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68DA4-482C-427C-A781-FBEC6A42C6E9}" v="1" dt="2024-04-26T16:19:31.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64" d="100"/>
          <a:sy n="64" d="100"/>
        </p:scale>
        <p:origin x="9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yl boddie" userId="67f196a796ffcc4e" providerId="LiveId" clId="{00968DA4-482C-427C-A781-FBEC6A42C6E9}"/>
    <pc:docChg chg="modSld">
      <pc:chgData name="daryl boddie" userId="67f196a796ffcc4e" providerId="LiveId" clId="{00968DA4-482C-427C-A781-FBEC6A42C6E9}" dt="2024-04-26T16:29:15.612" v="8" actId="1076"/>
      <pc:docMkLst>
        <pc:docMk/>
      </pc:docMkLst>
      <pc:sldChg chg="addSp modSp mod">
        <pc:chgData name="daryl boddie" userId="67f196a796ffcc4e" providerId="LiveId" clId="{00968DA4-482C-427C-A781-FBEC6A42C6E9}" dt="2024-04-26T16:29:15.612" v="8" actId="1076"/>
        <pc:sldMkLst>
          <pc:docMk/>
          <pc:sldMk cId="3276950295" sldId="256"/>
        </pc:sldMkLst>
        <pc:spChg chg="add mod">
          <ac:chgData name="daryl boddie" userId="67f196a796ffcc4e" providerId="LiveId" clId="{00968DA4-482C-427C-A781-FBEC6A42C6E9}" dt="2024-04-26T16:29:15.612" v="8" actId="1076"/>
          <ac:spMkLst>
            <pc:docMk/>
            <pc:sldMk cId="3276950295" sldId="256"/>
            <ac:spMk id="5" creationId="{F7B2E67A-B0A6-A95E-7A6C-C8A6B955C64B}"/>
          </ac:spMkLst>
        </pc:spChg>
        <pc:spChg chg="add mod">
          <ac:chgData name="daryl boddie" userId="67f196a796ffcc4e" providerId="LiveId" clId="{00968DA4-482C-427C-A781-FBEC6A42C6E9}" dt="2024-04-26T16:19:48.986" v="2"/>
          <ac:spMkLst>
            <pc:docMk/>
            <pc:sldMk cId="3276950295" sldId="256"/>
            <ac:spMk id="60" creationId="{A2A3F603-5325-6A34-F241-BD5677846A2E}"/>
          </ac:spMkLst>
        </pc:spChg>
        <pc:picChg chg="mod">
          <ac:chgData name="daryl boddie" userId="67f196a796ffcc4e" providerId="LiveId" clId="{00968DA4-482C-427C-A781-FBEC6A42C6E9}" dt="2024-04-26T16:19:55.637" v="3" actId="1076"/>
          <ac:picMkLst>
            <pc:docMk/>
            <pc:sldMk cId="3276950295" sldId="256"/>
            <ac:picMk id="59" creationId="{B06BE050-DA9A-6426-A58A-DB393D286B3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12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673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821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255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176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253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135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4089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132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092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795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2837941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Wavy 3D art">
            <a:extLst>
              <a:ext uri="{FF2B5EF4-FFF2-40B4-BE49-F238E27FC236}">
                <a16:creationId xmlns:a16="http://schemas.microsoft.com/office/drawing/2014/main" id="{7FC39F37-A45D-C5F7-88CB-FBC9856F802B}"/>
              </a:ext>
            </a:extLst>
          </p:cNvPr>
          <p:cNvPicPr>
            <a:picLocks noChangeAspect="1"/>
          </p:cNvPicPr>
          <p:nvPr/>
        </p:nvPicPr>
        <p:blipFill rotWithShape="1">
          <a:blip r:embed="rId2"/>
          <a:srcRect l="2040" r="2"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DF319F-2FA5-3E48-8979-32AE84F0AECA}"/>
              </a:ext>
            </a:extLst>
          </p:cNvPr>
          <p:cNvSpPr>
            <a:spLocks noGrp="1"/>
          </p:cNvSpPr>
          <p:nvPr>
            <p:ph type="ctrTitle"/>
          </p:nvPr>
        </p:nvSpPr>
        <p:spPr>
          <a:xfrm>
            <a:off x="477981" y="1122363"/>
            <a:ext cx="4023360" cy="3204134"/>
          </a:xfrm>
        </p:spPr>
        <p:txBody>
          <a:bodyPr anchor="b">
            <a:normAutofit/>
          </a:bodyPr>
          <a:lstStyle/>
          <a:p>
            <a:r>
              <a:rPr lang="en-US" sz="4800" dirty="0">
                <a:solidFill>
                  <a:schemeClr val="bg1"/>
                </a:solidFill>
              </a:rPr>
              <a:t>Monthly Food Expenses Estimator </a:t>
            </a:r>
          </a:p>
        </p:txBody>
      </p:sp>
      <p:sp>
        <p:nvSpPr>
          <p:cNvPr id="3" name="Subtitle 2">
            <a:extLst>
              <a:ext uri="{FF2B5EF4-FFF2-40B4-BE49-F238E27FC236}">
                <a16:creationId xmlns:a16="http://schemas.microsoft.com/office/drawing/2014/main" id="{10B57EDD-E600-A07D-561F-804EA5D180F3}"/>
              </a:ext>
            </a:extLst>
          </p:cNvPr>
          <p:cNvSpPr>
            <a:spLocks noGrp="1"/>
          </p:cNvSpPr>
          <p:nvPr>
            <p:ph type="subTitle" idx="1"/>
          </p:nvPr>
        </p:nvSpPr>
        <p:spPr>
          <a:xfrm>
            <a:off x="477980" y="4872922"/>
            <a:ext cx="4023360" cy="1985078"/>
          </a:xfrm>
        </p:spPr>
        <p:txBody>
          <a:bodyPr>
            <a:normAutofit/>
          </a:bodyPr>
          <a:lstStyle/>
          <a:p>
            <a:r>
              <a:rPr lang="en-US" sz="2900" dirty="0">
                <a:solidFill>
                  <a:schemeClr val="bg1"/>
                </a:solidFill>
              </a:rPr>
              <a:t>By: Daryl Boddie </a:t>
            </a:r>
          </a:p>
          <a:p>
            <a:endParaRPr lang="en-US" sz="2000" dirty="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9" name="Picture 58" descr="A screenshot of a computer">
            <a:extLst>
              <a:ext uri="{FF2B5EF4-FFF2-40B4-BE49-F238E27FC236}">
                <a16:creationId xmlns:a16="http://schemas.microsoft.com/office/drawing/2014/main" id="{B06BE050-DA9A-6426-A58A-DB393D286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424" y="1773717"/>
            <a:ext cx="6471156" cy="4679509"/>
          </a:xfrm>
          <a:prstGeom prst="rect">
            <a:avLst/>
          </a:prstGeom>
        </p:spPr>
      </p:pic>
      <p:sp>
        <p:nvSpPr>
          <p:cNvPr id="60" name="TextBox 59">
            <a:extLst>
              <a:ext uri="{FF2B5EF4-FFF2-40B4-BE49-F238E27FC236}">
                <a16:creationId xmlns:a16="http://schemas.microsoft.com/office/drawing/2014/main" id="{A2A3F603-5325-6A34-F241-BD5677846A2E}"/>
              </a:ext>
            </a:extLst>
          </p:cNvPr>
          <p:cNvSpPr txBox="1"/>
          <p:nvPr/>
        </p:nvSpPr>
        <p:spPr>
          <a:xfrm>
            <a:off x="4726927" y="404774"/>
            <a:ext cx="6330490" cy="1200329"/>
          </a:xfrm>
          <a:prstGeom prst="rect">
            <a:avLst/>
          </a:prstGeom>
          <a:noFill/>
        </p:spPr>
        <p:txBody>
          <a:bodyPr wrap="square" rtlCol="0">
            <a:spAutoFit/>
          </a:bodyPr>
          <a:lstStyle/>
          <a:p>
            <a:r>
              <a:rPr lang="en-US" sz="1800">
                <a:solidFill>
                  <a:schemeClr val="bg1"/>
                </a:solidFill>
              </a:rPr>
              <a:t>The program will track the input the user has given such as the amount spent on food and the category with the name of places, they have visited then calculate how much was spent in a month</a:t>
            </a:r>
            <a:endParaRPr lang="en-US" sz="1800" dirty="0">
              <a:solidFill>
                <a:schemeClr val="bg1"/>
              </a:solidFill>
            </a:endParaRPr>
          </a:p>
        </p:txBody>
      </p:sp>
      <p:sp>
        <p:nvSpPr>
          <p:cNvPr id="5" name="TextBox 4">
            <a:extLst>
              <a:ext uri="{FF2B5EF4-FFF2-40B4-BE49-F238E27FC236}">
                <a16:creationId xmlns:a16="http://schemas.microsoft.com/office/drawing/2014/main" id="{F7B2E67A-B0A6-A95E-7A6C-C8A6B955C64B}"/>
              </a:ext>
            </a:extLst>
          </p:cNvPr>
          <p:cNvSpPr txBox="1"/>
          <p:nvPr/>
        </p:nvSpPr>
        <p:spPr>
          <a:xfrm>
            <a:off x="0" y="5777038"/>
            <a:ext cx="5206424" cy="646331"/>
          </a:xfrm>
          <a:prstGeom prst="rect">
            <a:avLst/>
          </a:prstGeom>
          <a:noFill/>
        </p:spPr>
        <p:txBody>
          <a:bodyPr wrap="square">
            <a:spAutoFit/>
          </a:bodyPr>
          <a:lstStyle/>
          <a:p>
            <a:r>
              <a:rPr lang="en-US" dirty="0">
                <a:solidFill>
                  <a:schemeClr val="bg1"/>
                </a:solidFill>
              </a:rPr>
              <a:t>https://github.com/ksu-is/Monthly-Food-Expenses-Estimator-/tree/main</a:t>
            </a:r>
          </a:p>
        </p:txBody>
      </p:sp>
    </p:spTree>
    <p:extLst>
      <p:ext uri="{BB962C8B-B14F-4D97-AF65-F5344CB8AC3E}">
        <p14:creationId xmlns:p14="http://schemas.microsoft.com/office/powerpoint/2010/main" val="3276950295"/>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38</TotalTime>
  <Words>59</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Avenir Next LT Pro</vt:lpstr>
      <vt:lpstr>Calibri</vt:lpstr>
      <vt:lpstr>AccentBoxVTI</vt:lpstr>
      <vt:lpstr>Monthly Food Expenses Estimator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Food Expenses Estimator </dc:title>
  <dc:creator>daryl boddie</dc:creator>
  <cp:lastModifiedBy>daryl boddie</cp:lastModifiedBy>
  <cp:revision>1</cp:revision>
  <dcterms:created xsi:type="dcterms:W3CDTF">2024-04-26T15:41:57Z</dcterms:created>
  <dcterms:modified xsi:type="dcterms:W3CDTF">2024-04-26T16:29:17Z</dcterms:modified>
</cp:coreProperties>
</file>