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8" r:id="rId12"/>
    <p:sldId id="264" r:id="rId13"/>
    <p:sldId id="269" r:id="rId14"/>
    <p:sldId id="266" r:id="rId15"/>
    <p:sldId id="267" r:id="rId16"/>
  </p:sldIdLst>
  <p:sldSz cx="18288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92" y="-9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p>
        </p:txBody>
      </p:sp>
      <p:sp>
        <p:nvSpPr>
          <p:cNvPr id="4" name="Date Placeholder 3"/>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C4291F7A-0C49-328F-84B2-7726FE807B43}" type="slidenum">
              <a:rPr/>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AF591AB0-8CAE-F7D8-8EE2-F34C083567DC}" type="slidenum">
              <a:rPr/>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7B9578AE-A5C0-49B7-F2FA-66CDCA64E5D7}" type="slidenum">
              <a:rPr/>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9154D2F5-DBED-DB10-62A3-6E8D6CE6B30D}" type="slidenum">
              <a:rPr/>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BE73069B-9E02-40CE-5A1E-A6053A54DA8A}" type="slidenum">
              <a:rPr/>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37A5B40D-A729-A460-4E90-5D7D897A8302}" type="slidenum">
              <a:rPr/>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BAFE1AB5-835D-6C1F-02BE-A43882CAC9A3}" type="slidenum">
              <a:rPr/>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199CD523-A71F-7885-9A34-BFA8303DC378}" type="slidenum">
              <a:rPr/>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7B9578AE-A5C0-49B7-F2FA-66CDCA64E5D7}" type="slidenum">
              <a:rPr/>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A462B9D1-F99B-37AF-09B9-7477D2A09B4C}" type="slidenum">
              <a:rPr/>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DED8A2AD-FDDD-A0F8-6D19-9D32F75DA44C}" type="slidenum">
              <a:rPr/>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4C264539-D4E0-0791-4454-5DCD2D35139D}" type="slidenum">
              <a:rPr/>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4C264539-D4E0-0791-4454-5DCD2D35139D}" type="slidenum">
              <a:rPr/>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userDrawn="1">
  <p:cSld name="Title Slide">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
        <p:nvSpPr>
          <p:cNvPr id="3" name="Subtitle 2"/>
          <p:cNvSpPr>
            <a:spLocks noGrp="1"/>
          </p:cNvSpPr>
          <p:nvPr>
            <p:ph type="subTitle" idx="1"/>
          </p:nvPr>
        </p:nvSpPr>
        <p:spPr bwMode="auto">
          <a:xfrm>
            <a:off x="2807295" y="4819464"/>
            <a:ext cx="12801600" cy="2628900"/>
          </a:xfrm>
        </p:spPr>
        <p:txBody>
          <a:bodyPr>
            <a:normAutofit/>
          </a:bodyPr>
          <a:lstStyle>
            <a:lvl1pPr marL="0" indent="0" algn="ctr">
              <a:buNone/>
              <a:defRPr sz="32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t>Образец подзаголовка</a:t>
            </a:r>
          </a:p>
        </p:txBody>
      </p:sp>
      <p:sp>
        <p:nvSpPr>
          <p:cNvPr id="12" name="Title 1"/>
          <p:cNvSpPr>
            <a:spLocks noGrp="1"/>
          </p:cNvSpPr>
          <p:nvPr>
            <p:ph type="title"/>
          </p:nvPr>
        </p:nvSpPr>
        <p:spPr bwMode="auto">
          <a:xfrm>
            <a:off x="1380081" y="1807285"/>
            <a:ext cx="15509425" cy="2866073"/>
          </a:xfrm>
        </p:spPr>
        <p:txBody>
          <a:bodyPr anchor="b"/>
          <a:lstStyle>
            <a:lvl1pPr algn="ctr">
              <a:defRPr sz="5400" b="0" cap="none">
                <a:solidFill>
                  <a:schemeClr val="accent1">
                    <a:lumMod val="75000"/>
                  </a:schemeClr>
                </a:solidFill>
              </a:defRPr>
            </a:lvl1pPr>
          </a:lstStyle>
          <a:p>
            <a:pPr>
              <a:defRPr/>
            </a:pPr>
            <a:r>
              <a:t>Образец заголовка</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PhAnim="0" userDrawn="1">
  <p:cSld name="Title and Content">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
        <p:nvSpPr>
          <p:cNvPr id="11" name="Title 10"/>
          <p:cNvSpPr>
            <a:spLocks noGrp="1"/>
          </p:cNvSpPr>
          <p:nvPr>
            <p:ph type="title"/>
          </p:nvPr>
        </p:nvSpPr>
        <p:spPr bwMode="auto"/>
        <p:txBody>
          <a:bodyPr/>
          <a:lstStyle/>
          <a:p>
            <a:pPr>
              <a:defRPr/>
            </a:pPr>
            <a:r>
              <a:t>Образец заголовка</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PhAnim="0" userDrawn="1">
  <p:cSld name="Section Header">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1398497" y="2227176"/>
            <a:ext cx="15469493" cy="6156684"/>
          </a:xfrm>
        </p:spPr>
        <p:txBody>
          <a:bodyPr anchor="t">
            <a:normAutofit/>
          </a:bodyPr>
          <a:lstStyle>
            <a:lvl1pPr marL="0" indent="0" algn="ctr">
              <a:buNone/>
              <a:defRPr sz="28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t>Образец текста</a:t>
            </a:r>
          </a:p>
        </p:txBody>
      </p:sp>
      <p:sp>
        <p:nvSpPr>
          <p:cNvPr id="13" name="Title 10"/>
          <p:cNvSpPr>
            <a:spLocks noGrp="1"/>
          </p:cNvSpPr>
          <p:nvPr>
            <p:ph type="title"/>
          </p:nvPr>
        </p:nvSpPr>
        <p:spPr bwMode="auto">
          <a:xfrm>
            <a:off x="1387737" y="174947"/>
            <a:ext cx="15512526" cy="1581375"/>
          </a:xfrm>
        </p:spPr>
        <p:txBody>
          <a:bodyPr/>
          <a:lstStyle/>
          <a:p>
            <a:pPr>
              <a:defRPr/>
            </a:pPr>
            <a:r>
              <a:t>Образец заголовка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showMasterPhAnim="0" userDrawn="1">
  <p:cSld name="Two Content">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12" name="Title 11"/>
          <p:cNvSpPr>
            <a:spLocks noGrp="1"/>
          </p:cNvSpPr>
          <p:nvPr>
            <p:ph type="title"/>
          </p:nvPr>
        </p:nvSpPr>
        <p:spPr bwMode="auto"/>
        <p:txBody>
          <a:bodyPr/>
          <a:lstStyle>
            <a:lvl1pPr>
              <a:defRPr>
                <a:solidFill>
                  <a:schemeClr val="tx2"/>
                </a:solidFill>
              </a:defRPr>
            </a:lvl1pPr>
          </a:lstStyle>
          <a:p>
            <a:pPr>
              <a:defRPr/>
            </a:pPr>
            <a:r>
              <a:t>Образец заголовка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
        <p:nvSpPr>
          <p:cNvPr id="18" name="Content Placeholder 3"/>
          <p:cNvSpPr>
            <a:spLocks noGrp="1"/>
          </p:cNvSpPr>
          <p:nvPr>
            <p:ph sz="half" idx="2"/>
          </p:nvPr>
        </p:nvSpPr>
        <p:spPr bwMode="auto">
          <a:xfrm>
            <a:off x="1079103" y="2335189"/>
            <a:ext cx="7607808" cy="6845655"/>
          </a:xfrm>
        </p:spPr>
        <p:txBody>
          <a:bodyPr/>
          <a:lstStyle>
            <a:lvl1pPr marL="174625" indent="-174625">
              <a:defRPr sz="2400"/>
            </a:lvl1pPr>
            <a:lvl2pPr marL="533400" indent="-174625">
              <a:defRPr sz="2000"/>
            </a:lvl2pPr>
            <a:lvl3pPr marL="892175" indent="-172720">
              <a:tabLst>
                <a:tab pos="804545" algn="l"/>
              </a:tabLst>
              <a:defRPr sz="1800"/>
            </a:lvl3pPr>
            <a:lvl4pPr marL="1252220" indent="-174625">
              <a:defRPr sz="1600"/>
            </a:lvl4pPr>
            <a:lvl5pPr marL="1524000" indent="-174625">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19" name="Content Placeholder 3"/>
          <p:cNvSpPr>
            <a:spLocks noGrp="1"/>
          </p:cNvSpPr>
          <p:nvPr>
            <p:ph sz="half" idx="13"/>
          </p:nvPr>
        </p:nvSpPr>
        <p:spPr bwMode="auto">
          <a:xfrm>
            <a:off x="9432031" y="2335189"/>
            <a:ext cx="7607808" cy="6845655"/>
          </a:xfrm>
        </p:spPr>
        <p:txBody>
          <a:bodyPr/>
          <a:lstStyle>
            <a:lvl1pPr marL="174625" indent="-174625">
              <a:defRPr sz="2400"/>
            </a:lvl1pPr>
            <a:lvl2pPr marL="533400" indent="-174625">
              <a:defRPr sz="2000"/>
            </a:lvl2pPr>
            <a:lvl3pPr marL="892175" indent="-172720">
              <a:tabLst>
                <a:tab pos="804545" algn="l"/>
              </a:tabLst>
              <a:defRPr sz="1800"/>
            </a:lvl3pPr>
            <a:lvl4pPr marL="1252220" indent="-174625">
              <a:defRPr sz="1600"/>
            </a:lvl4pPr>
            <a:lvl5pPr marL="1524000" indent="-174625">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showMasterPhAnim="0" userDrawn="1">
  <p:cSld name="Comparis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t>Образец заголовка</a:t>
            </a:r>
          </a:p>
        </p:txBody>
      </p:sp>
      <p:sp>
        <p:nvSpPr>
          <p:cNvPr id="3" name="Text Placeholder 2"/>
          <p:cNvSpPr>
            <a:spLocks noGrp="1"/>
          </p:cNvSpPr>
          <p:nvPr>
            <p:ph type="body" idx="1"/>
          </p:nvPr>
        </p:nvSpPr>
        <p:spPr bwMode="auto">
          <a:xfrm>
            <a:off x="1079103" y="2335187"/>
            <a:ext cx="7620876" cy="987552"/>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4" name="Content Placeholder 3"/>
          <p:cNvSpPr>
            <a:spLocks noGrp="1"/>
          </p:cNvSpPr>
          <p:nvPr>
            <p:ph sz="half" idx="2"/>
          </p:nvPr>
        </p:nvSpPr>
        <p:spPr bwMode="auto">
          <a:xfrm>
            <a:off x="1079103" y="3739343"/>
            <a:ext cx="7607808" cy="5441499"/>
          </a:xfrm>
        </p:spPr>
        <p:txBody>
          <a:bodyPr/>
          <a:lstStyle>
            <a:lvl1pPr marL="174625" indent="-174625">
              <a:defRPr sz="2400"/>
            </a:lvl1pPr>
            <a:lvl2pPr marL="533400" indent="-174625">
              <a:defRPr sz="2000"/>
            </a:lvl2pPr>
            <a:lvl3pPr marL="892175" indent="-172720">
              <a:tabLst>
                <a:tab pos="804545" algn="l"/>
              </a:tabLst>
              <a:defRPr sz="1800"/>
            </a:lvl3pPr>
            <a:lvl4pPr marL="1252220" indent="-174625">
              <a:defRPr sz="1600"/>
            </a:lvl4pPr>
            <a:lvl5pPr marL="1524000" indent="-174625">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5" name="Text Placeholder 4"/>
          <p:cNvSpPr>
            <a:spLocks noGrp="1"/>
          </p:cNvSpPr>
          <p:nvPr>
            <p:ph type="body" sz="quarter" idx="3"/>
          </p:nvPr>
        </p:nvSpPr>
        <p:spPr bwMode="auto">
          <a:xfrm>
            <a:off x="9576047" y="2335187"/>
            <a:ext cx="7611171" cy="987552"/>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
        <p:nvSpPr>
          <p:cNvPr id="19" name="Content Placeholder 3"/>
          <p:cNvSpPr>
            <a:spLocks noGrp="1"/>
          </p:cNvSpPr>
          <p:nvPr>
            <p:ph sz="half" idx="13"/>
          </p:nvPr>
        </p:nvSpPr>
        <p:spPr bwMode="auto">
          <a:xfrm>
            <a:off x="9432031" y="3739345"/>
            <a:ext cx="7607808" cy="5670099"/>
          </a:xfrm>
        </p:spPr>
        <p:txBody>
          <a:bodyPr/>
          <a:lstStyle>
            <a:lvl1pPr marL="174625" indent="-174625">
              <a:defRPr sz="2400"/>
            </a:lvl1pPr>
            <a:lvl2pPr marL="533400" indent="-174625">
              <a:defRPr sz="2000"/>
            </a:lvl2pPr>
            <a:lvl3pPr marL="892175" indent="-172720">
              <a:tabLst>
                <a:tab pos="804545" algn="l"/>
              </a:tabLst>
              <a:defRPr sz="1800"/>
            </a:lvl3pPr>
            <a:lvl4pPr marL="1252220" indent="-174625">
              <a:defRPr sz="1600"/>
            </a:lvl4pPr>
            <a:lvl5pPr marL="1524000" indent="-174625">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showMasterPhAnim="0" userDrawn="1">
  <p:cSld name="Title Only">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Образец заголовка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PhAnim="0" userDrawn="1">
  <p:cSld name="Blank">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PhAnim="0" userDrawn="1">
  <p:cSld name="Content with Capti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069159" y="895461"/>
            <a:ext cx="6844965" cy="2830381"/>
          </a:xfrm>
        </p:spPr>
        <p:txBody>
          <a:bodyPr anchor="b"/>
          <a:lstStyle>
            <a:lvl1pPr algn="l">
              <a:defRPr sz="2800" b="0"/>
            </a:lvl1pPr>
          </a:lstStyle>
          <a:p>
            <a:pPr>
              <a:defRPr/>
            </a:pPr>
            <a:r>
              <a:t>Образец заголовка</a:t>
            </a:r>
          </a:p>
        </p:txBody>
      </p:sp>
      <p:sp>
        <p:nvSpPr>
          <p:cNvPr id="3" name="Content Placeholder 2"/>
          <p:cNvSpPr>
            <a:spLocks noGrp="1"/>
          </p:cNvSpPr>
          <p:nvPr>
            <p:ph idx="1"/>
          </p:nvPr>
        </p:nvSpPr>
        <p:spPr bwMode="auto">
          <a:xfrm>
            <a:off x="1384003" y="839097"/>
            <a:ext cx="8233333" cy="8350147"/>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Text Placeholder 3"/>
          <p:cNvSpPr>
            <a:spLocks noGrp="1"/>
          </p:cNvSpPr>
          <p:nvPr>
            <p:ph type="body" sz="half" idx="2"/>
          </p:nvPr>
        </p:nvSpPr>
        <p:spPr bwMode="auto">
          <a:xfrm>
            <a:off x="10069159" y="3928365"/>
            <a:ext cx="6823449" cy="5253285"/>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PhAnim="0" userDrawn="1">
  <p:cSld name="Picture with Caption">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355463" y="7003227"/>
            <a:ext cx="15534041" cy="967093"/>
          </a:xfrm>
        </p:spPr>
        <p:txBody>
          <a:bodyPr anchor="b"/>
          <a:lstStyle>
            <a:lvl1pPr algn="ctr">
              <a:defRPr sz="2800" b="0"/>
            </a:lvl1pPr>
          </a:lstStyle>
          <a:p>
            <a:pPr>
              <a:defRPr/>
            </a:pPr>
            <a:r>
              <a:t>Образец заголовка</a:t>
            </a:r>
          </a:p>
        </p:txBody>
      </p:sp>
      <p:sp>
        <p:nvSpPr>
          <p:cNvPr id="4" name="Text Placeholder 3"/>
          <p:cNvSpPr>
            <a:spLocks noGrp="1"/>
          </p:cNvSpPr>
          <p:nvPr>
            <p:ph type="body" sz="half" idx="2"/>
          </p:nvPr>
        </p:nvSpPr>
        <p:spPr bwMode="auto">
          <a:xfrm>
            <a:off x="1376977" y="7986457"/>
            <a:ext cx="15512527" cy="1207293"/>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11" name="Picture Placeholder 2"/>
          <p:cNvSpPr>
            <a:spLocks noGrp="1"/>
          </p:cNvSpPr>
          <p:nvPr>
            <p:ph type="pic" idx="1"/>
          </p:nvPr>
        </p:nvSpPr>
        <p:spPr bwMode="auto">
          <a:xfrm>
            <a:off x="3815409" y="931031"/>
            <a:ext cx="10394181" cy="5846727"/>
          </a:xfrm>
        </p:spPr>
        <p:txBody>
          <a:bodyPr/>
          <a:lstStyle>
            <a:lvl1pPr marL="0" indent="0">
              <a:buNone/>
              <a:defRPr sz="3200">
                <a:solidFill>
                  <a:schemeClr val="accent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t>Вставка рисунка</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lum/>
          </a:blip>
          <a:stretch>
            <a:fillRect/>
          </a:stretch>
        </a:blipFill>
        <a:effectLst/>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387737" y="174947"/>
            <a:ext cx="15512526" cy="1581375"/>
          </a:xfrm>
          <a:prstGeom prst="rect">
            <a:avLst/>
          </a:prstGeom>
        </p:spPr>
        <p:txBody>
          <a:bodyPr vert="horz" lIns="91440" tIns="45720" rIns="91440" bIns="45720" rtlCol="0" anchor="ctr">
            <a:noAutofit/>
          </a:bodyPr>
          <a:lstStyle/>
          <a:p>
            <a:pPr>
              <a:defRPr/>
            </a:pPr>
            <a:r>
              <a:t>Образец заголовка</a:t>
            </a:r>
          </a:p>
        </p:txBody>
      </p:sp>
      <p:sp>
        <p:nvSpPr>
          <p:cNvPr id="3" name="Text Placeholder 2"/>
          <p:cNvSpPr>
            <a:spLocks noGrp="1"/>
          </p:cNvSpPr>
          <p:nvPr>
            <p:ph type="body" idx="1"/>
          </p:nvPr>
        </p:nvSpPr>
        <p:spPr bwMode="auto">
          <a:xfrm>
            <a:off x="1398495" y="2659223"/>
            <a:ext cx="15491009" cy="6480720"/>
          </a:xfrm>
          <a:prstGeom prst="rect">
            <a:avLst/>
          </a:prstGeom>
        </p:spPr>
        <p:txBody>
          <a:bodyPr vert="horz" lIns="91440" tIns="45720" rIns="91440" bIns="45720" rtlCol="0">
            <a:normAutofit/>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8" name="Дата 4"/>
          <p:cNvSpPr>
            <a:spLocks noGrp="1"/>
          </p:cNvSpPr>
          <p:nvPr>
            <p:ph type="dt" sz="half" idx="10"/>
          </p:nvPr>
        </p:nvSpPr>
        <p:spPr bwMode="auto">
          <a:xfrm>
            <a:off x="867071" y="9247955"/>
            <a:ext cx="4267199" cy="547687"/>
          </a:xfrm>
          <a:prstGeom prst="rect">
            <a:avLst/>
          </a:prstGeom>
        </p:spPr>
        <p:txBody>
          <a:bodyPr/>
          <a:lstStyle>
            <a:lvl1pPr>
              <a:defRPr>
                <a:solidFill>
                  <a:srgbClr val="603636"/>
                </a:solidFill>
              </a:defRPr>
            </a:lvl1pPr>
          </a:lstStyle>
          <a:p>
            <a:pPr>
              <a:defRPr/>
            </a:pPr>
            <a:fld id="{51E84241-D031-42DE-84E4-CC10C30232F4}" type="datetimeFigureOut">
              <a:rPr/>
            </a:fld>
            <a:endParaRPr/>
          </a:p>
        </p:txBody>
      </p:sp>
      <p:sp>
        <p:nvSpPr>
          <p:cNvPr id="9" name="Нижний колонтитул 5"/>
          <p:cNvSpPr>
            <a:spLocks noGrp="1"/>
          </p:cNvSpPr>
          <p:nvPr>
            <p:ph type="ftr" sz="quarter" idx="11"/>
          </p:nvPr>
        </p:nvSpPr>
        <p:spPr bwMode="auto">
          <a:xfrm>
            <a:off x="6201072" y="9247955"/>
            <a:ext cx="5791199" cy="547687"/>
          </a:xfrm>
          <a:prstGeom prst="rect">
            <a:avLst/>
          </a:prstGeom>
        </p:spPr>
        <p:txBody>
          <a:bodyPr/>
          <a:lstStyle>
            <a:lvl1pPr>
              <a:defRPr>
                <a:solidFill>
                  <a:srgbClr val="603636"/>
                </a:solidFill>
              </a:defRPr>
            </a:lvl1pPr>
          </a:lstStyle>
          <a:p>
            <a:pPr>
              <a:defRPr/>
            </a:pPr>
          </a:p>
        </p:txBody>
      </p:sp>
      <p:sp>
        <p:nvSpPr>
          <p:cNvPr id="10" name="Номер слайда 6"/>
          <p:cNvSpPr>
            <a:spLocks noGrp="1"/>
          </p:cNvSpPr>
          <p:nvPr>
            <p:ph type="sldNum" sz="quarter" idx="12"/>
          </p:nvPr>
        </p:nvSpPr>
        <p:spPr bwMode="auto">
          <a:xfrm>
            <a:off x="13059072" y="9247955"/>
            <a:ext cx="4267199" cy="547687"/>
          </a:xfrm>
          <a:prstGeom prst="rect">
            <a:avLst/>
          </a:prstGeom>
        </p:spPr>
        <p:txBody>
          <a:bodyPr/>
          <a:lstStyle>
            <a:lvl1pPr>
              <a:defRPr>
                <a:solidFill>
                  <a:srgbClr val="603636"/>
                </a:solidFill>
              </a:defRPr>
            </a:lvl1pPr>
          </a:lstStyle>
          <a:p>
            <a:pPr>
              <a:defRPr/>
            </a:pPr>
            <a:fld id="{6B5AA3AA-5EA9-4976-BF6C-9891F6110747}"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a:spcBef>
          <a:spcPts val="0"/>
        </a:spcBef>
        <a:buNone/>
        <a:defRPr sz="440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914400">
        <a:spcBef>
          <a:spcPts val="0"/>
        </a:spcBef>
        <a:buClrTx/>
        <a:buFont typeface="Arial"/>
        <a:buChar char="•"/>
        <a:defRPr sz="2400">
          <a:solidFill>
            <a:schemeClr val="tx2">
              <a:lumMod val="75000"/>
            </a:schemeClr>
          </a:solidFill>
          <a:latin typeface="+mn-lt"/>
          <a:ea typeface="+mn-ea"/>
          <a:cs typeface="+mn-cs"/>
        </a:defRPr>
      </a:lvl1pPr>
      <a:lvl2pPr marL="754380" indent="-342900" algn="l" defTabSz="914400">
        <a:spcBef>
          <a:spcPts val="0"/>
        </a:spcBef>
        <a:buClrTx/>
        <a:buFont typeface="Times New Roman"/>
        <a:buChar char="–"/>
        <a:defRPr sz="2200">
          <a:solidFill>
            <a:schemeClr val="tx2">
              <a:lumMod val="75000"/>
            </a:schemeClr>
          </a:solidFill>
          <a:latin typeface="+mn-lt"/>
          <a:ea typeface="+mn-ea"/>
          <a:cs typeface="+mn-cs"/>
        </a:defRPr>
      </a:lvl2pPr>
      <a:lvl3pPr marL="1120140" indent="-342900" algn="l" defTabSz="914400">
        <a:spcBef>
          <a:spcPts val="0"/>
        </a:spcBef>
        <a:buClrTx/>
        <a:buFont typeface="Arial"/>
        <a:buChar char="•"/>
        <a:defRPr sz="2000">
          <a:solidFill>
            <a:schemeClr val="tx2">
              <a:lumMod val="75000"/>
            </a:schemeClr>
          </a:solidFill>
          <a:latin typeface="+mn-lt"/>
          <a:ea typeface="+mn-ea"/>
          <a:cs typeface="+mn-cs"/>
        </a:defRPr>
      </a:lvl3pPr>
      <a:lvl4pPr marL="1474470" indent="-285750" algn="l" defTabSz="914400">
        <a:spcBef>
          <a:spcPts val="0"/>
        </a:spcBef>
        <a:buClrTx/>
        <a:buFont typeface="Times New Roman"/>
        <a:buChar char="–"/>
        <a:defRPr sz="1800">
          <a:solidFill>
            <a:schemeClr val="tx2">
              <a:lumMod val="75000"/>
            </a:schemeClr>
          </a:solidFill>
          <a:latin typeface="+mn-lt"/>
          <a:ea typeface="+mn-ea"/>
          <a:cs typeface="+mn-cs"/>
        </a:defRPr>
      </a:lvl4pPr>
      <a:lvl5pPr marL="1794510" indent="-285750" algn="l" defTabSz="914400">
        <a:spcBef>
          <a:spcPts val="0"/>
        </a:spcBef>
        <a:buClrTx/>
        <a:buFont typeface="Times New Roman"/>
        <a:buChar char="»"/>
        <a:defRPr sz="1600">
          <a:solidFill>
            <a:schemeClr val="tx2">
              <a:lumMod val="75000"/>
            </a:schemeClr>
          </a:solidFill>
          <a:latin typeface="+mn-lt"/>
          <a:ea typeface="+mn-ea"/>
          <a:cs typeface="+mn-cs"/>
        </a:defRPr>
      </a:lvl5pPr>
      <a:lvl6pPr marL="2148840" indent="-274320" algn="l" defTabSz="914400">
        <a:spcBef>
          <a:spcPts val="400"/>
        </a:spcBef>
        <a:buClr>
          <a:schemeClr val="accent1"/>
        </a:buClr>
        <a:buFont typeface="Wingdings"/>
        <a:buChar char=""/>
        <a:defRPr sz="1400">
          <a:solidFill>
            <a:schemeClr val="tx1"/>
          </a:solidFill>
          <a:latin typeface="+mn-lt"/>
          <a:ea typeface="+mn-ea"/>
          <a:cs typeface="+mn-cs"/>
        </a:defRPr>
      </a:lvl6pPr>
      <a:lvl7pPr marL="2468880" indent="-274320" algn="l" defTabSz="914400">
        <a:spcBef>
          <a:spcPts val="400"/>
        </a:spcBef>
        <a:buClr>
          <a:schemeClr val="accent1"/>
        </a:buClr>
        <a:buFont typeface="Wingdings"/>
        <a:buChar char=""/>
        <a:defRPr sz="1400">
          <a:solidFill>
            <a:schemeClr val="tx1"/>
          </a:solidFill>
          <a:latin typeface="+mn-lt"/>
          <a:ea typeface="+mn-ea"/>
          <a:cs typeface="+mn-cs"/>
        </a:defRPr>
      </a:lvl7pPr>
      <a:lvl8pPr marL="2788920" indent="-274320" algn="l" defTabSz="914400">
        <a:spcBef>
          <a:spcPts val="400"/>
        </a:spcBef>
        <a:buClr>
          <a:schemeClr val="accent1"/>
        </a:buClr>
        <a:buFont typeface="Wingdings"/>
        <a:buChar char=""/>
        <a:defRPr sz="1400">
          <a:solidFill>
            <a:schemeClr val="tx1"/>
          </a:solidFill>
          <a:latin typeface="+mn-lt"/>
          <a:ea typeface="+mn-ea"/>
          <a:cs typeface="+mn-cs"/>
        </a:defRPr>
      </a:lvl8pPr>
      <a:lvl9pPr marL="3108960" indent="-274320" algn="l" defTabSz="914400">
        <a:spcBef>
          <a:spcPts val="400"/>
        </a:spcBef>
        <a:buClr>
          <a:schemeClr val="accent1"/>
        </a:buClr>
        <a:buFont typeface="Wingdings"/>
        <a:buChar char=""/>
        <a:defRPr sz="14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981075" y="2053590"/>
            <a:ext cx="16476980" cy="3367405"/>
          </a:xfrm>
          <a:prstGeom prst="rect">
            <a:avLst/>
          </a:prstGeom>
        </p:spPr>
        <p:txBody>
          <a:bodyPr wrap="square" lIns="0" tIns="0" rIns="0" bIns="0" rtlCol="0" anchor="t">
            <a:spAutoFit/>
          </a:bodyPr>
          <a:lstStyle/>
          <a:p>
            <a:pPr algn="ctr">
              <a:lnSpc>
                <a:spcPts val="13130"/>
              </a:lnSpc>
              <a:defRPr/>
            </a:pPr>
            <a:r>
              <a:rPr lang="en-US" sz="8800">
                <a:solidFill>
                  <a:srgbClr val="474880"/>
                </a:solidFill>
                <a:latin typeface="Fredoka"/>
              </a:rPr>
              <a:t>Welcome to the Bachelor of Technology Defense Presentations </a:t>
            </a:r>
            <a:endParaRPr lang="en-US" sz="8800">
              <a:solidFill>
                <a:srgbClr val="474880"/>
              </a:solidFill>
              <a:latin typeface="Fredoka"/>
            </a:endParaRPr>
          </a:p>
        </p:txBody>
      </p:sp>
      <p:sp>
        <p:nvSpPr>
          <p:cNvPr id="3" name="Freeform 3"/>
          <p:cNvSpPr/>
          <p:nvPr/>
        </p:nvSpPr>
        <p:spPr bwMode="auto">
          <a:xfrm rot="-5400000">
            <a:off x="4601906" y="-10964909"/>
            <a:ext cx="8751447" cy="16888758"/>
          </a:xfrm>
          <a:custGeom>
            <a:avLst/>
            <a:gdLst/>
            <a:ahLst/>
            <a:cxnLst/>
            <a:rect l="l" t="t" r="r" b="b"/>
            <a:pathLst>
              <a:path w="8751447" h="16888758" extrusionOk="0">
                <a:moveTo>
                  <a:pt x="0" y="0"/>
                </a:moveTo>
                <a:lnTo>
                  <a:pt x="8751448" y="0"/>
                </a:lnTo>
                <a:lnTo>
                  <a:pt x="8751448" y="16888758"/>
                </a:lnTo>
                <a:lnTo>
                  <a:pt x="0" y="16888758"/>
                </a:lnTo>
                <a:lnTo>
                  <a:pt x="0" y="0"/>
                </a:lnTo>
                <a:close/>
              </a:path>
            </a:pathLst>
          </a:custGeom>
          <a:blipFill>
            <a:blip r:embed="rId1"/>
            <a:srcRect/>
            <a:stretch>
              <a:fillRect/>
            </a:stretch>
          </a:blipFill>
        </p:spPr>
      </p:sp>
      <p:sp>
        <p:nvSpPr>
          <p:cNvPr id="4" name="AutoShape 4"/>
          <p:cNvSpPr/>
          <p:nvPr/>
        </p:nvSpPr>
        <p:spPr bwMode="auto">
          <a:xfrm>
            <a:off x="-3172445" y="2029184"/>
            <a:ext cx="24632891" cy="0"/>
          </a:xfrm>
          <a:prstGeom prst="line">
            <a:avLst/>
          </a:prstGeom>
          <a:ln w="19050" cap="flat">
            <a:solidFill>
              <a:srgbClr val="474880"/>
            </a:solidFill>
            <a:prstDash val="solid"/>
            <a:headEnd type="none" w="sm" len="sm"/>
            <a:tailEnd type="none" w="sm" len="sm"/>
          </a:ln>
        </p:spPr>
      </p:sp>
      <p:sp>
        <p:nvSpPr>
          <p:cNvPr id="5" name="Freeform 5"/>
          <p:cNvSpPr/>
          <p:nvPr/>
        </p:nvSpPr>
        <p:spPr bwMode="auto">
          <a:xfrm rot="-5400000">
            <a:off x="4625526" y="4251838"/>
            <a:ext cx="8550538" cy="17039115"/>
          </a:xfrm>
          <a:custGeom>
            <a:avLst/>
            <a:gdLst/>
            <a:ahLst/>
            <a:cxnLst/>
            <a:rect l="l" t="t" r="r" b="b"/>
            <a:pathLst>
              <a:path w="8550538" h="17039115" extrusionOk="0">
                <a:moveTo>
                  <a:pt x="0" y="0"/>
                </a:moveTo>
                <a:lnTo>
                  <a:pt x="8550538" y="0"/>
                </a:lnTo>
                <a:lnTo>
                  <a:pt x="8550538" y="17039115"/>
                </a:lnTo>
                <a:lnTo>
                  <a:pt x="0" y="17039115"/>
                </a:lnTo>
                <a:lnTo>
                  <a:pt x="0" y="0"/>
                </a:lnTo>
                <a:close/>
              </a:path>
            </a:pathLst>
          </a:custGeom>
          <a:blipFill>
            <a:blip r:embed="rId2"/>
            <a:srcRect/>
            <a:stretch>
              <a:fillRect/>
            </a:stretch>
          </a:blipFill>
        </p:spPr>
      </p:sp>
      <p:sp>
        <p:nvSpPr>
          <p:cNvPr id="6" name="AutoShape 6"/>
          <p:cNvSpPr/>
          <p:nvPr/>
        </p:nvSpPr>
        <p:spPr bwMode="auto">
          <a:xfrm>
            <a:off x="-3172445" y="8254827"/>
            <a:ext cx="24632891" cy="0"/>
          </a:xfrm>
          <a:prstGeom prst="line">
            <a:avLst/>
          </a:prstGeom>
          <a:ln w="19050" cap="flat">
            <a:solidFill>
              <a:srgbClr val="474880"/>
            </a:solidFill>
            <a:prstDash val="solid"/>
            <a:headEnd type="none" w="sm" len="sm"/>
            <a:tailEnd type="none" w="sm" len="sm"/>
          </a:ln>
        </p:spPr>
      </p:sp>
      <p:grpSp>
        <p:nvGrpSpPr>
          <p:cNvPr id="7" name="Group 7"/>
          <p:cNvGrpSpPr/>
          <p:nvPr/>
        </p:nvGrpSpPr>
        <p:grpSpPr bwMode="auto">
          <a:xfrm rot="0">
            <a:off x="17373600" y="-852943"/>
            <a:ext cx="1797241" cy="12502729"/>
            <a:chOff x="-20069" y="-115246"/>
            <a:chExt cx="473347" cy="3292900"/>
          </a:xfrm>
        </p:grpSpPr>
        <p:sp>
          <p:nvSpPr>
            <p:cNvPr id="8" name="Freeform 8"/>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474880"/>
            </a:solidFill>
            <a:ln w="19050" cap="sq">
              <a:solidFill>
                <a:srgbClr val="474880"/>
              </a:solidFill>
              <a:prstDash val="solid"/>
              <a:miter/>
            </a:ln>
          </p:spPr>
        </p:sp>
        <p:sp>
          <p:nvSpPr>
            <p:cNvPr id="9" name="TextBox 9"/>
            <p:cNvSpPr txBox="1"/>
            <p:nvPr/>
          </p:nvSpPr>
          <p:spPr bwMode="auto">
            <a:xfrm>
              <a:off x="-20069" y="-115246"/>
              <a:ext cx="453278" cy="3158604"/>
            </a:xfrm>
            <a:prstGeom prst="rect">
              <a:avLst/>
            </a:prstGeom>
            <a:grpFill/>
          </p:spPr>
          <p:txBody>
            <a:bodyPr lIns="50800" tIns="50800" rIns="50800" bIns="50800" rtlCol="0" anchor="ctr"/>
            <a:lstStyle/>
            <a:p>
              <a:pPr algn="ctr">
                <a:lnSpc>
                  <a:spcPts val="2265"/>
                </a:lnSpc>
                <a:defRPr/>
              </a:pPr>
            </a:p>
          </p:txBody>
        </p:sp>
      </p:grpSp>
      <p:sp>
        <p:nvSpPr>
          <p:cNvPr id="597471541" name="Text Box 597471540"/>
          <p:cNvSpPr txBox="1"/>
          <p:nvPr/>
        </p:nvSpPr>
        <p:spPr bwMode="auto">
          <a:xfrm>
            <a:off x="4863749" y="6158531"/>
            <a:ext cx="8946607" cy="13109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sz="4000">
                <a:solidFill>
                  <a:srgbClr val="002060"/>
                </a:solidFill>
              </a:rPr>
              <a:t>PRESENTED BY :</a:t>
            </a:r>
            <a:endParaRPr sz="4000">
              <a:solidFill>
                <a:srgbClr val="002060"/>
              </a:solidFill>
            </a:endParaRPr>
          </a:p>
          <a:p>
            <a:pPr algn="ctr">
              <a:defRPr/>
            </a:pPr>
            <a:r>
              <a:rPr sz="4000">
                <a:solidFill>
                  <a:srgbClr val="002060"/>
                </a:solidFill>
              </a:rPr>
              <a:t>NFOYE DJOMO DARYL DEWILDE</a:t>
            </a:r>
            <a:endParaRPr sz="4000">
              <a:solidFill>
                <a:srgbClr val="002060"/>
              </a:solidFill>
            </a:endParaRPr>
          </a:p>
        </p:txBody>
      </p:sp>
      <p:grpSp>
        <p:nvGrpSpPr>
          <p:cNvPr id="13" name="Group 10"/>
          <p:cNvGrpSpPr/>
          <p:nvPr/>
        </p:nvGrpSpPr>
        <p:grpSpPr bwMode="auto">
          <a:xfrm rot="-10800000">
            <a:off x="-739966" y="-419178"/>
            <a:ext cx="1721041" cy="12065154"/>
            <a:chOff x="0" y="0"/>
            <a:chExt cx="453278" cy="3177654"/>
          </a:xfrm>
        </p:grpSpPr>
        <p:sp>
          <p:nvSpPr>
            <p:cNvPr id="14" name="Freeform 11"/>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F99679"/>
            </a:solidFill>
            <a:ln w="19050" cap="sq">
              <a:solidFill>
                <a:srgbClr val="474880"/>
              </a:solidFill>
              <a:prstDash val="solid"/>
              <a:miter/>
            </a:ln>
          </p:spPr>
        </p:sp>
        <p:sp>
          <p:nvSpPr>
            <p:cNvPr id="15" name="TextBox 12"/>
            <p:cNvSpPr txBox="1"/>
            <p:nvPr/>
          </p:nvSpPr>
          <p:spPr bwMode="auto">
            <a:xfrm>
              <a:off x="0" y="38100"/>
              <a:ext cx="453278" cy="3139554"/>
            </a:xfrm>
            <a:prstGeom prst="rect">
              <a:avLst/>
            </a:prstGeom>
            <a:grpFill/>
          </p:spPr>
          <p:txBody>
            <a:bodyPr lIns="50800" tIns="50800" rIns="50800" bIns="50800" rtlCol="0" anchor="ctr"/>
            <a:p>
              <a:pPr algn="ctr">
                <a:lnSpc>
                  <a:spcPts val="2265"/>
                </a:lnSpc>
                <a:defRPr/>
              </a:pPr>
            </a:p>
          </p:txBody>
        </p:sp>
      </p:gr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rgbClr val="474880"/>
        </a:solidFill>
        <a:effectLst/>
      </p:bgPr>
    </p:bg>
    <p:spTree>
      <p:nvGrpSpPr>
        <p:cNvPr id="1" name=""/>
        <p:cNvGrpSpPr/>
        <p:nvPr/>
      </p:nvGrpSpPr>
      <p:grpSpPr bwMode="auto">
        <a:xfrm>
          <a:off x="0" y="0"/>
          <a:ext cx="0" cy="0"/>
          <a:chOff x="0" y="0"/>
          <a:chExt cx="0" cy="0"/>
        </a:xfrm>
      </p:grpSpPr>
      <p:sp>
        <p:nvSpPr>
          <p:cNvPr id="2" name="Freeform 2"/>
          <p:cNvSpPr/>
          <p:nvPr/>
        </p:nvSpPr>
        <p:spPr bwMode="auto">
          <a:xfrm>
            <a:off x="4419407" y="647640"/>
            <a:ext cx="765778" cy="615423"/>
          </a:xfrm>
          <a:custGeom>
            <a:avLst/>
            <a:gdLst/>
            <a:ahLst/>
            <a:cxnLst/>
            <a:rect l="l" t="t" r="r" b="b"/>
            <a:pathLst>
              <a:path w="765779" h="615423" extrusionOk="0">
                <a:moveTo>
                  <a:pt x="0" y="0"/>
                </a:moveTo>
                <a:lnTo>
                  <a:pt x="765779" y="0"/>
                </a:lnTo>
                <a:lnTo>
                  <a:pt x="765779" y="615423"/>
                </a:lnTo>
                <a:lnTo>
                  <a:pt x="0" y="615423"/>
                </a:lnTo>
                <a:lnTo>
                  <a:pt x="0" y="0"/>
                </a:lnTo>
                <a:close/>
              </a:path>
            </a:pathLst>
          </a:custGeom>
          <a:blipFill>
            <a:blip r:embed="rId1"/>
            <a:srcRect/>
            <a:stretch>
              <a:fillRect/>
            </a:stretch>
          </a:blipFill>
        </p:spPr>
      </p:sp>
      <p:sp>
        <p:nvSpPr>
          <p:cNvPr id="3" name="TextBox 3"/>
          <p:cNvSpPr txBox="1"/>
          <p:nvPr/>
        </p:nvSpPr>
        <p:spPr bwMode="auto">
          <a:xfrm>
            <a:off x="4114947" y="587439"/>
            <a:ext cx="10244200" cy="913765"/>
          </a:xfrm>
          <a:prstGeom prst="rect">
            <a:avLst/>
          </a:prstGeom>
        </p:spPr>
        <p:txBody>
          <a:bodyPr lIns="0" tIns="0" rIns="0" bIns="0" rtlCol="0" anchor="t">
            <a:spAutoFit/>
          </a:bodyPr>
          <a:lstStyle/>
          <a:p>
            <a:pPr algn="ctr">
              <a:lnSpc>
                <a:spcPts val="7130"/>
              </a:lnSpc>
              <a:defRPr/>
            </a:pPr>
            <a:r>
              <a:rPr lang="de-DE" sz="9000" b="1">
                <a:solidFill>
                  <a:schemeClr val="bg1"/>
                </a:solidFill>
                <a:latin typeface="+mj-lt"/>
                <a:cs typeface="+mj-lt"/>
              </a:rPr>
              <a:t>Implementation</a:t>
            </a:r>
            <a:endParaRPr lang="de-DE" sz="9000" b="1">
              <a:solidFill>
                <a:schemeClr val="bg1"/>
              </a:solidFill>
              <a:latin typeface="+mj-lt"/>
              <a:cs typeface="+mj-lt"/>
            </a:endParaRPr>
          </a:p>
        </p:txBody>
      </p:sp>
      <p:sp>
        <p:nvSpPr>
          <p:cNvPr id="1290177825" name="Text Box 1290177824"/>
          <p:cNvSpPr txBox="1"/>
          <p:nvPr/>
        </p:nvSpPr>
        <p:spPr bwMode="auto">
          <a:xfrm>
            <a:off x="1219200" y="3086100"/>
            <a:ext cx="16402050" cy="547751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indent="0">
              <a:lnSpc>
                <a:spcPct val="100000"/>
              </a:lnSpc>
              <a:buFont typeface="Arial"/>
              <a:buNone/>
              <a:defRPr/>
            </a:pPr>
            <a:r>
              <a:rPr sz="5000" b="1" i="1" u="none" strike="noStrike" cap="none" spc="0">
                <a:solidFill>
                  <a:srgbClr val="FFFFFF"/>
                </a:solidFill>
                <a:ea typeface="Arial"/>
                <a:cs typeface="+mn-lt"/>
              </a:rPr>
              <a:t>The system architecture follows a three-tier model, comprising the presentation layer, business logic layer, and data layer. The mobile application, built with React Native, allows for easy product scanning and receipt generation, while the web platform, developed using Django, offers comprehensive management and reporting capabilities.</a:t>
            </a:r>
            <a:endParaRPr sz="5000" b="1" i="1" u="none" strike="noStrike" cap="none" spc="0">
              <a:solidFill>
                <a:srgbClr val="FFFFFF"/>
              </a:solidFill>
              <a:ea typeface="Arial"/>
              <a:cs typeface="+mn-lt"/>
            </a:endParaRPr>
          </a:p>
          <a:p>
            <a:pPr marL="283845" indent="-283845">
              <a:lnSpc>
                <a:spcPct val="100000"/>
              </a:lnSpc>
              <a:buFont typeface="Arial"/>
              <a:buChar char="•"/>
              <a:defRPr/>
            </a:pPr>
            <a:endParaRPr sz="5000" b="1" i="1" u="none" strike="noStrike" cap="none" spc="0">
              <a:solidFill>
                <a:srgbClr val="FFFFFF"/>
              </a:solidFill>
              <a:ea typeface="Arial"/>
              <a:cs typeface="+mn-lt"/>
            </a:endParaRPr>
          </a:p>
        </p:txBody>
      </p:sp>
      <p:sp>
        <p:nvSpPr>
          <p:cNvPr id="5" name="TextBox 2"/>
          <p:cNvSpPr txBox="1"/>
          <p:nvPr/>
        </p:nvSpPr>
        <p:spPr bwMode="auto">
          <a:xfrm>
            <a:off x="4307507" y="1562099"/>
            <a:ext cx="9672884" cy="933450"/>
          </a:xfrm>
          <a:prstGeom prst="rect">
            <a:avLst/>
          </a:prstGeom>
        </p:spPr>
        <p:txBody>
          <a:bodyPr lIns="0" tIns="0" rIns="0" bIns="0" rtlCol="0" anchor="t">
            <a:spAutoFit/>
          </a:bodyPr>
          <a:p>
            <a:pPr algn="ctr">
              <a:lnSpc>
                <a:spcPts val="7280"/>
              </a:lnSpc>
              <a:defRPr/>
            </a:pPr>
            <a:r>
              <a:rPr lang="de-DE" altLang="en-US" sz="5200">
                <a:solidFill>
                  <a:srgbClr val="F99679"/>
                </a:solidFill>
                <a:cs typeface="+mn-lt"/>
              </a:rPr>
              <a:t>A</a:t>
            </a:r>
            <a:r>
              <a:rPr lang="en-US" sz="5200">
                <a:solidFill>
                  <a:srgbClr val="F99679"/>
                </a:solidFill>
                <a:cs typeface="+mn-lt"/>
              </a:rPr>
              <a:t>. </a:t>
            </a:r>
            <a:r>
              <a:rPr lang="de-DE" altLang="en-US" sz="5200">
                <a:solidFill>
                  <a:srgbClr val="F99679"/>
                </a:solidFill>
                <a:cs typeface="+mn-lt"/>
              </a:rPr>
              <a:t>SOFTWARE ARCHITECTURE</a:t>
            </a:r>
            <a:endParaRPr lang="de-DE" altLang="en-US" sz="5200">
              <a:solidFill>
                <a:srgbClr val="F99679"/>
              </a:solidFill>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rgbClr val="F99679"/>
        </a:solidFill>
        <a:effectLst/>
      </p:bgPr>
    </p:bg>
    <p:spTree>
      <p:nvGrpSpPr>
        <p:cNvPr id="1" name=""/>
        <p:cNvGrpSpPr/>
        <p:nvPr/>
      </p:nvGrpSpPr>
      <p:grpSpPr bwMode="auto">
        <a:xfrm>
          <a:off x="0" y="0"/>
          <a:ext cx="0" cy="0"/>
          <a:chOff x="0" y="0"/>
          <a:chExt cx="0" cy="0"/>
        </a:xfrm>
      </p:grpSpPr>
      <p:sp>
        <p:nvSpPr>
          <p:cNvPr id="3" name="TextBox 3"/>
          <p:cNvSpPr txBox="1"/>
          <p:nvPr/>
        </p:nvSpPr>
        <p:spPr bwMode="auto">
          <a:xfrm>
            <a:off x="2590800" y="-419100"/>
            <a:ext cx="13717905" cy="1577340"/>
          </a:xfrm>
          <a:prstGeom prst="rect">
            <a:avLst/>
          </a:prstGeom>
        </p:spPr>
        <p:txBody>
          <a:bodyPr wrap="square" lIns="0" tIns="0" rIns="0" bIns="0" rtlCol="0" anchor="t">
            <a:spAutoFit/>
          </a:bodyPr>
          <a:lstStyle/>
          <a:p>
            <a:pPr algn="ctr">
              <a:lnSpc>
                <a:spcPts val="12300"/>
              </a:lnSpc>
              <a:defRPr/>
            </a:pPr>
            <a:r>
              <a:rPr lang="de-DE" altLang="en-US" sz="5000">
                <a:solidFill>
                  <a:srgbClr val="474880"/>
                </a:solidFill>
                <a:latin typeface="+mj-lt"/>
                <a:cs typeface="+mj-lt"/>
              </a:rPr>
              <a:t>B. RESULT ANALYSIS AND DEPLOYMENT</a:t>
            </a:r>
            <a:endParaRPr lang="de-DE" altLang="en-US" sz="5000">
              <a:solidFill>
                <a:srgbClr val="474880"/>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1372929" y="3532971"/>
            <a:ext cx="15557560" cy="1689205"/>
          </a:xfrm>
          <a:prstGeom prst="rect">
            <a:avLst/>
          </a:prstGeom>
        </p:spPr>
        <p:txBody>
          <a:bodyPr lIns="0" tIns="0" rIns="0" bIns="0" rtlCol="0" anchor="t">
            <a:spAutoFit/>
          </a:bodyPr>
          <a:lstStyle/>
          <a:p>
            <a:pPr algn="ctr">
              <a:lnSpc>
                <a:spcPts val="13300"/>
              </a:lnSpc>
              <a:defRPr/>
            </a:pPr>
            <a:r>
              <a:rPr lang="en-US" sz="12900">
                <a:solidFill>
                  <a:srgbClr val="474880"/>
                </a:solidFill>
                <a:latin typeface="Fredoka"/>
              </a:rPr>
              <a:t>Conclusion</a:t>
            </a:r>
            <a:endParaRPr lang="en-US" sz="12900">
              <a:solidFill>
                <a:srgbClr val="474880"/>
              </a:solidFill>
              <a:latin typeface="Fredoka"/>
            </a:endParaRPr>
          </a:p>
        </p:txBody>
      </p:sp>
      <p:sp>
        <p:nvSpPr>
          <p:cNvPr id="3" name="Freeform 3"/>
          <p:cNvSpPr/>
          <p:nvPr/>
        </p:nvSpPr>
        <p:spPr bwMode="auto">
          <a:xfrm rot="-5400000">
            <a:off x="4768276" y="-10800444"/>
            <a:ext cx="8751447" cy="16888758"/>
          </a:xfrm>
          <a:custGeom>
            <a:avLst/>
            <a:gdLst/>
            <a:ahLst/>
            <a:cxnLst/>
            <a:rect l="l" t="t" r="r" b="b"/>
            <a:pathLst>
              <a:path w="8751447" h="16888758" extrusionOk="0">
                <a:moveTo>
                  <a:pt x="0" y="0"/>
                </a:moveTo>
                <a:lnTo>
                  <a:pt x="8751448" y="0"/>
                </a:lnTo>
                <a:lnTo>
                  <a:pt x="8751448" y="16888758"/>
                </a:lnTo>
                <a:lnTo>
                  <a:pt x="0" y="16888758"/>
                </a:lnTo>
                <a:lnTo>
                  <a:pt x="0" y="0"/>
                </a:lnTo>
                <a:close/>
              </a:path>
            </a:pathLst>
          </a:custGeom>
          <a:blipFill>
            <a:blip r:embed="rId1"/>
            <a:srcRect/>
            <a:stretch>
              <a:fillRect/>
            </a:stretch>
          </a:blipFill>
        </p:spPr>
      </p:sp>
      <p:sp>
        <p:nvSpPr>
          <p:cNvPr id="4" name="AutoShape 4"/>
          <p:cNvSpPr/>
          <p:nvPr/>
        </p:nvSpPr>
        <p:spPr bwMode="auto">
          <a:xfrm>
            <a:off x="-3172445" y="2029184"/>
            <a:ext cx="24632891" cy="0"/>
          </a:xfrm>
          <a:prstGeom prst="line">
            <a:avLst/>
          </a:prstGeom>
          <a:ln w="19050" cap="flat">
            <a:solidFill>
              <a:srgbClr val="474880"/>
            </a:solidFill>
            <a:prstDash val="solid"/>
            <a:headEnd type="none" w="sm" len="sm"/>
            <a:tailEnd type="none" w="sm" len="sm"/>
          </a:ln>
        </p:spPr>
      </p:sp>
      <p:sp>
        <p:nvSpPr>
          <p:cNvPr id="5" name="Freeform 5"/>
          <p:cNvSpPr/>
          <p:nvPr/>
        </p:nvSpPr>
        <p:spPr bwMode="auto">
          <a:xfrm rot="-5400000">
            <a:off x="4868731" y="3991488"/>
            <a:ext cx="8550538" cy="17039115"/>
          </a:xfrm>
          <a:custGeom>
            <a:avLst/>
            <a:gdLst/>
            <a:ahLst/>
            <a:cxnLst/>
            <a:rect l="l" t="t" r="r" b="b"/>
            <a:pathLst>
              <a:path w="8550538" h="17039115" extrusionOk="0">
                <a:moveTo>
                  <a:pt x="0" y="0"/>
                </a:moveTo>
                <a:lnTo>
                  <a:pt x="8550538" y="0"/>
                </a:lnTo>
                <a:lnTo>
                  <a:pt x="8550538" y="17039115"/>
                </a:lnTo>
                <a:lnTo>
                  <a:pt x="0" y="17039115"/>
                </a:lnTo>
                <a:lnTo>
                  <a:pt x="0" y="0"/>
                </a:lnTo>
                <a:close/>
              </a:path>
            </a:pathLst>
          </a:custGeom>
          <a:blipFill>
            <a:blip r:embed="rId2"/>
            <a:srcRect/>
            <a:stretch>
              <a:fillRect/>
            </a:stretch>
          </a:blipFill>
        </p:spPr>
      </p:sp>
      <p:sp>
        <p:nvSpPr>
          <p:cNvPr id="6" name="AutoShape 6"/>
          <p:cNvSpPr/>
          <p:nvPr/>
        </p:nvSpPr>
        <p:spPr bwMode="auto">
          <a:xfrm>
            <a:off x="-3172445" y="8254827"/>
            <a:ext cx="24632891" cy="0"/>
          </a:xfrm>
          <a:prstGeom prst="line">
            <a:avLst/>
          </a:prstGeom>
          <a:ln w="19050" cap="flat">
            <a:solidFill>
              <a:srgbClr val="474880"/>
            </a:solidFill>
            <a:prstDash val="solid"/>
            <a:headEnd type="none" w="sm" len="sm"/>
            <a:tailEnd type="none" w="sm" len="sm"/>
          </a:ln>
        </p:spPr>
      </p:sp>
      <p:grpSp>
        <p:nvGrpSpPr>
          <p:cNvPr id="7" name="Group 7"/>
          <p:cNvGrpSpPr/>
          <p:nvPr/>
        </p:nvGrpSpPr>
        <p:grpSpPr bwMode="auto">
          <a:xfrm rot="0">
            <a:off x="17354550" y="-889078"/>
            <a:ext cx="1721041" cy="12065154"/>
            <a:chOff x="0" y="0"/>
            <a:chExt cx="453278" cy="3177654"/>
          </a:xfrm>
        </p:grpSpPr>
        <p:sp>
          <p:nvSpPr>
            <p:cNvPr id="8" name="Freeform 8"/>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474880"/>
            </a:solidFill>
            <a:ln w="19050" cap="sq">
              <a:solidFill>
                <a:srgbClr val="474880"/>
              </a:solidFill>
              <a:prstDash val="solid"/>
              <a:miter/>
            </a:ln>
          </p:spPr>
        </p:sp>
        <p:sp>
          <p:nvSpPr>
            <p:cNvPr id="9" name="TextBox 9"/>
            <p:cNvSpPr txBox="1"/>
            <p:nvPr/>
          </p:nvSpPr>
          <p:spPr bwMode="auto">
            <a:xfrm>
              <a:off x="0" y="38100"/>
              <a:ext cx="453278" cy="3139554"/>
            </a:xfrm>
            <a:prstGeom prst="rect">
              <a:avLst/>
            </a:prstGeom>
            <a:grpFill/>
          </p:spPr>
          <p:txBody>
            <a:bodyPr lIns="50800" tIns="50800" rIns="50800" bIns="50800" rtlCol="0" anchor="ctr"/>
            <a:lstStyle/>
            <a:p>
              <a:pPr algn="ctr">
                <a:lnSpc>
                  <a:spcPts val="2265"/>
                </a:lnSpc>
                <a:defRPr/>
              </a:pPr>
            </a:p>
          </p:txBody>
        </p:sp>
      </p:grpSp>
      <p:grpSp>
        <p:nvGrpSpPr>
          <p:cNvPr id="10" name="Group 10"/>
          <p:cNvGrpSpPr/>
          <p:nvPr/>
        </p:nvGrpSpPr>
        <p:grpSpPr bwMode="auto">
          <a:xfrm rot="-10800000">
            <a:off x="-787591" y="-889078"/>
            <a:ext cx="1721041" cy="12065154"/>
            <a:chOff x="0" y="0"/>
            <a:chExt cx="453278" cy="3177654"/>
          </a:xfrm>
        </p:grpSpPr>
        <p:sp>
          <p:nvSpPr>
            <p:cNvPr id="11" name="Freeform 11"/>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F99679"/>
            </a:solidFill>
            <a:ln w="19050" cap="sq">
              <a:solidFill>
                <a:srgbClr val="474880"/>
              </a:solidFill>
              <a:prstDash val="solid"/>
              <a:miter/>
            </a:ln>
          </p:spPr>
        </p:sp>
        <p:sp>
          <p:nvSpPr>
            <p:cNvPr id="12" name="TextBox 12"/>
            <p:cNvSpPr txBox="1"/>
            <p:nvPr/>
          </p:nvSpPr>
          <p:spPr bwMode="auto">
            <a:xfrm>
              <a:off x="0" y="38100"/>
              <a:ext cx="453278" cy="3139554"/>
            </a:xfrm>
            <a:prstGeom prst="rect">
              <a:avLst/>
            </a:prstGeom>
            <a:grpFill/>
          </p:spPr>
          <p:txBody>
            <a:bodyPr lIns="50800" tIns="50800" rIns="50800" bIns="50800" rtlCol="0" anchor="ctr"/>
            <a:lstStyle/>
            <a:p>
              <a:pPr algn="ctr">
                <a:lnSpc>
                  <a:spcPts val="2265"/>
                </a:lnSpc>
                <a:defRPr/>
              </a:pPr>
            </a:p>
          </p:txBody>
        </p:sp>
      </p:gr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4647046" y="3395081"/>
            <a:ext cx="8994265" cy="1834875"/>
          </a:xfrm>
          <a:prstGeom prst="rect">
            <a:avLst/>
          </a:prstGeom>
        </p:spPr>
        <p:txBody>
          <a:bodyPr lIns="0" tIns="0" rIns="0" bIns="0" rtlCol="0" anchor="t">
            <a:spAutoFit/>
          </a:bodyPr>
          <a:lstStyle/>
          <a:p>
            <a:pPr algn="ctr">
              <a:lnSpc>
                <a:spcPts val="14445"/>
              </a:lnSpc>
              <a:defRPr/>
            </a:pPr>
            <a:r>
              <a:rPr lang="en-US" sz="14000">
                <a:solidFill>
                  <a:srgbClr val="474880"/>
                </a:solidFill>
                <a:latin typeface="Fredoka"/>
              </a:rPr>
              <a:t>Thank you!</a:t>
            </a:r>
            <a:endParaRPr lang="en-US" sz="14000">
              <a:solidFill>
                <a:srgbClr val="474880"/>
              </a:solidFill>
              <a:latin typeface="Fredoka"/>
            </a:endParaRPr>
          </a:p>
        </p:txBody>
      </p:sp>
      <p:sp>
        <p:nvSpPr>
          <p:cNvPr id="3" name="Freeform 3"/>
          <p:cNvSpPr/>
          <p:nvPr/>
        </p:nvSpPr>
        <p:spPr bwMode="auto">
          <a:xfrm rot="-5400000">
            <a:off x="4768276" y="-10800444"/>
            <a:ext cx="8751447" cy="16888758"/>
          </a:xfrm>
          <a:custGeom>
            <a:avLst/>
            <a:gdLst/>
            <a:ahLst/>
            <a:cxnLst/>
            <a:rect l="l" t="t" r="r" b="b"/>
            <a:pathLst>
              <a:path w="8751447" h="16888758" extrusionOk="0">
                <a:moveTo>
                  <a:pt x="0" y="0"/>
                </a:moveTo>
                <a:lnTo>
                  <a:pt x="8751448" y="0"/>
                </a:lnTo>
                <a:lnTo>
                  <a:pt x="8751448" y="16888758"/>
                </a:lnTo>
                <a:lnTo>
                  <a:pt x="0" y="16888758"/>
                </a:lnTo>
                <a:lnTo>
                  <a:pt x="0" y="0"/>
                </a:lnTo>
                <a:close/>
              </a:path>
            </a:pathLst>
          </a:custGeom>
          <a:blipFill>
            <a:blip r:embed="rId1"/>
            <a:srcRect/>
            <a:stretch>
              <a:fillRect/>
            </a:stretch>
          </a:blipFill>
        </p:spPr>
      </p:sp>
      <p:sp>
        <p:nvSpPr>
          <p:cNvPr id="4" name="AutoShape 4"/>
          <p:cNvSpPr/>
          <p:nvPr/>
        </p:nvSpPr>
        <p:spPr bwMode="auto">
          <a:xfrm>
            <a:off x="-3172445" y="2029184"/>
            <a:ext cx="24632891" cy="0"/>
          </a:xfrm>
          <a:prstGeom prst="line">
            <a:avLst/>
          </a:prstGeom>
          <a:ln w="19050" cap="flat">
            <a:solidFill>
              <a:srgbClr val="474880"/>
            </a:solidFill>
            <a:prstDash val="solid"/>
            <a:headEnd type="none" w="sm" len="sm"/>
            <a:tailEnd type="none" w="sm" len="sm"/>
          </a:ln>
        </p:spPr>
      </p:sp>
      <p:sp>
        <p:nvSpPr>
          <p:cNvPr id="5" name="Freeform 5"/>
          <p:cNvSpPr/>
          <p:nvPr/>
        </p:nvSpPr>
        <p:spPr bwMode="auto">
          <a:xfrm rot="-5400000">
            <a:off x="4868731" y="3991488"/>
            <a:ext cx="8550538" cy="17039115"/>
          </a:xfrm>
          <a:custGeom>
            <a:avLst/>
            <a:gdLst/>
            <a:ahLst/>
            <a:cxnLst/>
            <a:rect l="l" t="t" r="r" b="b"/>
            <a:pathLst>
              <a:path w="8550538" h="17039115" extrusionOk="0">
                <a:moveTo>
                  <a:pt x="0" y="0"/>
                </a:moveTo>
                <a:lnTo>
                  <a:pt x="8550538" y="0"/>
                </a:lnTo>
                <a:lnTo>
                  <a:pt x="8550538" y="17039115"/>
                </a:lnTo>
                <a:lnTo>
                  <a:pt x="0" y="17039115"/>
                </a:lnTo>
                <a:lnTo>
                  <a:pt x="0" y="0"/>
                </a:lnTo>
                <a:close/>
              </a:path>
            </a:pathLst>
          </a:custGeom>
          <a:blipFill>
            <a:blip r:embed="rId2"/>
            <a:srcRect/>
            <a:stretch>
              <a:fillRect/>
            </a:stretch>
          </a:blipFill>
        </p:spPr>
      </p:sp>
      <p:sp>
        <p:nvSpPr>
          <p:cNvPr id="6" name="AutoShape 6"/>
          <p:cNvSpPr/>
          <p:nvPr/>
        </p:nvSpPr>
        <p:spPr bwMode="auto">
          <a:xfrm>
            <a:off x="-3172445" y="8254827"/>
            <a:ext cx="24632891" cy="0"/>
          </a:xfrm>
          <a:prstGeom prst="line">
            <a:avLst/>
          </a:prstGeom>
          <a:ln w="19050" cap="flat">
            <a:solidFill>
              <a:srgbClr val="474880"/>
            </a:solidFill>
            <a:prstDash val="solid"/>
            <a:headEnd type="none" w="sm" len="sm"/>
            <a:tailEnd type="none" w="sm" len="sm"/>
          </a:ln>
        </p:spPr>
      </p:sp>
      <p:grpSp>
        <p:nvGrpSpPr>
          <p:cNvPr id="7" name="Group 7"/>
          <p:cNvGrpSpPr/>
          <p:nvPr/>
        </p:nvGrpSpPr>
        <p:grpSpPr bwMode="auto">
          <a:xfrm rot="0">
            <a:off x="17354550" y="-889078"/>
            <a:ext cx="1721041" cy="12065154"/>
            <a:chOff x="0" y="0"/>
            <a:chExt cx="453278" cy="3177654"/>
          </a:xfrm>
        </p:grpSpPr>
        <p:sp>
          <p:nvSpPr>
            <p:cNvPr id="8" name="Freeform 8"/>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474880"/>
            </a:solidFill>
            <a:ln w="19050" cap="sq">
              <a:solidFill>
                <a:srgbClr val="474880"/>
              </a:solidFill>
              <a:prstDash val="solid"/>
              <a:miter/>
            </a:ln>
          </p:spPr>
        </p:sp>
        <p:sp>
          <p:nvSpPr>
            <p:cNvPr id="9" name="TextBox 9"/>
            <p:cNvSpPr txBox="1"/>
            <p:nvPr/>
          </p:nvSpPr>
          <p:spPr bwMode="auto">
            <a:xfrm>
              <a:off x="0" y="38100"/>
              <a:ext cx="453278" cy="3139554"/>
            </a:xfrm>
            <a:prstGeom prst="rect">
              <a:avLst/>
            </a:prstGeom>
            <a:grpFill/>
          </p:spPr>
          <p:txBody>
            <a:bodyPr lIns="50800" tIns="50800" rIns="50800" bIns="50800" rtlCol="0" anchor="ctr"/>
            <a:lstStyle/>
            <a:p>
              <a:pPr algn="ctr">
                <a:lnSpc>
                  <a:spcPts val="2265"/>
                </a:lnSpc>
                <a:defRPr/>
              </a:pPr>
            </a:p>
          </p:txBody>
        </p:sp>
      </p:grpSp>
      <p:grpSp>
        <p:nvGrpSpPr>
          <p:cNvPr id="10" name="Group 10"/>
          <p:cNvGrpSpPr/>
          <p:nvPr/>
        </p:nvGrpSpPr>
        <p:grpSpPr bwMode="auto">
          <a:xfrm rot="-10800000">
            <a:off x="-787591" y="-889078"/>
            <a:ext cx="1721041" cy="12065154"/>
            <a:chOff x="0" y="0"/>
            <a:chExt cx="453278" cy="3177654"/>
          </a:xfrm>
        </p:grpSpPr>
        <p:sp>
          <p:nvSpPr>
            <p:cNvPr id="11" name="Freeform 11"/>
            <p:cNvSpPr/>
            <p:nvPr/>
          </p:nvSpPr>
          <p:spPr bwMode="auto">
            <a:xfrm>
              <a:off x="0" y="0"/>
              <a:ext cx="453278" cy="3177654"/>
            </a:xfrm>
            <a:custGeom>
              <a:avLst/>
              <a:gdLst/>
              <a:ahLst/>
              <a:cxnLst/>
              <a:rect l="l" t="t" r="r" b="b"/>
              <a:pathLst>
                <a:path w="453278" h="3177654" extrusionOk="0">
                  <a:moveTo>
                    <a:pt x="0" y="0"/>
                  </a:moveTo>
                  <a:lnTo>
                    <a:pt x="453278" y="0"/>
                  </a:lnTo>
                  <a:lnTo>
                    <a:pt x="453278" y="3177654"/>
                  </a:lnTo>
                  <a:lnTo>
                    <a:pt x="0" y="3177654"/>
                  </a:lnTo>
                  <a:close/>
                </a:path>
              </a:pathLst>
            </a:custGeom>
            <a:solidFill>
              <a:srgbClr val="F99679"/>
            </a:solidFill>
            <a:ln w="19050" cap="sq">
              <a:solidFill>
                <a:srgbClr val="474880"/>
              </a:solidFill>
              <a:prstDash val="solid"/>
              <a:miter/>
            </a:ln>
          </p:spPr>
        </p:sp>
        <p:sp>
          <p:nvSpPr>
            <p:cNvPr id="12" name="TextBox 12"/>
            <p:cNvSpPr txBox="1"/>
            <p:nvPr/>
          </p:nvSpPr>
          <p:spPr bwMode="auto">
            <a:xfrm>
              <a:off x="0" y="38100"/>
              <a:ext cx="453278" cy="3139554"/>
            </a:xfrm>
            <a:prstGeom prst="rect">
              <a:avLst/>
            </a:prstGeom>
            <a:grpFill/>
          </p:spPr>
          <p:txBody>
            <a:bodyPr lIns="50800" tIns="50800" rIns="50800" bIns="50800" rtlCol="0" anchor="ctr"/>
            <a:lstStyle/>
            <a:p>
              <a:pPr algn="ctr">
                <a:lnSpc>
                  <a:spcPts val="2265"/>
                </a:lnSpc>
                <a:defRPr/>
              </a:pPr>
            </a:p>
          </p:txBody>
        </p:sp>
      </p:gr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sp>
        <p:nvSpPr>
          <p:cNvPr id="2" name="Freeform 2"/>
          <p:cNvSpPr/>
          <p:nvPr/>
        </p:nvSpPr>
        <p:spPr bwMode="auto">
          <a:xfrm>
            <a:off x="-4190313" y="-544221"/>
            <a:ext cx="5719471" cy="11438943"/>
          </a:xfrm>
          <a:custGeom>
            <a:avLst/>
            <a:gdLst/>
            <a:ahLst/>
            <a:cxnLst/>
            <a:rect l="l" t="t" r="r" b="b"/>
            <a:pathLst>
              <a:path w="5719471" h="11438943" extrusionOk="0">
                <a:moveTo>
                  <a:pt x="0" y="0"/>
                </a:moveTo>
                <a:lnTo>
                  <a:pt x="5719472" y="0"/>
                </a:lnTo>
                <a:lnTo>
                  <a:pt x="5719472" y="11438942"/>
                </a:lnTo>
                <a:lnTo>
                  <a:pt x="0" y="11438942"/>
                </a:lnTo>
                <a:lnTo>
                  <a:pt x="0" y="0"/>
                </a:lnTo>
                <a:close/>
              </a:path>
            </a:pathLst>
          </a:custGeom>
          <a:blipFill>
            <a:blip r:embed="rId1"/>
            <a:srcRect/>
            <a:stretch>
              <a:fillRect/>
            </a:stretch>
          </a:blipFill>
        </p:spPr>
      </p:sp>
      <p:sp>
        <p:nvSpPr>
          <p:cNvPr id="3" name="TextBox 3"/>
          <p:cNvSpPr txBox="1"/>
          <p:nvPr/>
        </p:nvSpPr>
        <p:spPr bwMode="auto">
          <a:xfrm>
            <a:off x="1588770" y="2171700"/>
            <a:ext cx="14658975" cy="2974975"/>
          </a:xfrm>
          <a:prstGeom prst="rect">
            <a:avLst/>
          </a:prstGeom>
        </p:spPr>
        <p:txBody>
          <a:bodyPr wrap="square" lIns="0" tIns="0" rIns="0" bIns="0" rtlCol="0" anchor="t">
            <a:spAutoFit/>
          </a:bodyPr>
          <a:lstStyle/>
          <a:p>
            <a:pPr marL="0" lvl="0" indent="0" algn="ctr">
              <a:lnSpc>
                <a:spcPts val="11600"/>
              </a:lnSpc>
              <a:defRPr/>
            </a:pPr>
            <a:r>
              <a:rPr lang="en-US" sz="8000">
                <a:solidFill>
                  <a:srgbClr val="474880"/>
                </a:solidFill>
                <a:latin typeface="Fredoka Bold"/>
              </a:rPr>
              <a:t>Stock and Sales Management System for FGCL</a:t>
            </a:r>
            <a:endParaRPr lang="en-US" sz="8000">
              <a:solidFill>
                <a:srgbClr val="474880"/>
              </a:solidFill>
              <a:latin typeface="Fredoka Bold"/>
            </a:endParaRPr>
          </a:p>
        </p:txBody>
      </p:sp>
      <p:sp>
        <p:nvSpPr>
          <p:cNvPr id="4" name="Freeform 4"/>
          <p:cNvSpPr/>
          <p:nvPr/>
        </p:nvSpPr>
        <p:spPr bwMode="auto">
          <a:xfrm>
            <a:off x="16306799" y="-436723"/>
            <a:ext cx="5580223" cy="11160446"/>
          </a:xfrm>
          <a:custGeom>
            <a:avLst/>
            <a:gdLst/>
            <a:ahLst/>
            <a:cxnLst/>
            <a:rect l="l" t="t" r="r" b="b"/>
            <a:pathLst>
              <a:path w="5580223" h="11160446" extrusionOk="0">
                <a:moveTo>
                  <a:pt x="0" y="0"/>
                </a:moveTo>
                <a:lnTo>
                  <a:pt x="5580223" y="0"/>
                </a:lnTo>
                <a:lnTo>
                  <a:pt x="5580223" y="11160446"/>
                </a:lnTo>
                <a:lnTo>
                  <a:pt x="0" y="11160446"/>
                </a:lnTo>
                <a:lnTo>
                  <a:pt x="0" y="0"/>
                </a:lnTo>
                <a:close/>
              </a:path>
            </a:pathLst>
          </a:custGeom>
          <a:blipFill>
            <a:blip r:embed="rId2"/>
            <a:srcRect/>
            <a:stretch>
              <a:fillRect/>
            </a:stretch>
          </a:blipFill>
        </p:spPr>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080" y="0"/>
            <a:ext cx="1710055" cy="1365885"/>
          </a:xfrm>
          <a:prstGeom prst="rect">
            <a:avLst/>
          </a:prstGeom>
        </p:spPr>
      </p:pic>
      <p:sp>
        <p:nvSpPr>
          <p:cNvPr id="5" name="Freeform 2"/>
          <p:cNvSpPr/>
          <p:nvPr/>
        </p:nvSpPr>
        <p:spPr bwMode="auto">
          <a:xfrm>
            <a:off x="14416405" y="-38100"/>
            <a:ext cx="1890395" cy="1320165"/>
          </a:xfrm>
          <a:custGeom>
            <a:avLst/>
            <a:gdLst/>
            <a:ahLst/>
            <a:cxnLst/>
            <a:rect l="l" t="t" r="r" b="b"/>
            <a:pathLst>
              <a:path w="3861820" h="1146024" extrusionOk="0">
                <a:moveTo>
                  <a:pt x="0" y="0"/>
                </a:moveTo>
                <a:lnTo>
                  <a:pt x="3861820" y="0"/>
                </a:lnTo>
                <a:lnTo>
                  <a:pt x="3861820" y="1146024"/>
                </a:lnTo>
                <a:lnTo>
                  <a:pt x="0" y="1146024"/>
                </a:lnTo>
                <a:lnTo>
                  <a:pt x="0" y="0"/>
                </a:lnTo>
                <a:close/>
              </a:path>
            </a:pathLst>
          </a:custGeom>
          <a:blipFill>
            <a:blip r:embed="rId4"/>
            <a:srcRect l="773"/>
            <a:stretch>
              <a:fillRect/>
            </a:stretch>
          </a:blipFill>
        </p:spPr>
      </p:sp>
      <p:pic>
        <p:nvPicPr>
          <p:cNvPr id="8" name="Picture 7" descr="iut"/>
          <p:cNvPicPr>
            <a:picLocks noChangeAspect="1"/>
          </p:cNvPicPr>
          <p:nvPr/>
        </p:nvPicPr>
        <p:blipFill>
          <a:blip r:embed="rId5"/>
          <a:stretch>
            <a:fillRect/>
          </a:stretch>
        </p:blipFill>
        <p:spPr>
          <a:xfrm>
            <a:off x="7848600" y="0"/>
            <a:ext cx="1818640" cy="1282065"/>
          </a:xfrm>
          <a:prstGeom prst="rect">
            <a:avLst/>
          </a:prstGeom>
        </p:spPr>
      </p:pic>
      <p:sp>
        <p:nvSpPr>
          <p:cNvPr id="9" name="Text Box 8"/>
          <p:cNvSpPr txBox="1"/>
          <p:nvPr/>
        </p:nvSpPr>
        <p:spPr>
          <a:xfrm>
            <a:off x="1676400" y="5143500"/>
            <a:ext cx="14665325" cy="1322070"/>
          </a:xfrm>
          <a:prstGeom prst="rect">
            <a:avLst/>
          </a:prstGeom>
          <a:noFill/>
        </p:spPr>
        <p:txBody>
          <a:bodyPr wrap="square" rtlCol="0">
            <a:spAutoFit/>
          </a:bodyPr>
          <a:p>
            <a:pPr marL="0" indent="0" algn="ctr">
              <a:buNone/>
            </a:pPr>
            <a:r>
              <a:rPr lang="en-US" sz="4000" b="1" dirty="0">
                <a:sym typeface="+mn-ea"/>
              </a:rPr>
              <a:t>End of Training Defense for the Obtaining of the Bachelor of Technology in Software Engineering</a:t>
            </a:r>
            <a:endParaRPr lang="en-US" sz="4000" b="1" dirty="0">
              <a:sym typeface="+mn-ea"/>
            </a:endParaRPr>
          </a:p>
        </p:txBody>
      </p:sp>
      <p:sp>
        <p:nvSpPr>
          <p:cNvPr id="15" name="テキスト プレースホルダー 8"/>
          <p:cNvSpPr txBox="1"/>
          <p:nvPr/>
        </p:nvSpPr>
        <p:spPr>
          <a:xfrm>
            <a:off x="1752600" y="6743700"/>
            <a:ext cx="14211300" cy="911860"/>
          </a:xfrm>
          <a:prstGeom prst="rect">
            <a:avLst/>
          </a:prstGeom>
        </p:spPr>
        <p:txBody>
          <a:bodyPr vert="horz" lIns="91440" tIns="45720" rIns="91440" bIns="45720" rtlCol="0" anchor="t">
            <a:noAutofit/>
          </a:bodyPr>
          <a:lstStyle>
            <a:lvl1pPr marL="0" indent="0" algn="ctr" defTabSz="1371600"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800" indent="0" algn="l" defTabSz="1371600" rtl="0" eaLnBrk="1" latinLnBrk="0" hangingPunct="1">
              <a:lnSpc>
                <a:spcPct val="90000"/>
              </a:lnSpc>
              <a:spcBef>
                <a:spcPts val="750"/>
              </a:spcBef>
              <a:buFontTx/>
              <a:buNone/>
              <a:defRPr sz="3600" kern="1200">
                <a:solidFill>
                  <a:schemeClr val="tx1"/>
                </a:solidFill>
                <a:latin typeface="+mn-lt"/>
                <a:ea typeface="+mn-ea"/>
                <a:cs typeface="+mn-cs"/>
              </a:defRPr>
            </a:lvl2pPr>
            <a:lvl3pPr marL="1371600" indent="0" algn="l" defTabSz="1371600" rtl="0" eaLnBrk="1" latinLnBrk="0" hangingPunct="1">
              <a:lnSpc>
                <a:spcPct val="90000"/>
              </a:lnSpc>
              <a:spcBef>
                <a:spcPts val="750"/>
              </a:spcBef>
              <a:buFontTx/>
              <a:buNone/>
              <a:defRPr sz="3000" kern="1200">
                <a:solidFill>
                  <a:schemeClr val="tx1"/>
                </a:solidFill>
                <a:latin typeface="+mn-lt"/>
                <a:ea typeface="+mn-ea"/>
                <a:cs typeface="+mn-cs"/>
              </a:defRPr>
            </a:lvl3pPr>
            <a:lvl4pPr marL="2057400" indent="0" algn="l" defTabSz="1371600" rtl="0" eaLnBrk="1" latinLnBrk="0" hangingPunct="1">
              <a:lnSpc>
                <a:spcPct val="90000"/>
              </a:lnSpc>
              <a:spcBef>
                <a:spcPts val="750"/>
              </a:spcBef>
              <a:buFontTx/>
              <a:buNone/>
              <a:defRPr sz="2700" kern="1200">
                <a:solidFill>
                  <a:schemeClr val="tx1"/>
                </a:solidFill>
                <a:latin typeface="+mn-lt"/>
                <a:ea typeface="+mn-ea"/>
                <a:cs typeface="+mn-cs"/>
              </a:defRPr>
            </a:lvl4pPr>
            <a:lvl5pPr marL="2742565" indent="0" algn="l" defTabSz="1371600" rtl="0" eaLnBrk="1" latinLnBrk="0" hangingPunct="1">
              <a:lnSpc>
                <a:spcPct val="90000"/>
              </a:lnSpc>
              <a:spcBef>
                <a:spcPts val="750"/>
              </a:spcBef>
              <a:buFontTx/>
              <a:buNone/>
              <a:defRPr sz="2700" kern="1200">
                <a:solidFill>
                  <a:schemeClr val="tx1"/>
                </a:solidFill>
                <a:latin typeface="+mn-lt"/>
                <a:ea typeface="+mn-ea"/>
                <a:cs typeface="+mn-cs"/>
              </a:defRPr>
            </a:lvl5pPr>
            <a:lvl6pPr marL="3771265" indent="-342900" algn="l" defTabSz="1371600" rtl="0" eaLnBrk="1" latinLnBrk="0" hangingPunct="1">
              <a:lnSpc>
                <a:spcPct val="90000"/>
              </a:lnSpc>
              <a:spcBef>
                <a:spcPts val="750"/>
              </a:spcBef>
              <a:buFont typeface="Arial" panose="02080604020202020204" pitchFamily="34" charset="0"/>
              <a:buChar char="•"/>
              <a:defRPr sz="2700" kern="1200">
                <a:solidFill>
                  <a:schemeClr val="tx1"/>
                </a:solidFill>
                <a:latin typeface="+mn-lt"/>
                <a:ea typeface="+mn-ea"/>
                <a:cs typeface="+mn-cs"/>
              </a:defRPr>
            </a:lvl6pPr>
            <a:lvl7pPr marL="4457065" indent="-342900" algn="l" defTabSz="1371600" rtl="0" eaLnBrk="1" latinLnBrk="0" hangingPunct="1">
              <a:lnSpc>
                <a:spcPct val="90000"/>
              </a:lnSpc>
              <a:spcBef>
                <a:spcPts val="750"/>
              </a:spcBef>
              <a:buFont typeface="Arial" panose="02080604020202020204" pitchFamily="34" charset="0"/>
              <a:buChar char="•"/>
              <a:defRPr sz="2700" kern="1200">
                <a:solidFill>
                  <a:schemeClr val="tx1"/>
                </a:solidFill>
                <a:latin typeface="+mn-lt"/>
                <a:ea typeface="+mn-ea"/>
                <a:cs typeface="+mn-cs"/>
              </a:defRPr>
            </a:lvl7pPr>
            <a:lvl8pPr marL="5142865" indent="-342900" algn="l" defTabSz="1371600" rtl="0" eaLnBrk="1" latinLnBrk="0" hangingPunct="1">
              <a:lnSpc>
                <a:spcPct val="90000"/>
              </a:lnSpc>
              <a:spcBef>
                <a:spcPts val="750"/>
              </a:spcBef>
              <a:buFont typeface="Arial" panose="02080604020202020204" pitchFamily="34" charset="0"/>
              <a:buChar char="•"/>
              <a:defRPr sz="2700" kern="1200">
                <a:solidFill>
                  <a:schemeClr val="tx1"/>
                </a:solidFill>
                <a:latin typeface="+mn-lt"/>
                <a:ea typeface="+mn-ea"/>
                <a:cs typeface="+mn-cs"/>
              </a:defRPr>
            </a:lvl8pPr>
            <a:lvl9pPr marL="5828665" indent="-342900" algn="l" defTabSz="1371600" rtl="0" eaLnBrk="1" latinLnBrk="0" hangingPunct="1">
              <a:lnSpc>
                <a:spcPct val="90000"/>
              </a:lnSpc>
              <a:spcBef>
                <a:spcPts val="750"/>
              </a:spcBef>
              <a:buFont typeface="Arial" panose="02080604020202020204" pitchFamily="34" charset="0"/>
              <a:buChar char="•"/>
              <a:defRPr sz="2700" kern="1200">
                <a:solidFill>
                  <a:schemeClr val="tx1"/>
                </a:solidFill>
                <a:latin typeface="+mn-lt"/>
                <a:ea typeface="+mn-ea"/>
                <a:cs typeface="+mn-cs"/>
              </a:defRPr>
            </a:lvl9pPr>
          </a:lstStyle>
          <a:p>
            <a:r>
              <a:rPr kumimoji="1" lang="fr-FR" altLang="ja-JP" b="1" dirty="0">
                <a:solidFill>
                  <a:schemeClr val="tx1"/>
                </a:solidFill>
                <a:effectLst>
                  <a:innerShdw blurRad="63500" dist="50800" dir="8100000">
                    <a:prstClr val="black">
                      <a:alpha val="50000"/>
                    </a:prstClr>
                  </a:innerShdw>
                </a:effectLst>
                <a:latin typeface="+mj-cs"/>
                <a:cs typeface="+mj-cs"/>
              </a:rPr>
              <a:t>P</a:t>
            </a:r>
            <a:r>
              <a:rPr kumimoji="1" lang="de-DE" altLang="fr-FR" b="1" dirty="0">
                <a:solidFill>
                  <a:schemeClr val="tx1"/>
                </a:solidFill>
                <a:effectLst>
                  <a:innerShdw blurRad="63500" dist="50800" dir="8100000">
                    <a:prstClr val="black">
                      <a:alpha val="50000"/>
                    </a:prstClr>
                  </a:innerShdw>
                </a:effectLst>
                <a:latin typeface="+mj-cs"/>
                <a:cs typeface="+mj-cs"/>
              </a:rPr>
              <a:t>resented by:</a:t>
            </a:r>
            <a:endParaRPr kumimoji="1" lang="en-US" altLang="ja-JP" b="1" dirty="0">
              <a:solidFill>
                <a:schemeClr val="tx1"/>
              </a:solidFill>
              <a:effectLst>
                <a:innerShdw blurRad="63500" dist="50800" dir="8100000">
                  <a:prstClr val="black">
                    <a:alpha val="50000"/>
                  </a:prstClr>
                </a:innerShdw>
              </a:effectLst>
              <a:latin typeface="+mj-cs"/>
              <a:cs typeface="+mj-cs"/>
            </a:endParaRPr>
          </a:p>
          <a:p>
            <a:r>
              <a:rPr kumimoji="1" lang="de-DE" altLang="fr-FR" b="1" dirty="0">
                <a:solidFill>
                  <a:schemeClr val="tx1"/>
                </a:solidFill>
                <a:effectLst>
                  <a:innerShdw blurRad="63500" dist="50800" dir="8100000">
                    <a:prstClr val="black">
                      <a:alpha val="50000"/>
                    </a:prstClr>
                  </a:innerShdw>
                </a:effectLst>
                <a:latin typeface="+mj-cs"/>
                <a:cs typeface="+mj-cs"/>
              </a:rPr>
              <a:t>NFOYE DJOMO DARYL DEWILDE</a:t>
            </a:r>
            <a:endParaRPr kumimoji="1" lang="de-DE" altLang="fr-FR" b="1" dirty="0">
              <a:solidFill>
                <a:schemeClr val="tx1"/>
              </a:solidFill>
              <a:effectLst>
                <a:innerShdw blurRad="63500" dist="50800" dir="8100000">
                  <a:prstClr val="black">
                    <a:alpha val="50000"/>
                  </a:prstClr>
                </a:innerShdw>
              </a:effectLst>
              <a:latin typeface="+mj-cs"/>
              <a:cs typeface="+mj-cs"/>
            </a:endParaRPr>
          </a:p>
        </p:txBody>
      </p:sp>
      <p:sp>
        <p:nvSpPr>
          <p:cNvPr id="17" name="Zone de texte 21"/>
          <p:cNvSpPr txBox="1"/>
          <p:nvPr/>
        </p:nvSpPr>
        <p:spPr>
          <a:xfrm>
            <a:off x="1529080" y="8496300"/>
            <a:ext cx="5067300" cy="1742440"/>
          </a:xfrm>
          <a:prstGeom prst="rect">
            <a:avLst/>
          </a:prstGeom>
          <a:noFill/>
          <a:ln w="6350">
            <a:noFill/>
          </a:ln>
        </p:spPr>
        <p:txBody>
          <a:bodyPr rot="0" spcFirstLastPara="0" vert="horz" wrap="square" lIns="0" tIns="45720" rIns="0" bIns="45720" numCol="1" spcCol="0" rtlCol="0" fromWordArt="0" anchor="t" anchorCtr="0" forceAA="0" compatLnSpc="1">
            <a:noAutofit/>
          </a:bodyPr>
          <a:p>
            <a:pPr algn="ctr">
              <a:lnSpc>
                <a:spcPct val="115000"/>
              </a:lnSpc>
              <a:spcAft>
                <a:spcPts val="800"/>
              </a:spcAft>
            </a:pPr>
            <a:r>
              <a:rPr lang="de-DE" altLang="en-US" sz="2400" i="1" dirty="0">
                <a:effectLst/>
                <a:ea typeface="Calibri" charset="0"/>
                <a:cs typeface="+mn-lt"/>
              </a:rPr>
              <a:t>Academic Supervisor</a:t>
            </a:r>
            <a:r>
              <a:rPr lang="en-US" sz="2400" i="1" dirty="0">
                <a:effectLst/>
                <a:ea typeface="Calibri" charset="0"/>
                <a:cs typeface="+mn-lt"/>
              </a:rPr>
              <a:t> :</a:t>
            </a:r>
            <a:endParaRPr lang="en-US" sz="2400" dirty="0">
              <a:effectLst/>
              <a:ea typeface="Calibri" charset="0"/>
              <a:cs typeface="+mn-lt"/>
            </a:endParaRPr>
          </a:p>
          <a:p>
            <a:pPr algn="ctr">
              <a:lnSpc>
                <a:spcPct val="115000"/>
              </a:lnSpc>
              <a:spcAft>
                <a:spcPts val="0"/>
              </a:spcAft>
            </a:pPr>
            <a:r>
              <a:rPr lang="fr-FR" sz="2400" b="1" dirty="0">
                <a:cs typeface="+mn-lt"/>
              </a:rPr>
              <a:t>M. </a:t>
            </a:r>
            <a:r>
              <a:rPr lang="de-DE" altLang="fr-FR" sz="2400" b="1" dirty="0">
                <a:cs typeface="+mn-lt"/>
              </a:rPr>
              <a:t>NDY MANY</a:t>
            </a:r>
            <a:endParaRPr lang="fr-FR" sz="2400" b="1" dirty="0">
              <a:cs typeface="+mn-lt"/>
            </a:endParaRPr>
          </a:p>
          <a:p>
            <a:pPr algn="ctr">
              <a:lnSpc>
                <a:spcPct val="115000"/>
              </a:lnSpc>
              <a:spcAft>
                <a:spcPts val="0"/>
              </a:spcAft>
            </a:pPr>
            <a:r>
              <a:rPr lang="de-DE" altLang="en-US" sz="2400" i="1" dirty="0">
                <a:ea typeface="Calibri" charset="0"/>
                <a:cs typeface="+mn-lt"/>
              </a:rPr>
              <a:t>Teacher at IUT of Douala</a:t>
            </a:r>
            <a:endParaRPr lang="en-US" sz="2400" dirty="0">
              <a:effectLst/>
              <a:ea typeface="Calibri" charset="0"/>
              <a:cs typeface="+mn-lt"/>
            </a:endParaRPr>
          </a:p>
          <a:p>
            <a:pPr>
              <a:lnSpc>
                <a:spcPct val="115000"/>
              </a:lnSpc>
              <a:spcAft>
                <a:spcPts val="800"/>
              </a:spcAft>
            </a:pPr>
            <a:r>
              <a:rPr lang="en-US" sz="2400" dirty="0">
                <a:effectLst/>
                <a:ea typeface="Calibri" charset="0"/>
                <a:cs typeface="+mn-lt"/>
              </a:rPr>
              <a:t> </a:t>
            </a:r>
            <a:endParaRPr lang="en-US" sz="2400" dirty="0">
              <a:effectLst/>
              <a:ea typeface="Calibri" charset="0"/>
              <a:cs typeface="+mn-lt"/>
            </a:endParaRPr>
          </a:p>
        </p:txBody>
      </p:sp>
      <p:sp>
        <p:nvSpPr>
          <p:cNvPr id="10" name="Zone de texte 21"/>
          <p:cNvSpPr txBox="1"/>
          <p:nvPr/>
        </p:nvSpPr>
        <p:spPr>
          <a:xfrm>
            <a:off x="11180445" y="8496300"/>
            <a:ext cx="5067300" cy="1742440"/>
          </a:xfrm>
          <a:prstGeom prst="rect">
            <a:avLst/>
          </a:prstGeom>
          <a:noFill/>
          <a:ln w="6350">
            <a:noFill/>
          </a:ln>
        </p:spPr>
        <p:txBody>
          <a:bodyPr rot="0" spcFirstLastPara="0" vert="horz" wrap="square" lIns="0" tIns="45720" rIns="0" bIns="45720" numCol="1" spcCol="0" rtlCol="0" fromWordArt="0" anchor="t" anchorCtr="0" forceAA="0" compatLnSpc="1">
            <a:noAutofit/>
          </a:bodyPr>
          <a:lstStyle/>
          <a:p>
            <a:pPr algn="ctr">
              <a:lnSpc>
                <a:spcPct val="115000"/>
              </a:lnSpc>
              <a:spcAft>
                <a:spcPts val="800"/>
              </a:spcAft>
            </a:pPr>
            <a:r>
              <a:rPr lang="de-DE" altLang="en-US" sz="2400" i="1" dirty="0">
                <a:effectLst/>
                <a:ea typeface="Calibri" charset="0"/>
                <a:cs typeface="+mn-lt"/>
              </a:rPr>
              <a:t>Professional supervisor</a:t>
            </a:r>
            <a:r>
              <a:rPr lang="en-US" sz="2400" i="1" dirty="0">
                <a:effectLst/>
                <a:ea typeface="Calibri" charset="0"/>
                <a:cs typeface="+mn-lt"/>
              </a:rPr>
              <a:t>:</a:t>
            </a:r>
            <a:endParaRPr lang="en-US" sz="2400" dirty="0">
              <a:effectLst/>
              <a:ea typeface="Calibri" charset="0"/>
              <a:cs typeface="+mn-lt"/>
            </a:endParaRPr>
          </a:p>
          <a:p>
            <a:pPr algn="ctr">
              <a:lnSpc>
                <a:spcPct val="115000"/>
              </a:lnSpc>
              <a:spcAft>
                <a:spcPts val="0"/>
              </a:spcAft>
            </a:pPr>
            <a:r>
              <a:rPr lang="fr-FR" sz="2400" b="1" dirty="0">
                <a:cs typeface="+mn-lt"/>
              </a:rPr>
              <a:t>M</a:t>
            </a:r>
            <a:r>
              <a:rPr lang="de-DE" altLang="fr-FR" sz="2400" b="1" dirty="0">
                <a:cs typeface="+mn-lt"/>
              </a:rPr>
              <a:t>me</a:t>
            </a:r>
            <a:r>
              <a:rPr lang="fr-FR" sz="2400" b="1" dirty="0">
                <a:cs typeface="+mn-lt"/>
              </a:rPr>
              <a:t>.</a:t>
            </a:r>
            <a:r>
              <a:rPr lang="de-DE" altLang="fr-FR" sz="2400" b="1" dirty="0">
                <a:cs typeface="+mn-lt"/>
              </a:rPr>
              <a:t>DJUIKOUO MELISSA</a:t>
            </a:r>
            <a:r>
              <a:rPr lang="fr-FR" sz="2400" b="1" dirty="0">
                <a:cs typeface="+mn-lt"/>
              </a:rPr>
              <a:t>   </a:t>
            </a:r>
            <a:endParaRPr lang="fr-FR" sz="2400" b="1" dirty="0">
              <a:cs typeface="+mn-lt"/>
            </a:endParaRPr>
          </a:p>
          <a:p>
            <a:pPr algn="ctr">
              <a:lnSpc>
                <a:spcPct val="115000"/>
              </a:lnSpc>
              <a:spcAft>
                <a:spcPts val="0"/>
              </a:spcAft>
            </a:pPr>
            <a:r>
              <a:rPr lang="de-DE" altLang="en-US" sz="2400" dirty="0">
                <a:effectLst/>
                <a:ea typeface="Calibri" charset="0"/>
                <a:cs typeface="+mn-lt"/>
              </a:rPr>
              <a:t>Digital Manager</a:t>
            </a:r>
            <a:endParaRPr lang="en-US" sz="2400" dirty="0">
              <a:effectLst/>
              <a:ea typeface="Calibri" charset="0"/>
              <a:cs typeface="+mn-lt"/>
            </a:endParaRPr>
          </a:p>
          <a:p>
            <a:pPr>
              <a:lnSpc>
                <a:spcPct val="115000"/>
              </a:lnSpc>
              <a:spcAft>
                <a:spcPts val="800"/>
              </a:spcAft>
            </a:pPr>
            <a:r>
              <a:rPr lang="en-US" sz="2400" dirty="0">
                <a:effectLst/>
                <a:ea typeface="Calibri" charset="0"/>
                <a:cs typeface="+mn-lt"/>
              </a:rPr>
              <a:t> </a:t>
            </a:r>
            <a:endParaRPr lang="en-US" sz="2400" dirty="0">
              <a:effectLst/>
              <a:ea typeface="Calibri" charset="0"/>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grpSp>
        <p:nvGrpSpPr>
          <p:cNvPr id="2" name="Group 2"/>
          <p:cNvGrpSpPr/>
          <p:nvPr/>
        </p:nvGrpSpPr>
        <p:grpSpPr bwMode="auto">
          <a:xfrm rot="0">
            <a:off x="920332" y="2982595"/>
            <a:ext cx="1409379" cy="1570666"/>
            <a:chOff x="0" y="0"/>
            <a:chExt cx="688898" cy="767734"/>
          </a:xfrm>
        </p:grpSpPr>
        <p:sp>
          <p:nvSpPr>
            <p:cNvPr id="3" name="Freeform 3"/>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5D60AB"/>
            </a:solidFill>
          </p:spPr>
        </p:sp>
        <p:sp>
          <p:nvSpPr>
            <p:cNvPr id="4" name="TextBox 4"/>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01</a:t>
              </a:r>
              <a:endParaRPr lang="en-US" sz="7500" spc="532">
                <a:solidFill>
                  <a:srgbClr val="474880"/>
                </a:solidFill>
                <a:latin typeface="Montserrat Medium"/>
              </a:endParaRPr>
            </a:p>
          </p:txBody>
        </p:sp>
      </p:grpSp>
      <p:sp>
        <p:nvSpPr>
          <p:cNvPr id="5" name="TextBox 5"/>
          <p:cNvSpPr txBox="1"/>
          <p:nvPr/>
        </p:nvSpPr>
        <p:spPr bwMode="auto">
          <a:xfrm>
            <a:off x="2619214" y="3329391"/>
            <a:ext cx="3657475" cy="707495"/>
          </a:xfrm>
          <a:prstGeom prst="rect">
            <a:avLst/>
          </a:prstGeom>
        </p:spPr>
        <p:txBody>
          <a:bodyPr lIns="0" tIns="0" rIns="0" bIns="0" rtlCol="0" anchor="t">
            <a:spAutoFit/>
          </a:bodyPr>
          <a:lstStyle/>
          <a:p>
            <a:pPr algn="l">
              <a:lnSpc>
                <a:spcPts val="5570"/>
              </a:lnSpc>
              <a:defRPr/>
            </a:pPr>
            <a:r>
              <a:rPr lang="en-US" sz="3400">
                <a:solidFill>
                  <a:srgbClr val="474880"/>
                </a:solidFill>
                <a:latin typeface="Poppins 2 Bold Italics"/>
              </a:rPr>
              <a:t>INTRODUCTION</a:t>
            </a:r>
            <a:endParaRPr lang="en-US" sz="3400">
              <a:solidFill>
                <a:srgbClr val="474880"/>
              </a:solidFill>
              <a:latin typeface="Poppins 2 Bold Italics"/>
            </a:endParaRPr>
          </a:p>
        </p:txBody>
      </p:sp>
      <p:grpSp>
        <p:nvGrpSpPr>
          <p:cNvPr id="6" name="Group 6"/>
          <p:cNvGrpSpPr/>
          <p:nvPr/>
        </p:nvGrpSpPr>
        <p:grpSpPr bwMode="auto">
          <a:xfrm rot="0">
            <a:off x="920332" y="5352008"/>
            <a:ext cx="1409379" cy="1596352"/>
            <a:chOff x="0" y="0"/>
            <a:chExt cx="688898" cy="780289"/>
          </a:xfrm>
        </p:grpSpPr>
        <p:sp>
          <p:nvSpPr>
            <p:cNvPr id="7" name="Freeform 7"/>
            <p:cNvSpPr/>
            <p:nvPr/>
          </p:nvSpPr>
          <p:spPr bwMode="auto">
            <a:xfrm>
              <a:off x="0" y="0"/>
              <a:ext cx="688898" cy="780289"/>
            </a:xfrm>
            <a:custGeom>
              <a:avLst/>
              <a:gdLst/>
              <a:ahLst/>
              <a:cxnLst/>
              <a:rect l="l" t="t" r="r" b="b"/>
              <a:pathLst>
                <a:path w="688898" h="780289" extrusionOk="0">
                  <a:moveTo>
                    <a:pt x="164794" y="0"/>
                  </a:moveTo>
                  <a:lnTo>
                    <a:pt x="524104" y="0"/>
                  </a:lnTo>
                  <a:cubicBezTo>
                    <a:pt x="615117" y="0"/>
                    <a:pt x="688898" y="73781"/>
                    <a:pt x="688898" y="164794"/>
                  </a:cubicBezTo>
                  <a:lnTo>
                    <a:pt x="688898" y="615495"/>
                  </a:lnTo>
                  <a:cubicBezTo>
                    <a:pt x="688898" y="706509"/>
                    <a:pt x="615117" y="780289"/>
                    <a:pt x="524104" y="780289"/>
                  </a:cubicBezTo>
                  <a:lnTo>
                    <a:pt x="164794" y="780289"/>
                  </a:lnTo>
                  <a:cubicBezTo>
                    <a:pt x="121088" y="780289"/>
                    <a:pt x="79172" y="762927"/>
                    <a:pt x="48267" y="732022"/>
                  </a:cubicBezTo>
                  <a:cubicBezTo>
                    <a:pt x="17362" y="701117"/>
                    <a:pt x="0" y="659201"/>
                    <a:pt x="0" y="615495"/>
                  </a:cubicBezTo>
                  <a:lnTo>
                    <a:pt x="0" y="164794"/>
                  </a:lnTo>
                  <a:cubicBezTo>
                    <a:pt x="0" y="121088"/>
                    <a:pt x="17362" y="79172"/>
                    <a:pt x="48267" y="48267"/>
                  </a:cubicBezTo>
                  <a:cubicBezTo>
                    <a:pt x="79172" y="17362"/>
                    <a:pt x="121088" y="0"/>
                    <a:pt x="164794" y="0"/>
                  </a:cubicBezTo>
                  <a:close/>
                </a:path>
              </a:pathLst>
            </a:custGeom>
            <a:solidFill>
              <a:srgbClr val="C2BFE1"/>
            </a:solidFill>
          </p:spPr>
        </p:sp>
        <p:sp>
          <p:nvSpPr>
            <p:cNvPr id="8" name="TextBox 8"/>
            <p:cNvSpPr txBox="1"/>
            <p:nvPr/>
          </p:nvSpPr>
          <p:spPr bwMode="auto">
            <a:xfrm>
              <a:off x="0" y="114300"/>
              <a:ext cx="688898" cy="665989"/>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02</a:t>
              </a:r>
              <a:endParaRPr lang="en-US" sz="7500" spc="532">
                <a:solidFill>
                  <a:srgbClr val="474880"/>
                </a:solidFill>
                <a:latin typeface="Montserrat Medium"/>
              </a:endParaRPr>
            </a:p>
          </p:txBody>
        </p:sp>
      </p:grpSp>
      <p:grpSp>
        <p:nvGrpSpPr>
          <p:cNvPr id="9" name="Group 9"/>
          <p:cNvGrpSpPr/>
          <p:nvPr/>
        </p:nvGrpSpPr>
        <p:grpSpPr bwMode="auto">
          <a:xfrm rot="0">
            <a:off x="7782485" y="3695396"/>
            <a:ext cx="1493874" cy="1596352"/>
            <a:chOff x="0" y="0"/>
            <a:chExt cx="730198" cy="780289"/>
          </a:xfrm>
        </p:grpSpPr>
        <p:sp>
          <p:nvSpPr>
            <p:cNvPr id="10" name="Freeform 10"/>
            <p:cNvSpPr/>
            <p:nvPr/>
          </p:nvSpPr>
          <p:spPr bwMode="auto">
            <a:xfrm>
              <a:off x="0" y="0"/>
              <a:ext cx="730198" cy="780289"/>
            </a:xfrm>
            <a:custGeom>
              <a:avLst/>
              <a:gdLst/>
              <a:ahLst/>
              <a:cxnLst/>
              <a:rect l="l" t="t" r="r" b="b"/>
              <a:pathLst>
                <a:path w="730199" h="780289" extrusionOk="0">
                  <a:moveTo>
                    <a:pt x="155473" y="0"/>
                  </a:moveTo>
                  <a:lnTo>
                    <a:pt x="574725" y="0"/>
                  </a:lnTo>
                  <a:cubicBezTo>
                    <a:pt x="615959" y="0"/>
                    <a:pt x="655505" y="16380"/>
                    <a:pt x="684662" y="45537"/>
                  </a:cubicBezTo>
                  <a:cubicBezTo>
                    <a:pt x="713819" y="74694"/>
                    <a:pt x="730199" y="114239"/>
                    <a:pt x="730199" y="155473"/>
                  </a:cubicBezTo>
                  <a:lnTo>
                    <a:pt x="730199" y="624816"/>
                  </a:lnTo>
                  <a:cubicBezTo>
                    <a:pt x="730199" y="666050"/>
                    <a:pt x="713819" y="705595"/>
                    <a:pt x="684662" y="734752"/>
                  </a:cubicBezTo>
                  <a:cubicBezTo>
                    <a:pt x="655505" y="763909"/>
                    <a:pt x="615959" y="780289"/>
                    <a:pt x="574725" y="780289"/>
                  </a:cubicBezTo>
                  <a:lnTo>
                    <a:pt x="155473" y="780289"/>
                  </a:lnTo>
                  <a:cubicBezTo>
                    <a:pt x="114239" y="780289"/>
                    <a:pt x="74694" y="763909"/>
                    <a:pt x="45537" y="734752"/>
                  </a:cubicBezTo>
                  <a:cubicBezTo>
                    <a:pt x="16380" y="705595"/>
                    <a:pt x="0" y="666050"/>
                    <a:pt x="0" y="624816"/>
                  </a:cubicBezTo>
                  <a:lnTo>
                    <a:pt x="0" y="155473"/>
                  </a:lnTo>
                  <a:cubicBezTo>
                    <a:pt x="0" y="114239"/>
                    <a:pt x="16380" y="74694"/>
                    <a:pt x="45537" y="45537"/>
                  </a:cubicBezTo>
                  <a:cubicBezTo>
                    <a:pt x="74694" y="16380"/>
                    <a:pt x="114239" y="0"/>
                    <a:pt x="155473" y="0"/>
                  </a:cubicBezTo>
                  <a:close/>
                </a:path>
              </a:pathLst>
            </a:custGeom>
            <a:solidFill>
              <a:srgbClr val="C2BFE1"/>
            </a:solidFill>
          </p:spPr>
        </p:sp>
        <p:sp>
          <p:nvSpPr>
            <p:cNvPr id="11" name="TextBox 11"/>
            <p:cNvSpPr txBox="1"/>
            <p:nvPr/>
          </p:nvSpPr>
          <p:spPr bwMode="auto">
            <a:xfrm>
              <a:off x="0" y="114300"/>
              <a:ext cx="730198" cy="665989"/>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04</a:t>
              </a:r>
              <a:endParaRPr lang="en-US" sz="7500" spc="532">
                <a:solidFill>
                  <a:srgbClr val="474880"/>
                </a:solidFill>
                <a:latin typeface="Montserrat Medium"/>
              </a:endParaRPr>
            </a:p>
          </p:txBody>
        </p:sp>
      </p:grpSp>
      <p:grpSp>
        <p:nvGrpSpPr>
          <p:cNvPr id="12" name="Group 12"/>
          <p:cNvGrpSpPr/>
          <p:nvPr/>
        </p:nvGrpSpPr>
        <p:grpSpPr bwMode="auto">
          <a:xfrm rot="0">
            <a:off x="920332" y="7509221"/>
            <a:ext cx="1409379" cy="1570666"/>
            <a:chOff x="0" y="0"/>
            <a:chExt cx="688898" cy="767734"/>
          </a:xfrm>
        </p:grpSpPr>
        <p:sp>
          <p:nvSpPr>
            <p:cNvPr id="13" name="Freeform 13"/>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5D60AB"/>
            </a:solidFill>
          </p:spPr>
        </p:sp>
        <p:sp>
          <p:nvSpPr>
            <p:cNvPr id="14" name="TextBox 14"/>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03</a:t>
              </a:r>
              <a:endParaRPr lang="en-US" sz="7500" spc="532">
                <a:solidFill>
                  <a:srgbClr val="474880"/>
                </a:solidFill>
                <a:latin typeface="Montserrat Medium"/>
              </a:endParaRPr>
            </a:p>
          </p:txBody>
        </p:sp>
      </p:grpSp>
      <p:grpSp>
        <p:nvGrpSpPr>
          <p:cNvPr id="15" name="Group 15"/>
          <p:cNvGrpSpPr/>
          <p:nvPr/>
        </p:nvGrpSpPr>
        <p:grpSpPr bwMode="auto">
          <a:xfrm rot="0">
            <a:off x="7782485" y="6445537"/>
            <a:ext cx="1409379" cy="1570666"/>
            <a:chOff x="0" y="0"/>
            <a:chExt cx="688898" cy="767734"/>
          </a:xfrm>
        </p:grpSpPr>
        <p:sp>
          <p:nvSpPr>
            <p:cNvPr id="16" name="Freeform 16"/>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5D60AB"/>
            </a:solidFill>
          </p:spPr>
        </p:sp>
        <p:sp>
          <p:nvSpPr>
            <p:cNvPr id="17" name="TextBox 17"/>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05</a:t>
              </a:r>
              <a:endParaRPr lang="en-US" sz="7500" spc="532">
                <a:solidFill>
                  <a:srgbClr val="474880"/>
                </a:solidFill>
                <a:latin typeface="Montserrat Medium"/>
              </a:endParaRPr>
            </a:p>
          </p:txBody>
        </p:sp>
      </p:grpSp>
      <p:sp>
        <p:nvSpPr>
          <p:cNvPr id="18" name="Freeform 18"/>
          <p:cNvSpPr/>
          <p:nvPr/>
        </p:nvSpPr>
        <p:spPr bwMode="auto">
          <a:xfrm>
            <a:off x="13373653" y="411177"/>
            <a:ext cx="4795207" cy="9223661"/>
          </a:xfrm>
          <a:custGeom>
            <a:avLst/>
            <a:gdLst/>
            <a:ahLst/>
            <a:cxnLst/>
            <a:rect l="l" t="t" r="r" b="b"/>
            <a:pathLst>
              <a:path w="4795208" h="9223661" extrusionOk="0">
                <a:moveTo>
                  <a:pt x="0" y="0"/>
                </a:moveTo>
                <a:lnTo>
                  <a:pt x="4795208" y="0"/>
                </a:lnTo>
                <a:lnTo>
                  <a:pt x="4795208" y="9223661"/>
                </a:lnTo>
                <a:lnTo>
                  <a:pt x="0" y="9223661"/>
                </a:lnTo>
                <a:lnTo>
                  <a:pt x="0" y="0"/>
                </a:lnTo>
                <a:close/>
              </a:path>
            </a:pathLst>
          </a:custGeom>
          <a:blipFill>
            <a:blip r:embed="rId1"/>
            <a:srcRect l="42623" r="5388"/>
            <a:stretch>
              <a:fillRect/>
            </a:stretch>
          </a:blipFill>
        </p:spPr>
      </p:sp>
      <p:sp>
        <p:nvSpPr>
          <p:cNvPr id="19" name="TextBox 19"/>
          <p:cNvSpPr txBox="1"/>
          <p:nvPr/>
        </p:nvSpPr>
        <p:spPr bwMode="auto">
          <a:xfrm>
            <a:off x="2619214" y="991569"/>
            <a:ext cx="8794942" cy="811890"/>
          </a:xfrm>
          <a:prstGeom prst="rect">
            <a:avLst/>
          </a:prstGeom>
        </p:spPr>
        <p:txBody>
          <a:bodyPr lIns="0" tIns="0" rIns="0" bIns="0" rtlCol="0" anchor="t">
            <a:spAutoFit/>
          </a:bodyPr>
          <a:lstStyle/>
          <a:p>
            <a:pPr marL="0" lvl="0" indent="0" algn="l">
              <a:lnSpc>
                <a:spcPts val="6390"/>
              </a:lnSpc>
              <a:spcBef>
                <a:spcPts val="0"/>
              </a:spcBef>
              <a:defRPr/>
            </a:pPr>
            <a:r>
              <a:rPr lang="en-US" sz="9000">
                <a:solidFill>
                  <a:srgbClr val="474880"/>
                </a:solidFill>
                <a:latin typeface="Fredoka Bold"/>
              </a:rPr>
              <a:t>Work Plan</a:t>
            </a:r>
            <a:endParaRPr lang="en-US" sz="9000">
              <a:solidFill>
                <a:srgbClr val="474880"/>
              </a:solidFill>
              <a:latin typeface="Fredoka Bold"/>
            </a:endParaRPr>
          </a:p>
        </p:txBody>
      </p:sp>
      <p:sp>
        <p:nvSpPr>
          <p:cNvPr id="20" name="TextBox 20"/>
          <p:cNvSpPr txBox="1"/>
          <p:nvPr/>
        </p:nvSpPr>
        <p:spPr bwMode="auto">
          <a:xfrm>
            <a:off x="2514439" y="5396305"/>
            <a:ext cx="5163629" cy="1061720"/>
          </a:xfrm>
          <a:prstGeom prst="rect">
            <a:avLst/>
          </a:prstGeom>
        </p:spPr>
        <p:txBody>
          <a:bodyPr lIns="0" tIns="0" rIns="0" bIns="0" rtlCol="0" anchor="t">
            <a:spAutoFit/>
          </a:bodyPr>
          <a:lstStyle/>
          <a:p>
            <a:pPr algn="l">
              <a:lnSpc>
                <a:spcPts val="4140"/>
              </a:lnSpc>
              <a:defRPr/>
            </a:pPr>
            <a:r>
              <a:rPr lang="en-US" sz="3400">
                <a:solidFill>
                  <a:srgbClr val="474880"/>
                </a:solidFill>
                <a:latin typeface="Poppins 2 Bold Italics"/>
              </a:rPr>
              <a:t>COMPANY PRESENTATION</a:t>
            </a:r>
            <a:endParaRPr lang="en-US" sz="3400">
              <a:solidFill>
                <a:srgbClr val="474880"/>
              </a:solidFill>
              <a:latin typeface="Poppins 2 Bold Italics"/>
            </a:endParaRPr>
          </a:p>
        </p:txBody>
      </p:sp>
      <p:sp>
        <p:nvSpPr>
          <p:cNvPr id="21" name="TextBox 21"/>
          <p:cNvSpPr txBox="1"/>
          <p:nvPr/>
        </p:nvSpPr>
        <p:spPr bwMode="auto">
          <a:xfrm>
            <a:off x="2619214" y="7749473"/>
            <a:ext cx="4397652" cy="1539599"/>
          </a:xfrm>
          <a:prstGeom prst="rect">
            <a:avLst/>
          </a:prstGeom>
        </p:spPr>
        <p:txBody>
          <a:bodyPr lIns="0" tIns="0" rIns="0" bIns="0" rtlCol="0" anchor="t">
            <a:spAutoFit/>
          </a:bodyPr>
          <a:lstStyle/>
          <a:p>
            <a:pPr algn="l">
              <a:lnSpc>
                <a:spcPts val="4040"/>
              </a:lnSpc>
              <a:defRPr/>
            </a:pPr>
            <a:r>
              <a:rPr lang="en-US" sz="3400">
                <a:solidFill>
                  <a:srgbClr val="474880"/>
                </a:solidFill>
                <a:latin typeface="Poppins 2 Bold Italics"/>
              </a:rPr>
              <a:t>INTERSHIP PROJECT PRESENTATION</a:t>
            </a:r>
            <a:endParaRPr lang="en-US" sz="3400">
              <a:solidFill>
                <a:srgbClr val="474880"/>
              </a:solidFill>
              <a:latin typeface="Poppins 2 Bold Italics"/>
            </a:endParaRPr>
          </a:p>
        </p:txBody>
      </p:sp>
      <p:sp>
        <p:nvSpPr>
          <p:cNvPr id="22" name="TextBox 22"/>
          <p:cNvSpPr txBox="1"/>
          <p:nvPr/>
        </p:nvSpPr>
        <p:spPr bwMode="auto">
          <a:xfrm>
            <a:off x="9448800" y="4229100"/>
            <a:ext cx="4037330" cy="478790"/>
          </a:xfrm>
          <a:prstGeom prst="rect">
            <a:avLst/>
          </a:prstGeom>
        </p:spPr>
        <p:txBody>
          <a:bodyPr wrap="square" lIns="0" tIns="0" rIns="0" bIns="0" rtlCol="0" anchor="t">
            <a:spAutoFit/>
          </a:bodyPr>
          <a:lstStyle/>
          <a:p>
            <a:pPr algn="l">
              <a:lnSpc>
                <a:spcPts val="3735"/>
              </a:lnSpc>
              <a:defRPr/>
            </a:pPr>
            <a:r>
              <a:rPr lang="de-DE" altLang="en-US" sz="3400">
                <a:solidFill>
                  <a:srgbClr val="474880"/>
                </a:solidFill>
                <a:latin typeface="Poppins 2 Bold Italics" charset="0"/>
                <a:cs typeface="Poppins 2 Bold Italics" charset="0"/>
              </a:rPr>
              <a:t>IMPLEMENTATION</a:t>
            </a:r>
            <a:endParaRPr lang="de-DE" altLang="en-US" sz="3400">
              <a:solidFill>
                <a:srgbClr val="474880"/>
              </a:solidFill>
              <a:latin typeface="Poppins 2 Bold Italics" charset="0"/>
              <a:cs typeface="Poppins 2 Bold Italics" charset="0"/>
            </a:endParaRPr>
          </a:p>
        </p:txBody>
      </p:sp>
      <p:sp>
        <p:nvSpPr>
          <p:cNvPr id="23" name="TextBox 23"/>
          <p:cNvSpPr txBox="1"/>
          <p:nvPr/>
        </p:nvSpPr>
        <p:spPr bwMode="auto">
          <a:xfrm>
            <a:off x="9454200" y="6755085"/>
            <a:ext cx="3657475" cy="707495"/>
          </a:xfrm>
          <a:prstGeom prst="rect">
            <a:avLst/>
          </a:prstGeom>
        </p:spPr>
        <p:txBody>
          <a:bodyPr lIns="0" tIns="0" rIns="0" bIns="0" rtlCol="0" anchor="t">
            <a:spAutoFit/>
          </a:bodyPr>
          <a:lstStyle/>
          <a:p>
            <a:pPr algn="l">
              <a:lnSpc>
                <a:spcPts val="5570"/>
              </a:lnSpc>
              <a:defRPr/>
            </a:pPr>
            <a:r>
              <a:rPr lang="en-US" sz="3400">
                <a:solidFill>
                  <a:srgbClr val="474880"/>
                </a:solidFill>
                <a:latin typeface="Poppins 2 Bold Italics"/>
              </a:rPr>
              <a:t>CONCLUSION</a:t>
            </a:r>
            <a:endParaRPr lang="en-US" sz="3400">
              <a:solidFill>
                <a:srgbClr val="474880"/>
              </a:solidFill>
              <a:latin typeface="Poppins 2 Bold Italics"/>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9"/>
                                        </p:tgtEl>
                                        <p:attrNameLst>
                                          <p:attrName>r</p:attrName>
                                        </p:attrNameLst>
                                      </p:cBhvr>
                                    </p:animRot>
                                    <p:animRot by="-23994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3994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5"/>
                                        </p:tgtEl>
                                        <p:attrNameLst>
                                          <p:attrName>r</p:attrName>
                                        </p:attrNameLst>
                                      </p:cBhvr>
                                    </p:animRot>
                                    <p:animRot by="-239940">
                                      <p:cBhvr>
                                        <p:cTn id="13" dur="200" fill="hold">
                                          <p:stCondLst>
                                            <p:cond delay="200"/>
                                          </p:stCondLst>
                                        </p:cTn>
                                        <p:tgtEl>
                                          <p:spTgt spid="15"/>
                                        </p:tgtEl>
                                        <p:attrNameLst>
                                          <p:attrName>r</p:attrName>
                                        </p:attrNameLst>
                                      </p:cBhvr>
                                    </p:animRot>
                                    <p:animRot by="240000">
                                      <p:cBhvr>
                                        <p:cTn id="14" dur="200" fill="hold">
                                          <p:stCondLst>
                                            <p:cond delay="400"/>
                                          </p:stCondLst>
                                        </p:cTn>
                                        <p:tgtEl>
                                          <p:spTgt spid="15"/>
                                        </p:tgtEl>
                                        <p:attrNameLst>
                                          <p:attrName>r</p:attrName>
                                        </p:attrNameLst>
                                      </p:cBhvr>
                                    </p:animRot>
                                    <p:animRot by="-239940">
                                      <p:cBhvr>
                                        <p:cTn id="15" dur="200" fill="hold">
                                          <p:stCondLst>
                                            <p:cond delay="600"/>
                                          </p:stCondLst>
                                        </p:cTn>
                                        <p:tgtEl>
                                          <p:spTgt spid="15"/>
                                        </p:tgtEl>
                                        <p:attrNameLst>
                                          <p:attrName>r</p:attrName>
                                        </p:attrNameLst>
                                      </p:cBhvr>
                                    </p:animRot>
                                    <p:animRot by="120000">
                                      <p:cBhvr>
                                        <p:cTn id="16" dur="200" fill="hold">
                                          <p:stCondLst>
                                            <p:cond delay="800"/>
                                          </p:stCondLst>
                                        </p:cTn>
                                        <p:tgtEl>
                                          <p:spTgt spid="1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9"/>
                                        </p:tgtEl>
                                        <p:attrNameLst>
                                          <p:attrName>r</p:attrName>
                                        </p:attrNameLst>
                                      </p:cBhvr>
                                    </p:animRot>
                                    <p:animRot by="-239940">
                                      <p:cBhvr>
                                        <p:cTn id="19" dur="200" fill="hold">
                                          <p:stCondLst>
                                            <p:cond delay="200"/>
                                          </p:stCondLst>
                                        </p:cTn>
                                        <p:tgtEl>
                                          <p:spTgt spid="19"/>
                                        </p:tgtEl>
                                        <p:attrNameLst>
                                          <p:attrName>r</p:attrName>
                                        </p:attrNameLst>
                                      </p:cBhvr>
                                    </p:animRot>
                                    <p:animRot by="240000">
                                      <p:cBhvr>
                                        <p:cTn id="20" dur="200" fill="hold">
                                          <p:stCondLst>
                                            <p:cond delay="400"/>
                                          </p:stCondLst>
                                        </p:cTn>
                                        <p:tgtEl>
                                          <p:spTgt spid="19"/>
                                        </p:tgtEl>
                                        <p:attrNameLst>
                                          <p:attrName>r</p:attrName>
                                        </p:attrNameLst>
                                      </p:cBhvr>
                                    </p:animRot>
                                    <p:animRot by="-239940">
                                      <p:cBhvr>
                                        <p:cTn id="21" dur="200" fill="hold">
                                          <p:stCondLst>
                                            <p:cond delay="600"/>
                                          </p:stCondLst>
                                        </p:cTn>
                                        <p:tgtEl>
                                          <p:spTgt spid="19"/>
                                        </p:tgtEl>
                                        <p:attrNameLst>
                                          <p:attrName>r</p:attrName>
                                        </p:attrNameLst>
                                      </p:cBhvr>
                                    </p:animRot>
                                    <p:animRot by="120000">
                                      <p:cBhvr>
                                        <p:cTn id="22"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sp>
        <p:nvSpPr>
          <p:cNvPr id="2" name="Freeform 2"/>
          <p:cNvSpPr/>
          <p:nvPr/>
        </p:nvSpPr>
        <p:spPr bwMode="auto">
          <a:xfrm>
            <a:off x="-3861383" y="-575971"/>
            <a:ext cx="5719471" cy="11438943"/>
          </a:xfrm>
          <a:custGeom>
            <a:avLst/>
            <a:gdLst/>
            <a:ahLst/>
            <a:cxnLst/>
            <a:rect l="l" t="t" r="r" b="b"/>
            <a:pathLst>
              <a:path w="5719471" h="11438943" extrusionOk="0">
                <a:moveTo>
                  <a:pt x="0" y="0"/>
                </a:moveTo>
                <a:lnTo>
                  <a:pt x="5719472" y="0"/>
                </a:lnTo>
                <a:lnTo>
                  <a:pt x="5719472" y="11438942"/>
                </a:lnTo>
                <a:lnTo>
                  <a:pt x="0" y="11438942"/>
                </a:lnTo>
                <a:lnTo>
                  <a:pt x="0" y="0"/>
                </a:lnTo>
                <a:close/>
              </a:path>
            </a:pathLst>
          </a:custGeom>
          <a:blipFill>
            <a:blip r:embed="rId1"/>
            <a:srcRect/>
            <a:stretch>
              <a:fillRect/>
            </a:stretch>
          </a:blipFill>
        </p:spPr>
      </p:sp>
      <p:sp>
        <p:nvSpPr>
          <p:cNvPr id="3" name="TextBox 3"/>
          <p:cNvSpPr txBox="1"/>
          <p:nvPr/>
        </p:nvSpPr>
        <p:spPr bwMode="auto">
          <a:xfrm>
            <a:off x="4107083" y="4432299"/>
            <a:ext cx="10074191" cy="1473432"/>
          </a:xfrm>
          <a:prstGeom prst="rect">
            <a:avLst/>
          </a:prstGeom>
        </p:spPr>
        <p:txBody>
          <a:bodyPr lIns="0" tIns="0" rIns="0" bIns="0" rtlCol="0" anchor="t">
            <a:spAutoFit/>
          </a:bodyPr>
          <a:lstStyle/>
          <a:p>
            <a:pPr marL="0" lvl="0" indent="0" algn="ctr">
              <a:lnSpc>
                <a:spcPts val="11600"/>
              </a:lnSpc>
              <a:defRPr/>
            </a:pPr>
            <a:r>
              <a:rPr lang="en-US" sz="10000">
                <a:solidFill>
                  <a:srgbClr val="474880"/>
                </a:solidFill>
                <a:latin typeface="Fredoka Bold"/>
              </a:rPr>
              <a:t>INTRODUCTION</a:t>
            </a:r>
            <a:endParaRPr lang="en-US" sz="10000">
              <a:solidFill>
                <a:srgbClr val="474880"/>
              </a:solidFill>
              <a:latin typeface="Fredoka Bold"/>
            </a:endParaRPr>
          </a:p>
        </p:txBody>
      </p:sp>
      <p:sp>
        <p:nvSpPr>
          <p:cNvPr id="4" name="Freeform 4"/>
          <p:cNvSpPr/>
          <p:nvPr/>
        </p:nvSpPr>
        <p:spPr bwMode="auto">
          <a:xfrm>
            <a:off x="16306799" y="-436723"/>
            <a:ext cx="5580223" cy="11160446"/>
          </a:xfrm>
          <a:custGeom>
            <a:avLst/>
            <a:gdLst/>
            <a:ahLst/>
            <a:cxnLst/>
            <a:rect l="l" t="t" r="r" b="b"/>
            <a:pathLst>
              <a:path w="5580223" h="11160446" extrusionOk="0">
                <a:moveTo>
                  <a:pt x="0" y="0"/>
                </a:moveTo>
                <a:lnTo>
                  <a:pt x="5580223" y="0"/>
                </a:lnTo>
                <a:lnTo>
                  <a:pt x="5580223" y="11160446"/>
                </a:lnTo>
                <a:lnTo>
                  <a:pt x="0" y="11160446"/>
                </a:lnTo>
                <a:lnTo>
                  <a:pt x="0" y="0"/>
                </a:lnTo>
                <a:close/>
              </a:path>
            </a:pathLst>
          </a:custGeom>
          <a:blipFill>
            <a:blip r:embed="rId2"/>
            <a:srcRect/>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rgbClr val="F99679"/>
        </a:solidFill>
        <a:effectLst/>
      </p:bgPr>
    </p:bg>
    <p:spTree>
      <p:nvGrpSpPr>
        <p:cNvPr id="1" name=""/>
        <p:cNvGrpSpPr/>
        <p:nvPr/>
      </p:nvGrpSpPr>
      <p:grpSpPr bwMode="auto">
        <a:xfrm>
          <a:off x="0" y="0"/>
          <a:ext cx="0" cy="0"/>
          <a:chOff x="0" y="0"/>
          <a:chExt cx="0" cy="0"/>
        </a:xfrm>
      </p:grpSpPr>
      <p:sp>
        <p:nvSpPr>
          <p:cNvPr id="2" name="Freeform 2"/>
          <p:cNvSpPr/>
          <p:nvPr/>
        </p:nvSpPr>
        <p:spPr bwMode="auto">
          <a:xfrm>
            <a:off x="14426180" y="0"/>
            <a:ext cx="3861820" cy="1146024"/>
          </a:xfrm>
          <a:custGeom>
            <a:avLst/>
            <a:gdLst/>
            <a:ahLst/>
            <a:cxnLst/>
            <a:rect l="l" t="t" r="r" b="b"/>
            <a:pathLst>
              <a:path w="3861820" h="1146024" extrusionOk="0">
                <a:moveTo>
                  <a:pt x="0" y="0"/>
                </a:moveTo>
                <a:lnTo>
                  <a:pt x="3861820" y="0"/>
                </a:lnTo>
                <a:lnTo>
                  <a:pt x="3861820" y="1146024"/>
                </a:lnTo>
                <a:lnTo>
                  <a:pt x="0" y="1146024"/>
                </a:lnTo>
                <a:lnTo>
                  <a:pt x="0" y="0"/>
                </a:lnTo>
                <a:close/>
              </a:path>
            </a:pathLst>
          </a:custGeom>
          <a:blipFill>
            <a:blip r:embed="rId1"/>
            <a:srcRect l="773"/>
            <a:stretch>
              <a:fillRect/>
            </a:stretch>
          </a:blipFill>
        </p:spPr>
      </p:sp>
      <p:sp>
        <p:nvSpPr>
          <p:cNvPr id="3" name="TextBox 3"/>
          <p:cNvSpPr txBox="1"/>
          <p:nvPr/>
        </p:nvSpPr>
        <p:spPr bwMode="auto">
          <a:xfrm>
            <a:off x="4159508" y="1009649"/>
            <a:ext cx="9969341" cy="3124305"/>
          </a:xfrm>
          <a:prstGeom prst="rect">
            <a:avLst/>
          </a:prstGeom>
        </p:spPr>
        <p:txBody>
          <a:bodyPr lIns="0" tIns="0" rIns="0" bIns="0" rtlCol="0" anchor="t">
            <a:spAutoFit/>
          </a:bodyPr>
          <a:lstStyle/>
          <a:p>
            <a:pPr algn="ctr">
              <a:lnSpc>
                <a:spcPts val="12300"/>
              </a:lnSpc>
              <a:defRPr/>
            </a:pPr>
            <a:r>
              <a:rPr lang="en-US" sz="10000">
                <a:solidFill>
                  <a:srgbClr val="474880"/>
                </a:solidFill>
                <a:latin typeface="Fredoka"/>
              </a:rPr>
              <a:t>COMPANY PRESENTATION</a:t>
            </a:r>
            <a:endParaRPr lang="en-US" sz="10000">
              <a:solidFill>
                <a:srgbClr val="474880"/>
              </a:solidFill>
              <a:latin typeface="Fredoka"/>
            </a:endParaRPr>
          </a:p>
        </p:txBody>
      </p:sp>
      <p:sp>
        <p:nvSpPr>
          <p:cNvPr id="4" name="TextBox 4"/>
          <p:cNvSpPr txBox="1"/>
          <p:nvPr/>
        </p:nvSpPr>
        <p:spPr bwMode="auto">
          <a:xfrm>
            <a:off x="3045448" y="5287097"/>
            <a:ext cx="13010784" cy="4015337"/>
          </a:xfrm>
          <a:prstGeom prst="rect">
            <a:avLst/>
          </a:prstGeom>
        </p:spPr>
        <p:txBody>
          <a:bodyPr lIns="0" tIns="0" rIns="0" bIns="0" rtlCol="0" anchor="t">
            <a:spAutoFit/>
          </a:bodyPr>
          <a:lstStyle/>
          <a:p>
            <a:pPr algn="ctr">
              <a:lnSpc>
                <a:spcPts val="5270"/>
              </a:lnSpc>
              <a:defRPr/>
            </a:pPr>
          </a:p>
          <a:p>
            <a:pPr algn="l">
              <a:lnSpc>
                <a:spcPts val="5270"/>
              </a:lnSpc>
              <a:defRPr/>
            </a:pPr>
            <a:r>
              <a:rPr lang="en-US" sz="3400">
                <a:solidFill>
                  <a:srgbClr val="474880"/>
                </a:solidFill>
                <a:latin typeface="Roca One Bold"/>
              </a:rPr>
              <a:t>LEGAL STATUS: Public Limited Company</a:t>
            </a:r>
            <a:endParaRPr lang="en-US" sz="3400">
              <a:solidFill>
                <a:srgbClr val="474880"/>
              </a:solidFill>
              <a:latin typeface="Roca One Bold"/>
            </a:endParaRPr>
          </a:p>
          <a:p>
            <a:pPr algn="l">
              <a:lnSpc>
                <a:spcPts val="5270"/>
              </a:lnSpc>
              <a:defRPr/>
            </a:pPr>
            <a:r>
              <a:rPr lang="en-US" sz="3400">
                <a:solidFill>
                  <a:srgbClr val="474880"/>
                </a:solidFill>
                <a:latin typeface="Roca One Bold"/>
              </a:rPr>
              <a:t> HEADQUARTERS: PLATEAU JOSS BONANJO DOUALA</a:t>
            </a:r>
            <a:endParaRPr lang="en-US" sz="3400">
              <a:solidFill>
                <a:srgbClr val="474880"/>
              </a:solidFill>
              <a:latin typeface="Roca One Bold"/>
            </a:endParaRPr>
          </a:p>
          <a:p>
            <a:pPr algn="l">
              <a:lnSpc>
                <a:spcPts val="5270"/>
              </a:lnSpc>
              <a:defRPr/>
            </a:pPr>
            <a:r>
              <a:rPr lang="en-US" sz="3400">
                <a:solidFill>
                  <a:srgbClr val="474880"/>
                </a:solidFill>
                <a:latin typeface="Roca One Bold"/>
              </a:rPr>
              <a:t>YEAR</a:t>
            </a:r>
            <a:r>
              <a:rPr lang="en-US" sz="3400">
                <a:solidFill>
                  <a:srgbClr val="474880"/>
                </a:solidFill>
                <a:latin typeface="Roca One Bold"/>
              </a:rPr>
              <a:t> OF ESTABLISHMENT:  2002 </a:t>
            </a:r>
            <a:endParaRPr lang="en-US" sz="3400">
              <a:solidFill>
                <a:srgbClr val="474880"/>
              </a:solidFill>
              <a:latin typeface="Roca One Bold"/>
            </a:endParaRPr>
          </a:p>
          <a:p>
            <a:pPr algn="l">
              <a:lnSpc>
                <a:spcPts val="5270"/>
              </a:lnSpc>
              <a:defRPr/>
            </a:pPr>
            <a:r>
              <a:rPr lang="en-US" sz="3400">
                <a:solidFill>
                  <a:srgbClr val="474880"/>
                </a:solidFill>
                <a:latin typeface="Roca One Bold"/>
              </a:rPr>
              <a:t>MAIN ACTIVITY:IT Services, with a Focus on IT Outsourcing</a:t>
            </a:r>
            <a:endParaRPr lang="en-US" sz="3400">
              <a:solidFill>
                <a:srgbClr val="474880"/>
              </a:solidFill>
              <a:latin typeface="Roca One Bold"/>
            </a:endParaRPr>
          </a:p>
          <a:p>
            <a:pPr algn="l">
              <a:lnSpc>
                <a:spcPts val="5270"/>
              </a:lnSpc>
              <a:defRPr/>
            </a:p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rgbClr val="ECEBF6"/>
        </a:solidFill>
        <a:effectLst/>
      </p:bgPr>
    </p:bg>
    <p:spTree>
      <p:nvGrpSpPr>
        <p:cNvPr id="1" name=""/>
        <p:cNvGrpSpPr/>
        <p:nvPr/>
      </p:nvGrpSpPr>
      <p:grpSpPr bwMode="auto">
        <a:xfrm>
          <a:off x="0" y="0"/>
          <a:ext cx="0" cy="0"/>
          <a:chOff x="0" y="0"/>
          <a:chExt cx="0" cy="0"/>
        </a:xfrm>
      </p:grpSpPr>
      <p:grpSp>
        <p:nvGrpSpPr>
          <p:cNvPr id="2" name="Group 2"/>
          <p:cNvGrpSpPr/>
          <p:nvPr/>
        </p:nvGrpSpPr>
        <p:grpSpPr bwMode="auto">
          <a:xfrm rot="0">
            <a:off x="3254870" y="3161007"/>
            <a:ext cx="1409379" cy="1570666"/>
            <a:chOff x="0" y="0"/>
            <a:chExt cx="688898" cy="767734"/>
          </a:xfrm>
        </p:grpSpPr>
        <p:sp>
          <p:nvSpPr>
            <p:cNvPr id="3" name="Freeform 3"/>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5D60AB"/>
            </a:solidFill>
          </p:spPr>
        </p:sp>
        <p:sp>
          <p:nvSpPr>
            <p:cNvPr id="4" name="TextBox 4"/>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01</a:t>
              </a:r>
              <a:endParaRPr lang="en-US" sz="7500" spc="532">
                <a:solidFill>
                  <a:srgbClr val="474880"/>
                </a:solidFill>
                <a:latin typeface="Montserrat Medium"/>
              </a:endParaRPr>
            </a:p>
          </p:txBody>
        </p:sp>
      </p:grpSp>
      <p:grpSp>
        <p:nvGrpSpPr>
          <p:cNvPr id="5" name="Group 5"/>
          <p:cNvGrpSpPr/>
          <p:nvPr/>
        </p:nvGrpSpPr>
        <p:grpSpPr bwMode="auto">
          <a:xfrm rot="0">
            <a:off x="3254870" y="5530420"/>
            <a:ext cx="1409379" cy="1596352"/>
            <a:chOff x="0" y="0"/>
            <a:chExt cx="688898" cy="780289"/>
          </a:xfrm>
        </p:grpSpPr>
        <p:sp>
          <p:nvSpPr>
            <p:cNvPr id="6" name="Freeform 6"/>
            <p:cNvSpPr/>
            <p:nvPr/>
          </p:nvSpPr>
          <p:spPr bwMode="auto">
            <a:xfrm>
              <a:off x="0" y="0"/>
              <a:ext cx="688898" cy="780289"/>
            </a:xfrm>
            <a:custGeom>
              <a:avLst/>
              <a:gdLst/>
              <a:ahLst/>
              <a:cxnLst/>
              <a:rect l="l" t="t" r="r" b="b"/>
              <a:pathLst>
                <a:path w="688898" h="780289" extrusionOk="0">
                  <a:moveTo>
                    <a:pt x="164794" y="0"/>
                  </a:moveTo>
                  <a:lnTo>
                    <a:pt x="524104" y="0"/>
                  </a:lnTo>
                  <a:cubicBezTo>
                    <a:pt x="615117" y="0"/>
                    <a:pt x="688898" y="73781"/>
                    <a:pt x="688898" y="164794"/>
                  </a:cubicBezTo>
                  <a:lnTo>
                    <a:pt x="688898" y="615495"/>
                  </a:lnTo>
                  <a:cubicBezTo>
                    <a:pt x="688898" y="706509"/>
                    <a:pt x="615117" y="780289"/>
                    <a:pt x="524104" y="780289"/>
                  </a:cubicBezTo>
                  <a:lnTo>
                    <a:pt x="164794" y="780289"/>
                  </a:lnTo>
                  <a:cubicBezTo>
                    <a:pt x="121088" y="780289"/>
                    <a:pt x="79172" y="762927"/>
                    <a:pt x="48267" y="732022"/>
                  </a:cubicBezTo>
                  <a:cubicBezTo>
                    <a:pt x="17362" y="701117"/>
                    <a:pt x="0" y="659201"/>
                    <a:pt x="0" y="615495"/>
                  </a:cubicBezTo>
                  <a:lnTo>
                    <a:pt x="0" y="164794"/>
                  </a:lnTo>
                  <a:cubicBezTo>
                    <a:pt x="0" y="121088"/>
                    <a:pt x="17362" y="79172"/>
                    <a:pt x="48267" y="48267"/>
                  </a:cubicBezTo>
                  <a:cubicBezTo>
                    <a:pt x="79172" y="17362"/>
                    <a:pt x="121088" y="0"/>
                    <a:pt x="164794" y="0"/>
                  </a:cubicBezTo>
                  <a:close/>
                </a:path>
              </a:pathLst>
            </a:custGeom>
            <a:solidFill>
              <a:srgbClr val="F99679"/>
            </a:solidFill>
          </p:spPr>
        </p:sp>
        <p:sp>
          <p:nvSpPr>
            <p:cNvPr id="7" name="TextBox 7"/>
            <p:cNvSpPr txBox="1"/>
            <p:nvPr/>
          </p:nvSpPr>
          <p:spPr bwMode="auto">
            <a:xfrm>
              <a:off x="0" y="114300"/>
              <a:ext cx="688898" cy="665989"/>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02</a:t>
              </a:r>
              <a:endParaRPr lang="en-US" sz="7500" spc="532">
                <a:solidFill>
                  <a:srgbClr val="474880"/>
                </a:solidFill>
                <a:latin typeface="Montserrat Medium"/>
              </a:endParaRPr>
            </a:p>
          </p:txBody>
        </p:sp>
      </p:grpSp>
      <p:grpSp>
        <p:nvGrpSpPr>
          <p:cNvPr id="8" name="Group 8"/>
          <p:cNvGrpSpPr/>
          <p:nvPr/>
        </p:nvGrpSpPr>
        <p:grpSpPr bwMode="auto">
          <a:xfrm rot="0">
            <a:off x="9899131" y="3161007"/>
            <a:ext cx="1493874" cy="1596352"/>
            <a:chOff x="0" y="0"/>
            <a:chExt cx="730198" cy="780289"/>
          </a:xfrm>
        </p:grpSpPr>
        <p:sp>
          <p:nvSpPr>
            <p:cNvPr id="9" name="Freeform 9"/>
            <p:cNvSpPr/>
            <p:nvPr/>
          </p:nvSpPr>
          <p:spPr bwMode="auto">
            <a:xfrm>
              <a:off x="0" y="0"/>
              <a:ext cx="730198" cy="780289"/>
            </a:xfrm>
            <a:custGeom>
              <a:avLst/>
              <a:gdLst/>
              <a:ahLst/>
              <a:cxnLst/>
              <a:rect l="l" t="t" r="r" b="b"/>
              <a:pathLst>
                <a:path w="730199" h="780289" extrusionOk="0">
                  <a:moveTo>
                    <a:pt x="155473" y="0"/>
                  </a:moveTo>
                  <a:lnTo>
                    <a:pt x="574725" y="0"/>
                  </a:lnTo>
                  <a:cubicBezTo>
                    <a:pt x="615959" y="0"/>
                    <a:pt x="655505" y="16380"/>
                    <a:pt x="684662" y="45537"/>
                  </a:cubicBezTo>
                  <a:cubicBezTo>
                    <a:pt x="713819" y="74694"/>
                    <a:pt x="730199" y="114239"/>
                    <a:pt x="730199" y="155473"/>
                  </a:cubicBezTo>
                  <a:lnTo>
                    <a:pt x="730199" y="624816"/>
                  </a:lnTo>
                  <a:cubicBezTo>
                    <a:pt x="730199" y="666050"/>
                    <a:pt x="713819" y="705595"/>
                    <a:pt x="684662" y="734752"/>
                  </a:cubicBezTo>
                  <a:cubicBezTo>
                    <a:pt x="655505" y="763909"/>
                    <a:pt x="615959" y="780289"/>
                    <a:pt x="574725" y="780289"/>
                  </a:cubicBezTo>
                  <a:lnTo>
                    <a:pt x="155473" y="780289"/>
                  </a:lnTo>
                  <a:cubicBezTo>
                    <a:pt x="114239" y="780289"/>
                    <a:pt x="74694" y="763909"/>
                    <a:pt x="45537" y="734752"/>
                  </a:cubicBezTo>
                  <a:cubicBezTo>
                    <a:pt x="16380" y="705595"/>
                    <a:pt x="0" y="666050"/>
                    <a:pt x="0" y="624816"/>
                  </a:cubicBezTo>
                  <a:lnTo>
                    <a:pt x="0" y="155473"/>
                  </a:lnTo>
                  <a:cubicBezTo>
                    <a:pt x="0" y="114239"/>
                    <a:pt x="16380" y="74694"/>
                    <a:pt x="45537" y="45537"/>
                  </a:cubicBezTo>
                  <a:cubicBezTo>
                    <a:pt x="74694" y="16380"/>
                    <a:pt x="114239" y="0"/>
                    <a:pt x="155473" y="0"/>
                  </a:cubicBezTo>
                  <a:close/>
                </a:path>
              </a:pathLst>
            </a:custGeom>
            <a:solidFill>
              <a:srgbClr val="C2BFE1"/>
            </a:solidFill>
          </p:spPr>
        </p:sp>
        <p:sp>
          <p:nvSpPr>
            <p:cNvPr id="10" name="TextBox 10"/>
            <p:cNvSpPr txBox="1"/>
            <p:nvPr/>
          </p:nvSpPr>
          <p:spPr bwMode="auto">
            <a:xfrm>
              <a:off x="0" y="114300"/>
              <a:ext cx="730198" cy="665989"/>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04</a:t>
              </a:r>
              <a:endParaRPr lang="en-US" sz="7500" spc="532">
                <a:solidFill>
                  <a:srgbClr val="474880"/>
                </a:solidFill>
                <a:latin typeface="Montserrat Medium"/>
              </a:endParaRPr>
            </a:p>
          </p:txBody>
        </p:sp>
      </p:grpSp>
      <p:grpSp>
        <p:nvGrpSpPr>
          <p:cNvPr id="11" name="Group 11"/>
          <p:cNvGrpSpPr/>
          <p:nvPr/>
        </p:nvGrpSpPr>
        <p:grpSpPr bwMode="auto">
          <a:xfrm rot="0">
            <a:off x="3254870" y="7687634"/>
            <a:ext cx="1409379" cy="1570666"/>
            <a:chOff x="0" y="0"/>
            <a:chExt cx="688898" cy="767734"/>
          </a:xfrm>
        </p:grpSpPr>
        <p:sp>
          <p:nvSpPr>
            <p:cNvPr id="12" name="Freeform 12"/>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5D60AB"/>
            </a:solidFill>
          </p:spPr>
        </p:sp>
        <p:sp>
          <p:nvSpPr>
            <p:cNvPr id="13" name="TextBox 13"/>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03</a:t>
              </a:r>
              <a:endParaRPr lang="en-US" sz="7500" spc="532">
                <a:solidFill>
                  <a:srgbClr val="474880"/>
                </a:solidFill>
                <a:latin typeface="Montserrat Medium"/>
              </a:endParaRPr>
            </a:p>
          </p:txBody>
        </p:sp>
      </p:grpSp>
      <p:grpSp>
        <p:nvGrpSpPr>
          <p:cNvPr id="14" name="Group 14"/>
          <p:cNvGrpSpPr/>
          <p:nvPr/>
        </p:nvGrpSpPr>
        <p:grpSpPr bwMode="auto">
          <a:xfrm rot="0">
            <a:off x="9899131" y="5530420"/>
            <a:ext cx="1409379" cy="1570666"/>
            <a:chOff x="0" y="0"/>
            <a:chExt cx="688898" cy="767734"/>
          </a:xfrm>
        </p:grpSpPr>
        <p:sp>
          <p:nvSpPr>
            <p:cNvPr id="15" name="Freeform 15"/>
            <p:cNvSpPr/>
            <p:nvPr/>
          </p:nvSpPr>
          <p:spPr bwMode="auto">
            <a:xfrm>
              <a:off x="0" y="0"/>
              <a:ext cx="688898" cy="767734"/>
            </a:xfrm>
            <a:custGeom>
              <a:avLst/>
              <a:gdLst/>
              <a:ahLst/>
              <a:cxnLst/>
              <a:rect l="l" t="t" r="r" b="b"/>
              <a:pathLst>
                <a:path w="688898" h="767734" extrusionOk="0">
                  <a:moveTo>
                    <a:pt x="164794" y="0"/>
                  </a:moveTo>
                  <a:lnTo>
                    <a:pt x="524104" y="0"/>
                  </a:lnTo>
                  <a:cubicBezTo>
                    <a:pt x="615117" y="0"/>
                    <a:pt x="688898" y="73781"/>
                    <a:pt x="688898" y="164794"/>
                  </a:cubicBezTo>
                  <a:lnTo>
                    <a:pt x="688898" y="602940"/>
                  </a:lnTo>
                  <a:cubicBezTo>
                    <a:pt x="688898" y="693953"/>
                    <a:pt x="615117" y="767734"/>
                    <a:pt x="524104" y="767734"/>
                  </a:cubicBezTo>
                  <a:lnTo>
                    <a:pt x="164794" y="767734"/>
                  </a:lnTo>
                  <a:cubicBezTo>
                    <a:pt x="121088" y="767734"/>
                    <a:pt x="79172" y="750372"/>
                    <a:pt x="48267" y="719467"/>
                  </a:cubicBezTo>
                  <a:cubicBezTo>
                    <a:pt x="17362" y="688562"/>
                    <a:pt x="0" y="646646"/>
                    <a:pt x="0" y="602940"/>
                  </a:cubicBezTo>
                  <a:lnTo>
                    <a:pt x="0" y="164794"/>
                  </a:lnTo>
                  <a:cubicBezTo>
                    <a:pt x="0" y="121088"/>
                    <a:pt x="17362" y="79172"/>
                    <a:pt x="48267" y="48267"/>
                  </a:cubicBezTo>
                  <a:cubicBezTo>
                    <a:pt x="79172" y="17362"/>
                    <a:pt x="121088" y="0"/>
                    <a:pt x="164794" y="0"/>
                  </a:cubicBezTo>
                  <a:close/>
                </a:path>
              </a:pathLst>
            </a:custGeom>
            <a:solidFill>
              <a:srgbClr val="F99679"/>
            </a:solidFill>
          </p:spPr>
        </p:sp>
        <p:sp>
          <p:nvSpPr>
            <p:cNvPr id="16" name="TextBox 16"/>
            <p:cNvSpPr txBox="1"/>
            <p:nvPr/>
          </p:nvSpPr>
          <p:spPr bwMode="auto">
            <a:xfrm>
              <a:off x="0" y="114300"/>
              <a:ext cx="68889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05</a:t>
              </a:r>
              <a:endParaRPr lang="en-US" sz="7500" spc="532">
                <a:solidFill>
                  <a:srgbClr val="474880"/>
                </a:solidFill>
                <a:latin typeface="Montserrat Medium"/>
              </a:endParaRPr>
            </a:p>
          </p:txBody>
        </p:sp>
      </p:grpSp>
      <p:sp>
        <p:nvSpPr>
          <p:cNvPr id="17" name="Freeform 17"/>
          <p:cNvSpPr/>
          <p:nvPr/>
        </p:nvSpPr>
        <p:spPr bwMode="auto">
          <a:xfrm>
            <a:off x="735001" y="0"/>
            <a:ext cx="5039738" cy="5467171"/>
          </a:xfrm>
          <a:custGeom>
            <a:avLst/>
            <a:gdLst/>
            <a:ahLst/>
            <a:cxnLst/>
            <a:rect l="l" t="t" r="r" b="b"/>
            <a:pathLst>
              <a:path w="5039738" h="5467171" extrusionOk="0">
                <a:moveTo>
                  <a:pt x="0" y="0"/>
                </a:moveTo>
                <a:lnTo>
                  <a:pt x="5039738" y="0"/>
                </a:lnTo>
                <a:lnTo>
                  <a:pt x="5039738" y="5467171"/>
                </a:lnTo>
                <a:lnTo>
                  <a:pt x="0" y="5467171"/>
                </a:lnTo>
                <a:lnTo>
                  <a:pt x="0" y="0"/>
                </a:lnTo>
                <a:close/>
              </a:path>
            </a:pathLst>
          </a:custGeom>
          <a:blipFill>
            <a:blip r:embed="rId1"/>
            <a:srcRect/>
            <a:stretch>
              <a:fillRect/>
            </a:stretch>
          </a:blipFill>
        </p:spPr>
      </p:sp>
      <p:sp>
        <p:nvSpPr>
          <p:cNvPr id="18" name="TextBox 18"/>
          <p:cNvSpPr txBox="1"/>
          <p:nvPr/>
        </p:nvSpPr>
        <p:spPr bwMode="auto">
          <a:xfrm>
            <a:off x="2556280" y="1504949"/>
            <a:ext cx="12079412" cy="901932"/>
          </a:xfrm>
          <a:prstGeom prst="rect">
            <a:avLst/>
          </a:prstGeom>
        </p:spPr>
        <p:txBody>
          <a:bodyPr lIns="0" tIns="0" rIns="0" bIns="0" rtlCol="0" anchor="t">
            <a:spAutoFit/>
          </a:bodyPr>
          <a:lstStyle/>
          <a:p>
            <a:pPr marL="0" lvl="0" indent="0" algn="ctr">
              <a:lnSpc>
                <a:spcPts val="7100"/>
              </a:lnSpc>
              <a:spcBef>
                <a:spcPts val="0"/>
              </a:spcBef>
              <a:defRPr/>
            </a:pPr>
            <a:r>
              <a:rPr lang="en-US" sz="10000">
                <a:solidFill>
                  <a:srgbClr val="474880"/>
                </a:solidFill>
                <a:latin typeface="Fredoka Bold"/>
              </a:rPr>
              <a:t>Provided Services</a:t>
            </a:r>
            <a:endParaRPr lang="en-US" sz="10000">
              <a:solidFill>
                <a:srgbClr val="474880"/>
              </a:solidFill>
              <a:latin typeface="Fredoka Bold"/>
            </a:endParaRPr>
          </a:p>
        </p:txBody>
      </p:sp>
      <p:sp>
        <p:nvSpPr>
          <p:cNvPr id="19" name="TextBox 19"/>
          <p:cNvSpPr txBox="1"/>
          <p:nvPr/>
        </p:nvSpPr>
        <p:spPr bwMode="auto">
          <a:xfrm>
            <a:off x="4953753" y="3325054"/>
            <a:ext cx="4190607" cy="1414631"/>
          </a:xfrm>
          <a:prstGeom prst="rect">
            <a:avLst/>
          </a:prstGeom>
        </p:spPr>
        <p:txBody>
          <a:bodyPr lIns="0" tIns="0" rIns="0" bIns="0" rtlCol="0" anchor="t">
            <a:spAutoFit/>
          </a:bodyPr>
          <a:lstStyle/>
          <a:p>
            <a:pPr algn="l">
              <a:lnSpc>
                <a:spcPts val="5570"/>
              </a:lnSpc>
              <a:defRPr/>
            </a:pPr>
            <a:r>
              <a:rPr lang="en-US" sz="3400">
                <a:solidFill>
                  <a:srgbClr val="474880"/>
                </a:solidFill>
                <a:latin typeface="Poppins 2 Bold Italics"/>
              </a:rPr>
              <a:t>IT infrastructure and maintainance </a:t>
            </a:r>
            <a:endParaRPr lang="en-US" sz="3400">
              <a:solidFill>
                <a:srgbClr val="474880"/>
              </a:solidFill>
              <a:latin typeface="Poppins 2 Bold Italics"/>
            </a:endParaRPr>
          </a:p>
        </p:txBody>
      </p:sp>
      <p:sp>
        <p:nvSpPr>
          <p:cNvPr id="20" name="TextBox 20"/>
          <p:cNvSpPr txBox="1"/>
          <p:nvPr/>
        </p:nvSpPr>
        <p:spPr bwMode="auto">
          <a:xfrm>
            <a:off x="4953753" y="5794484"/>
            <a:ext cx="5163629" cy="1052427"/>
          </a:xfrm>
          <a:prstGeom prst="rect">
            <a:avLst/>
          </a:prstGeom>
        </p:spPr>
        <p:txBody>
          <a:bodyPr lIns="0" tIns="0" rIns="0" bIns="0" rtlCol="0" anchor="t">
            <a:spAutoFit/>
          </a:bodyPr>
          <a:lstStyle/>
          <a:p>
            <a:pPr algn="l">
              <a:lnSpc>
                <a:spcPts val="4140"/>
              </a:lnSpc>
              <a:defRPr/>
            </a:pPr>
            <a:r>
              <a:rPr lang="en-US" sz="3400">
                <a:solidFill>
                  <a:srgbClr val="474880"/>
                </a:solidFill>
                <a:latin typeface="Poppins 2 Bold Italics"/>
              </a:rPr>
              <a:t>DATA CENTER AND CLOUD SERVICES</a:t>
            </a:r>
            <a:endParaRPr lang="en-US" sz="3400">
              <a:solidFill>
                <a:srgbClr val="474880"/>
              </a:solidFill>
              <a:latin typeface="Poppins 2 Bold Italics"/>
            </a:endParaRPr>
          </a:p>
        </p:txBody>
      </p:sp>
      <p:sp>
        <p:nvSpPr>
          <p:cNvPr id="21" name="TextBox 21"/>
          <p:cNvSpPr txBox="1"/>
          <p:nvPr/>
        </p:nvSpPr>
        <p:spPr bwMode="auto">
          <a:xfrm>
            <a:off x="4953753" y="7927885"/>
            <a:ext cx="4397652" cy="513439"/>
          </a:xfrm>
          <a:prstGeom prst="rect">
            <a:avLst/>
          </a:prstGeom>
        </p:spPr>
        <p:txBody>
          <a:bodyPr lIns="0" tIns="0" rIns="0" bIns="0" rtlCol="0" anchor="t">
            <a:spAutoFit/>
          </a:bodyPr>
          <a:lstStyle/>
          <a:p>
            <a:pPr algn="l">
              <a:lnSpc>
                <a:spcPts val="4040"/>
              </a:lnSpc>
              <a:defRPr/>
            </a:pPr>
            <a:r>
              <a:rPr lang="en-US" sz="3400">
                <a:solidFill>
                  <a:srgbClr val="474880"/>
                </a:solidFill>
                <a:latin typeface="Poppins 2 Bold Italics"/>
              </a:rPr>
              <a:t>IP TELEPHONY</a:t>
            </a:r>
            <a:endParaRPr lang="en-US" sz="3400">
              <a:solidFill>
                <a:srgbClr val="474880"/>
              </a:solidFill>
              <a:latin typeface="Poppins 2 Bold Italics"/>
            </a:endParaRPr>
          </a:p>
        </p:txBody>
      </p:sp>
      <p:sp>
        <p:nvSpPr>
          <p:cNvPr id="22" name="TextBox 22"/>
          <p:cNvSpPr txBox="1"/>
          <p:nvPr/>
        </p:nvSpPr>
        <p:spPr bwMode="auto">
          <a:xfrm>
            <a:off x="11694336" y="3824218"/>
            <a:ext cx="3657475" cy="474577"/>
          </a:xfrm>
          <a:prstGeom prst="rect">
            <a:avLst/>
          </a:prstGeom>
        </p:spPr>
        <p:txBody>
          <a:bodyPr lIns="0" tIns="0" rIns="0" bIns="0" rtlCol="0" anchor="t">
            <a:spAutoFit/>
          </a:bodyPr>
          <a:lstStyle/>
          <a:p>
            <a:pPr algn="l">
              <a:lnSpc>
                <a:spcPts val="3735"/>
              </a:lnSpc>
              <a:defRPr/>
            </a:pPr>
            <a:r>
              <a:rPr lang="en-US" sz="3400">
                <a:solidFill>
                  <a:srgbClr val="474880"/>
                </a:solidFill>
                <a:latin typeface="Poppins 2 Bold Italics"/>
              </a:rPr>
              <a:t>cybersecurity</a:t>
            </a:r>
            <a:endParaRPr lang="en-US" sz="3400">
              <a:solidFill>
                <a:srgbClr val="474880"/>
              </a:solidFill>
              <a:latin typeface="Poppins 2 Bold Italics"/>
            </a:endParaRPr>
          </a:p>
        </p:txBody>
      </p:sp>
      <p:sp>
        <p:nvSpPr>
          <p:cNvPr id="23" name="TextBox 23"/>
          <p:cNvSpPr txBox="1"/>
          <p:nvPr/>
        </p:nvSpPr>
        <p:spPr bwMode="auto">
          <a:xfrm>
            <a:off x="11694336" y="5537633"/>
            <a:ext cx="3657475" cy="707495"/>
          </a:xfrm>
          <a:prstGeom prst="rect">
            <a:avLst/>
          </a:prstGeom>
        </p:spPr>
        <p:txBody>
          <a:bodyPr lIns="0" tIns="0" rIns="0" bIns="0" rtlCol="0" anchor="t">
            <a:spAutoFit/>
          </a:bodyPr>
          <a:lstStyle/>
          <a:p>
            <a:pPr algn="l">
              <a:lnSpc>
                <a:spcPts val="5570"/>
              </a:lnSpc>
              <a:defRPr/>
            </a:pPr>
            <a:r>
              <a:rPr lang="en-US" sz="3400">
                <a:solidFill>
                  <a:srgbClr val="474880"/>
                </a:solidFill>
                <a:latin typeface="Poppins 2 Bold Italics"/>
              </a:rPr>
              <a:t>video surveillance</a:t>
            </a:r>
            <a:endParaRPr lang="en-US" sz="3400">
              <a:solidFill>
                <a:srgbClr val="474880"/>
              </a:solidFill>
              <a:latin typeface="Poppins 2 Bold Italics"/>
            </a:endParaRPr>
          </a:p>
        </p:txBody>
      </p:sp>
      <p:grpSp>
        <p:nvGrpSpPr>
          <p:cNvPr id="24" name="Group 24"/>
          <p:cNvGrpSpPr/>
          <p:nvPr/>
        </p:nvGrpSpPr>
        <p:grpSpPr bwMode="auto">
          <a:xfrm rot="0">
            <a:off x="9748516" y="8173409"/>
            <a:ext cx="1559995" cy="1570666"/>
            <a:chOff x="0" y="0"/>
            <a:chExt cx="762518" cy="767734"/>
          </a:xfrm>
        </p:grpSpPr>
        <p:sp>
          <p:nvSpPr>
            <p:cNvPr id="25" name="Freeform 25"/>
            <p:cNvSpPr/>
            <p:nvPr/>
          </p:nvSpPr>
          <p:spPr bwMode="auto">
            <a:xfrm>
              <a:off x="0" y="0"/>
              <a:ext cx="762518" cy="767734"/>
            </a:xfrm>
            <a:custGeom>
              <a:avLst/>
              <a:gdLst/>
              <a:ahLst/>
              <a:cxnLst/>
              <a:rect l="l" t="t" r="r" b="b"/>
              <a:pathLst>
                <a:path w="762518" h="767734" extrusionOk="0">
                  <a:moveTo>
                    <a:pt x="148884" y="0"/>
                  </a:moveTo>
                  <a:lnTo>
                    <a:pt x="613635" y="0"/>
                  </a:lnTo>
                  <a:cubicBezTo>
                    <a:pt x="653121" y="0"/>
                    <a:pt x="690990" y="15686"/>
                    <a:pt x="718911" y="43607"/>
                  </a:cubicBezTo>
                  <a:cubicBezTo>
                    <a:pt x="746832" y="71528"/>
                    <a:pt x="762518" y="109397"/>
                    <a:pt x="762518" y="148884"/>
                  </a:cubicBezTo>
                  <a:lnTo>
                    <a:pt x="762518" y="618851"/>
                  </a:lnTo>
                  <a:cubicBezTo>
                    <a:pt x="762518" y="701077"/>
                    <a:pt x="695861" y="767734"/>
                    <a:pt x="613635" y="767734"/>
                  </a:cubicBezTo>
                  <a:lnTo>
                    <a:pt x="148884" y="767734"/>
                  </a:lnTo>
                  <a:cubicBezTo>
                    <a:pt x="109397" y="767734"/>
                    <a:pt x="71528" y="752048"/>
                    <a:pt x="43607" y="724127"/>
                  </a:cubicBezTo>
                  <a:cubicBezTo>
                    <a:pt x="15686" y="696206"/>
                    <a:pt x="0" y="658337"/>
                    <a:pt x="0" y="618851"/>
                  </a:cubicBezTo>
                  <a:lnTo>
                    <a:pt x="0" y="148884"/>
                  </a:lnTo>
                  <a:cubicBezTo>
                    <a:pt x="0" y="109397"/>
                    <a:pt x="15686" y="71528"/>
                    <a:pt x="43607" y="43607"/>
                  </a:cubicBezTo>
                  <a:cubicBezTo>
                    <a:pt x="71528" y="15686"/>
                    <a:pt x="109397" y="0"/>
                    <a:pt x="148884" y="0"/>
                  </a:cubicBezTo>
                  <a:close/>
                </a:path>
              </a:pathLst>
            </a:custGeom>
            <a:solidFill>
              <a:srgbClr val="F99679"/>
            </a:solidFill>
          </p:spPr>
        </p:sp>
        <p:sp>
          <p:nvSpPr>
            <p:cNvPr id="26" name="TextBox 26"/>
            <p:cNvSpPr txBox="1"/>
            <p:nvPr/>
          </p:nvSpPr>
          <p:spPr bwMode="auto">
            <a:xfrm>
              <a:off x="0" y="114300"/>
              <a:ext cx="762518" cy="653434"/>
            </a:xfrm>
            <a:prstGeom prst="rect">
              <a:avLst/>
            </a:prstGeom>
            <a:grpFill/>
          </p:spPr>
          <p:txBody>
            <a:bodyPr lIns="50800" tIns="50800" rIns="50800" bIns="50800" rtlCol="0" anchor="ctr"/>
            <a:lstStyle/>
            <a:p>
              <a:pPr algn="ctr">
                <a:lnSpc>
                  <a:spcPts val="7725"/>
                </a:lnSpc>
                <a:defRPr/>
              </a:pPr>
              <a:r>
                <a:rPr lang="en-US" sz="7500" spc="532">
                  <a:solidFill>
                    <a:srgbClr val="474880"/>
                  </a:solidFill>
                  <a:latin typeface="Montserrat Medium"/>
                </a:rPr>
                <a:t>06</a:t>
              </a:r>
              <a:endParaRPr lang="en-US" sz="7500" spc="532">
                <a:solidFill>
                  <a:srgbClr val="474880"/>
                </a:solidFill>
                <a:latin typeface="Montserrat Medium"/>
              </a:endParaRPr>
            </a:p>
          </p:txBody>
        </p:sp>
      </p:grpSp>
      <p:sp>
        <p:nvSpPr>
          <p:cNvPr id="27" name="TextBox 27"/>
          <p:cNvSpPr txBox="1"/>
          <p:nvPr/>
        </p:nvSpPr>
        <p:spPr bwMode="auto">
          <a:xfrm>
            <a:off x="11694336" y="8034429"/>
            <a:ext cx="3657475" cy="707495"/>
          </a:xfrm>
          <a:prstGeom prst="rect">
            <a:avLst/>
          </a:prstGeom>
        </p:spPr>
        <p:txBody>
          <a:bodyPr lIns="0" tIns="0" rIns="0" bIns="0" rtlCol="0" anchor="t">
            <a:spAutoFit/>
          </a:bodyPr>
          <a:lstStyle/>
          <a:p>
            <a:pPr algn="l">
              <a:lnSpc>
                <a:spcPts val="5570"/>
              </a:lnSpc>
              <a:defRPr/>
            </a:pPr>
            <a:r>
              <a:rPr lang="en-US" sz="3400">
                <a:solidFill>
                  <a:srgbClr val="474880"/>
                </a:solidFill>
                <a:latin typeface="Poppins 2 Bold Italics"/>
              </a:rPr>
              <a:t>access control</a:t>
            </a:r>
            <a:endParaRPr lang="en-US" sz="3400">
              <a:solidFill>
                <a:srgbClr val="474880"/>
              </a:solidFill>
              <a:latin typeface="Poppins 2 Bold Italics"/>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rgbClr val="474880"/>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4271572" y="808902"/>
            <a:ext cx="9516958" cy="3395070"/>
          </a:xfrm>
          <a:prstGeom prst="rect">
            <a:avLst/>
          </a:prstGeom>
        </p:spPr>
        <p:txBody>
          <a:bodyPr lIns="0" tIns="0" rIns="0" bIns="0" rtlCol="0" anchor="t">
            <a:spAutoFit/>
          </a:bodyPr>
          <a:lstStyle/>
          <a:p>
            <a:pPr marL="0" lvl="0" indent="0" algn="ctr">
              <a:lnSpc>
                <a:spcPts val="8910"/>
              </a:lnSpc>
              <a:defRPr/>
            </a:pPr>
            <a:r>
              <a:rPr lang="en-US" sz="9000">
                <a:solidFill>
                  <a:srgbClr val="F99679"/>
                </a:solidFill>
                <a:latin typeface="Fredoka Bold"/>
              </a:rPr>
              <a:t>PROJECT PRESENTATION</a:t>
            </a:r>
            <a:r>
              <a:rPr lang="en-US" sz="9000">
                <a:solidFill>
                  <a:srgbClr val="474880"/>
                </a:solidFill>
                <a:latin typeface="Fredoka Bold"/>
              </a:rPr>
              <a:t>PRO</a:t>
            </a:r>
            <a:endParaRPr lang="en-US" sz="9000">
              <a:solidFill>
                <a:srgbClr val="474880"/>
              </a:solidFill>
              <a:latin typeface="Fredoka Bold"/>
            </a:endParaRPr>
          </a:p>
        </p:txBody>
      </p:sp>
      <p:sp>
        <p:nvSpPr>
          <p:cNvPr id="3" name="TextBox 3"/>
          <p:cNvSpPr txBox="1"/>
          <p:nvPr/>
        </p:nvSpPr>
        <p:spPr bwMode="auto">
          <a:xfrm>
            <a:off x="3554168" y="3390635"/>
            <a:ext cx="11179796" cy="933450"/>
          </a:xfrm>
          <a:prstGeom prst="rect">
            <a:avLst/>
          </a:prstGeom>
        </p:spPr>
        <p:txBody>
          <a:bodyPr lIns="0" tIns="0" rIns="0" bIns="0" rtlCol="0" anchor="t">
            <a:spAutoFit/>
          </a:bodyPr>
          <a:lstStyle/>
          <a:p>
            <a:pPr algn="ctr">
              <a:lnSpc>
                <a:spcPts val="7280"/>
              </a:lnSpc>
              <a:defRPr/>
            </a:pPr>
            <a:r>
              <a:rPr lang="de-DE" altLang="en-US" sz="5200">
                <a:solidFill>
                  <a:srgbClr val="F99679"/>
                </a:solidFill>
                <a:cs typeface="+mn-lt"/>
              </a:rPr>
              <a:t>A.PROBLEM  STATEMENT</a:t>
            </a:r>
            <a:endParaRPr lang="de-DE" altLang="en-US" sz="5200">
              <a:solidFill>
                <a:srgbClr val="F99679"/>
              </a:solidFill>
              <a:cs typeface="+mn-lt"/>
            </a:endParaRPr>
          </a:p>
        </p:txBody>
      </p:sp>
      <p:sp>
        <p:nvSpPr>
          <p:cNvPr id="846603596" name="Text Box 846603595"/>
          <p:cNvSpPr txBox="1"/>
          <p:nvPr/>
        </p:nvSpPr>
        <p:spPr bwMode="auto">
          <a:xfrm>
            <a:off x="2164080" y="5143500"/>
            <a:ext cx="14625955" cy="393827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5000" b="1">
                <a:solidFill>
                  <a:srgbClr val="FFFFFF"/>
                </a:solidFill>
              </a:rPr>
              <a:t>Many of FGCL's customers face challenges in managing stock movements, sales transactions, and generating accurate receipts using manual methods. These challenges lead to inefficiencies, errors, and potential financial discrepancies.</a:t>
            </a:r>
            <a:endParaRPr sz="50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rgbClr val="474880"/>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4419267" y="571499"/>
            <a:ext cx="9672884" cy="933450"/>
          </a:xfrm>
          <a:prstGeom prst="rect">
            <a:avLst/>
          </a:prstGeom>
        </p:spPr>
        <p:txBody>
          <a:bodyPr lIns="0" tIns="0" rIns="0" bIns="0" rtlCol="0" anchor="t">
            <a:spAutoFit/>
          </a:bodyPr>
          <a:lstStyle/>
          <a:p>
            <a:pPr algn="ctr">
              <a:lnSpc>
                <a:spcPts val="7280"/>
              </a:lnSpc>
              <a:defRPr/>
            </a:pPr>
            <a:r>
              <a:rPr lang="en-US" sz="5200">
                <a:solidFill>
                  <a:srgbClr val="F99679"/>
                </a:solidFill>
                <a:latin typeface="+mj-lt"/>
                <a:cs typeface="+mj-lt"/>
              </a:rPr>
              <a:t>B. </a:t>
            </a:r>
            <a:r>
              <a:rPr lang="de-DE" altLang="en-US" sz="5200">
                <a:solidFill>
                  <a:srgbClr val="F99679"/>
                </a:solidFill>
                <a:latin typeface="+mj-lt"/>
                <a:cs typeface="+mj-lt"/>
              </a:rPr>
              <a:t>SOLUTION</a:t>
            </a:r>
            <a:endParaRPr lang="de-DE" altLang="en-US" sz="5200">
              <a:solidFill>
                <a:srgbClr val="F99679"/>
              </a:solidFill>
              <a:latin typeface="+mj-lt"/>
              <a:cs typeface="+mj-lt"/>
            </a:endParaRPr>
          </a:p>
        </p:txBody>
      </p:sp>
      <p:sp>
        <p:nvSpPr>
          <p:cNvPr id="905501689" name="Text Box 905501688"/>
          <p:cNvSpPr txBox="1"/>
          <p:nvPr/>
        </p:nvSpPr>
        <p:spPr bwMode="auto">
          <a:xfrm>
            <a:off x="1219200" y="2171700"/>
            <a:ext cx="17310100" cy="624713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5000" b="1">
                <a:solidFill>
                  <a:srgbClr val="FFFFFF"/>
                </a:solidFill>
                <a:latin typeface="+mj-lt"/>
                <a:cs typeface="+mj-lt"/>
              </a:rPr>
              <a:t>To address these issues, I have developed a web-based application that  can offer to its customers. This system leverages QR code technology to streamline stock and sales management. The application is built using Python and JavaScript, with SQLite as the database management system. Key features of the system include:</a:t>
            </a:r>
            <a:endParaRPr sz="5000" b="1">
              <a:solidFill>
                <a:srgbClr val="FFFFFF"/>
              </a:solidFill>
              <a:latin typeface="+mj-lt"/>
              <a:cs typeface="+mj-lt"/>
            </a:endParaRPr>
          </a:p>
          <a:p>
            <a:pPr>
              <a:defRPr/>
            </a:pPr>
            <a:endParaRPr sz="5000" b="1">
              <a:solidFill>
                <a:srgbClr val="FFFFFF"/>
              </a:solidFill>
              <a:latin typeface="+mj-lt"/>
              <a:cs typeface="+mj-lt"/>
            </a:endParaRPr>
          </a:p>
          <a:p>
            <a:pPr indent="0">
              <a:buFont typeface="Arial" panose="02080604020202020204" pitchFamily="34" charset="0"/>
              <a:buNone/>
              <a:defRPr/>
            </a:pPr>
            <a:endParaRPr lang="de-DE" sz="5000" b="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rgbClr val="474880"/>
        </a:solidFill>
        <a:effectLst/>
      </p:bgPr>
    </p:bg>
    <p:spTree>
      <p:nvGrpSpPr>
        <p:cNvPr id="1" name=""/>
        <p:cNvGrpSpPr/>
        <p:nvPr/>
      </p:nvGrpSpPr>
      <p:grpSpPr bwMode="auto">
        <a:xfrm>
          <a:off x="0" y="0"/>
          <a:ext cx="0" cy="0"/>
          <a:chOff x="0" y="0"/>
          <a:chExt cx="0" cy="0"/>
        </a:xfrm>
      </p:grpSpPr>
      <p:sp>
        <p:nvSpPr>
          <p:cNvPr id="2" name="TextBox 2"/>
          <p:cNvSpPr txBox="1"/>
          <p:nvPr/>
        </p:nvSpPr>
        <p:spPr bwMode="auto">
          <a:xfrm>
            <a:off x="4419902" y="552449"/>
            <a:ext cx="9672884" cy="933450"/>
          </a:xfrm>
          <a:prstGeom prst="rect">
            <a:avLst/>
          </a:prstGeom>
        </p:spPr>
        <p:txBody>
          <a:bodyPr lIns="0" tIns="0" rIns="0" bIns="0" rtlCol="0" anchor="t">
            <a:spAutoFit/>
          </a:bodyPr>
          <a:lstStyle/>
          <a:p>
            <a:pPr algn="ctr">
              <a:lnSpc>
                <a:spcPts val="7280"/>
              </a:lnSpc>
              <a:defRPr/>
            </a:pPr>
            <a:r>
              <a:rPr lang="de-DE" altLang="en-US" sz="5200">
                <a:solidFill>
                  <a:srgbClr val="F99679"/>
                </a:solidFill>
                <a:cs typeface="+mn-lt"/>
              </a:rPr>
              <a:t>KEY FEATURES</a:t>
            </a:r>
            <a:endParaRPr lang="de-DE" altLang="en-US" sz="5200">
              <a:solidFill>
                <a:srgbClr val="F99679"/>
              </a:solidFill>
              <a:cs typeface="+mn-lt"/>
            </a:endParaRPr>
          </a:p>
        </p:txBody>
      </p:sp>
      <p:sp>
        <p:nvSpPr>
          <p:cNvPr id="905501689" name="Text Box 905501688"/>
          <p:cNvSpPr txBox="1"/>
          <p:nvPr/>
        </p:nvSpPr>
        <p:spPr bwMode="auto">
          <a:xfrm>
            <a:off x="977900" y="1485900"/>
            <a:ext cx="17310100" cy="77857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5000" b="1">
              <a:solidFill>
                <a:srgbClr val="FFFFFF"/>
              </a:solidFill>
              <a:latin typeface="+mj-lt"/>
              <a:cs typeface="+mj-lt"/>
            </a:endParaRPr>
          </a:p>
          <a:p>
            <a:pPr marL="457200" indent="-457200">
              <a:buFont typeface="Arial" panose="02080604020202020204" pitchFamily="34" charset="0"/>
              <a:buChar char="•"/>
              <a:defRPr/>
            </a:pPr>
            <a:r>
              <a:rPr sz="5000" b="1">
                <a:solidFill>
                  <a:srgbClr val="FFFFFF"/>
                </a:solidFill>
                <a:latin typeface="+mj-lt"/>
                <a:cs typeface="+mj-lt"/>
              </a:rPr>
              <a:t>QR Code Scanning: Facilitates quick and accurate product identification and inventory management.</a:t>
            </a:r>
            <a:endParaRPr sz="5000" b="1">
              <a:solidFill>
                <a:srgbClr val="FFFFFF"/>
              </a:solidFill>
              <a:latin typeface="+mj-lt"/>
              <a:cs typeface="+mj-lt"/>
            </a:endParaRPr>
          </a:p>
          <a:p>
            <a:pPr marL="457200" indent="-457200">
              <a:buFont typeface="Arial" panose="02080604020202020204" pitchFamily="34" charset="0"/>
              <a:buChar char="•"/>
              <a:defRPr/>
            </a:pPr>
            <a:r>
              <a:rPr sz="5000" b="1">
                <a:solidFill>
                  <a:srgbClr val="FFFFFF"/>
                </a:solidFill>
                <a:latin typeface="+mj-lt"/>
                <a:cs typeface="+mj-lt"/>
              </a:rPr>
              <a:t>Real-time Inventory Tracking: Ensures up-to-date information on stock levels, minimizing the risk of stockouts or overstocking.</a:t>
            </a:r>
            <a:endParaRPr sz="5000" b="1">
              <a:solidFill>
                <a:srgbClr val="FFFFFF"/>
              </a:solidFill>
              <a:latin typeface="+mj-lt"/>
              <a:cs typeface="+mj-lt"/>
            </a:endParaRPr>
          </a:p>
          <a:p>
            <a:pPr marL="457200" indent="-457200">
              <a:buFont typeface="Arial" panose="02080604020202020204" pitchFamily="34" charset="0"/>
              <a:buChar char="•"/>
              <a:defRPr/>
            </a:pPr>
            <a:r>
              <a:rPr sz="5000" b="1">
                <a:solidFill>
                  <a:srgbClr val="FFFFFF"/>
                </a:solidFill>
                <a:latin typeface="+mj-lt"/>
                <a:cs typeface="+mj-lt"/>
              </a:rPr>
              <a:t>Transaction Management: Simplifies the process of recording sales, adjusting stock levels, and generating receipts.</a:t>
            </a:r>
            <a:endParaRPr sz="5000" b="1">
              <a:solidFill>
                <a:srgbClr val="FFFFFF"/>
              </a:solidFill>
              <a:latin typeface="+mj-lt"/>
              <a:cs typeface="+mj-lt"/>
            </a:endParaRPr>
          </a:p>
          <a:p>
            <a:pPr marL="457200" indent="-457200">
              <a:buFont typeface="Arial" panose="02080604020202020204" pitchFamily="34" charset="0"/>
              <a:buChar char="•"/>
              <a:defRPr/>
            </a:pPr>
            <a:r>
              <a:rPr lang="de-DE" sz="5000" b="1">
                <a:solidFill>
                  <a:srgbClr val="FFFFFF"/>
                </a:solidFill>
                <a:latin typeface="+mj-lt"/>
                <a:cs typeface="+mj-lt"/>
              </a:rPr>
              <a:t>Graphical sales representation:Helps in decision making</a:t>
            </a:r>
            <a:endParaRPr lang="de-DE" sz="5000" b="1">
              <a:solidFill>
                <a:srgbClr val="FFFFFF"/>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p:pull dir="r"/>
      </p:transition>
    </mc:Choice>
    <mc:Fallback>
      <p:transition spd="slow">
        <p:pull dir="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ines">
  <a:themeElements>
    <a:clrScheme name="Lines">
      <a:dk1>
        <a:sysClr val="windowText" lastClr="000000"/>
      </a:dk1>
      <a:lt1>
        <a:srgbClr val="D4735E"/>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3300"/>
      </a:hlink>
      <a:folHlink>
        <a:srgbClr val="B2B2B2"/>
      </a:folHlink>
    </a:clrScheme>
    <a:fontScheme name="Times New Roman">
      <a:majorFont>
        <a:latin typeface="Times New Roman"/>
        <a:ea typeface="Arial"/>
        <a:cs typeface="Arial"/>
      </a:majorFont>
      <a:minorFont>
        <a:latin typeface="Times New Roman"/>
        <a:ea typeface="Arial"/>
        <a:cs typeface="Arial"/>
      </a:minorFont>
    </a:fontScheme>
    <a:fmtScheme name="Твердый переплет">
      <a:fillStyleLst>
        <a:solidFill>
          <a:schemeClr val="phClr"/>
        </a:solidFill>
        <a:solidFill>
          <a:schemeClr val="phClr">
            <a:tint val="68000"/>
            <a:shade val="94000"/>
            <a:satMod val="300000"/>
            <a:lumMod val="110000"/>
          </a:schemeClr>
        </a:solidFill>
        <a:gradFill>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tint val="96000"/>
            <a:lumMod val="110000"/>
          </a:schemeClr>
        </a:solidFill>
        <a:blipFill>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a:blip xmlns:r="http://schemas.openxmlformats.org/officeDocument/2006/relationships" r:embed="rId1">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objectDefaults>
    <a:spDef>
      <a:spPr bwMode="auto"/>
      <a:body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WPS Presentation</Application>
  <PresentationFormat>On-screen Show (4:3)</PresentationFormat>
  <Paragraphs>112</Paragraphs>
  <Slides>13</Slides>
  <Notes>12</Notes>
  <HiddenSlides>0</HiddenSlides>
  <MMClips>2</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Arial</vt:lpstr>
      <vt:lpstr>Nimbus Roman No9 L</vt:lpstr>
      <vt:lpstr>Times New Roman</vt:lpstr>
      <vt:lpstr>Wingdings</vt:lpstr>
      <vt:lpstr>Gubbi</vt:lpstr>
      <vt:lpstr>Fredoka</vt:lpstr>
      <vt:lpstr>Fredoka Bold</vt:lpstr>
      <vt:lpstr>Ubuntu Medium</vt:lpstr>
      <vt:lpstr>Calibri</vt:lpstr>
      <vt:lpstr>Montserrat Medium</vt:lpstr>
      <vt:lpstr>Poppins 2 Bold Italics</vt:lpstr>
      <vt:lpstr>Poppins 2 Bold Italics</vt:lpstr>
      <vt:lpstr>Roca One Bold</vt:lpstr>
      <vt:lpstr>Microsoft YaHei</vt:lpstr>
      <vt:lpstr>Droid Sans Fallback</vt:lpstr>
      <vt:lpstr>Arial Unicode MS</vt:lpstr>
      <vt:lpstr>DejaVu Sans</vt:lpstr>
      <vt:lpstr>Times New Roman</vt:lpstr>
      <vt:lpstr>Ubuntu Light</vt:lpstr>
      <vt:lpstr>Lines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dc:title>
  <dc:creator/>
  <cp:lastModifiedBy>daryl</cp:lastModifiedBy>
  <cp:revision>31</cp:revision>
  <dcterms:created xsi:type="dcterms:W3CDTF">2024-07-18T02:32:51Z</dcterms:created>
  <dcterms:modified xsi:type="dcterms:W3CDTF">2024-07-18T02:32:51Z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1033-11.1.0.11720</vt:lpwstr>
  </property>
</Properties>
</file>