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8288000" cy="10287000"/>
  <p:notesSz cx="6858000" cy="9144000"/>
  <p:defaultTextStyle>
    <a:defPPr>
      <a:defRPr lang="en-US"/>
    </a:defPPr>
    <a:lvl1pPr marL="0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5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4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7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2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1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A4B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77" d="100"/>
          <a:sy n="77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35" indent="0" algn="ctr">
              <a:buNone/>
              <a:defRPr sz="3000"/>
            </a:lvl2pPr>
            <a:lvl3pPr marL="1371669" indent="0" algn="ctr">
              <a:buNone/>
              <a:defRPr sz="2700"/>
            </a:lvl3pPr>
            <a:lvl4pPr marL="2057504" indent="0" algn="ctr">
              <a:buNone/>
              <a:defRPr sz="2400"/>
            </a:lvl4pPr>
            <a:lvl5pPr marL="2743337" indent="0" algn="ctr">
              <a:buNone/>
              <a:defRPr sz="2400"/>
            </a:lvl5pPr>
            <a:lvl6pPr marL="3429171" indent="0" algn="ctr">
              <a:buNone/>
              <a:defRPr sz="2400"/>
            </a:lvl6pPr>
            <a:lvl7pPr marL="4115006" indent="0" algn="ctr">
              <a:buNone/>
              <a:defRPr sz="2400"/>
            </a:lvl7pPr>
            <a:lvl8pPr marL="4800840" indent="0" algn="ctr">
              <a:buNone/>
              <a:defRPr sz="2400"/>
            </a:lvl8pPr>
            <a:lvl9pPr marL="5486675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5CF6-501F-4D12-828D-899904B857EE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2FC3-B075-4197-8848-286932037E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50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5CF6-501F-4D12-828D-899904B857EE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2FC3-B075-4197-8848-286932037E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693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9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9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5CF6-501F-4D12-828D-899904B857EE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2FC3-B075-4197-8848-286932037E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170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5CF6-501F-4D12-828D-899904B857EE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2FC3-B075-4197-8848-286932037E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695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9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7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3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6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50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33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17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500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8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67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5CF6-501F-4D12-828D-899904B857EE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2FC3-B075-4197-8848-286932037E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973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9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9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5CF6-501F-4D12-828D-899904B857EE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2FC3-B075-4197-8848-286932037E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894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90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35" indent="0">
              <a:buNone/>
              <a:defRPr sz="3000" b="1"/>
            </a:lvl2pPr>
            <a:lvl3pPr marL="1371669" indent="0">
              <a:buNone/>
              <a:defRPr sz="2700" b="1"/>
            </a:lvl3pPr>
            <a:lvl4pPr marL="2057504" indent="0">
              <a:buNone/>
              <a:defRPr sz="2400" b="1"/>
            </a:lvl4pPr>
            <a:lvl5pPr marL="2743337" indent="0">
              <a:buNone/>
              <a:defRPr sz="2400" b="1"/>
            </a:lvl5pPr>
            <a:lvl6pPr marL="3429171" indent="0">
              <a:buNone/>
              <a:defRPr sz="2400" b="1"/>
            </a:lvl6pPr>
            <a:lvl7pPr marL="4115006" indent="0">
              <a:buNone/>
              <a:defRPr sz="2400" b="1"/>
            </a:lvl7pPr>
            <a:lvl8pPr marL="4800840" indent="0">
              <a:buNone/>
              <a:defRPr sz="2400" b="1"/>
            </a:lvl8pPr>
            <a:lvl9pPr marL="5486675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35" indent="0">
              <a:buNone/>
              <a:defRPr sz="3000" b="1"/>
            </a:lvl2pPr>
            <a:lvl3pPr marL="1371669" indent="0">
              <a:buNone/>
              <a:defRPr sz="2700" b="1"/>
            </a:lvl3pPr>
            <a:lvl4pPr marL="2057504" indent="0">
              <a:buNone/>
              <a:defRPr sz="2400" b="1"/>
            </a:lvl4pPr>
            <a:lvl5pPr marL="2743337" indent="0">
              <a:buNone/>
              <a:defRPr sz="2400" b="1"/>
            </a:lvl5pPr>
            <a:lvl6pPr marL="3429171" indent="0">
              <a:buNone/>
              <a:defRPr sz="2400" b="1"/>
            </a:lvl6pPr>
            <a:lvl7pPr marL="4115006" indent="0">
              <a:buNone/>
              <a:defRPr sz="2400" b="1"/>
            </a:lvl7pPr>
            <a:lvl8pPr marL="4800840" indent="0">
              <a:buNone/>
              <a:defRPr sz="2400" b="1"/>
            </a:lvl8pPr>
            <a:lvl9pPr marL="5486675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5CF6-501F-4D12-828D-899904B857EE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2FC3-B075-4197-8848-286932037E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505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5CF6-501F-4D12-828D-899904B857EE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2FC3-B075-4197-8848-286932037E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091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5CF6-501F-4D12-828D-899904B857EE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2FC3-B075-4197-8848-286932037E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860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4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40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4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35" indent="0">
              <a:buNone/>
              <a:defRPr sz="2100"/>
            </a:lvl2pPr>
            <a:lvl3pPr marL="1371669" indent="0">
              <a:buNone/>
              <a:defRPr sz="1800"/>
            </a:lvl3pPr>
            <a:lvl4pPr marL="2057504" indent="0">
              <a:buNone/>
              <a:defRPr sz="1500"/>
            </a:lvl4pPr>
            <a:lvl5pPr marL="2743337" indent="0">
              <a:buNone/>
              <a:defRPr sz="1500"/>
            </a:lvl5pPr>
            <a:lvl6pPr marL="3429171" indent="0">
              <a:buNone/>
              <a:defRPr sz="1500"/>
            </a:lvl6pPr>
            <a:lvl7pPr marL="4115006" indent="0">
              <a:buNone/>
              <a:defRPr sz="1500"/>
            </a:lvl7pPr>
            <a:lvl8pPr marL="4800840" indent="0">
              <a:buNone/>
              <a:defRPr sz="1500"/>
            </a:lvl8pPr>
            <a:lvl9pPr marL="548667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5CF6-501F-4D12-828D-899904B857EE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2FC3-B075-4197-8848-286932037E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869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4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40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35" indent="0">
              <a:buNone/>
              <a:defRPr sz="4200"/>
            </a:lvl2pPr>
            <a:lvl3pPr marL="1371669" indent="0">
              <a:buNone/>
              <a:defRPr sz="3600"/>
            </a:lvl3pPr>
            <a:lvl4pPr marL="2057504" indent="0">
              <a:buNone/>
              <a:defRPr sz="3000"/>
            </a:lvl4pPr>
            <a:lvl5pPr marL="2743337" indent="0">
              <a:buNone/>
              <a:defRPr sz="3000"/>
            </a:lvl5pPr>
            <a:lvl6pPr marL="3429171" indent="0">
              <a:buNone/>
              <a:defRPr sz="3000"/>
            </a:lvl6pPr>
            <a:lvl7pPr marL="4115006" indent="0">
              <a:buNone/>
              <a:defRPr sz="3000"/>
            </a:lvl7pPr>
            <a:lvl8pPr marL="4800840" indent="0">
              <a:buNone/>
              <a:defRPr sz="3000"/>
            </a:lvl8pPr>
            <a:lvl9pPr marL="5486675" indent="0">
              <a:buNone/>
              <a:defRPr sz="3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4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35" indent="0">
              <a:buNone/>
              <a:defRPr sz="2100"/>
            </a:lvl2pPr>
            <a:lvl3pPr marL="1371669" indent="0">
              <a:buNone/>
              <a:defRPr sz="1800"/>
            </a:lvl3pPr>
            <a:lvl4pPr marL="2057504" indent="0">
              <a:buNone/>
              <a:defRPr sz="1500"/>
            </a:lvl4pPr>
            <a:lvl5pPr marL="2743337" indent="0">
              <a:buNone/>
              <a:defRPr sz="1500"/>
            </a:lvl5pPr>
            <a:lvl6pPr marL="3429171" indent="0">
              <a:buNone/>
              <a:defRPr sz="1500"/>
            </a:lvl6pPr>
            <a:lvl7pPr marL="4115006" indent="0">
              <a:buNone/>
              <a:defRPr sz="1500"/>
            </a:lvl7pPr>
            <a:lvl8pPr marL="4800840" indent="0">
              <a:buNone/>
              <a:defRPr sz="1500"/>
            </a:lvl8pPr>
            <a:lvl9pPr marL="548667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5CF6-501F-4D12-828D-899904B857EE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2FC3-B075-4197-8848-286932037E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754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90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9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7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65CF6-501F-4D12-828D-899904B857EE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7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7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32FC3-B075-4197-8848-286932037E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427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69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7" indent="-342917" algn="l" defTabSz="1371669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51" indent="-342917" algn="l" defTabSz="13716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86" indent="-342917" algn="l" defTabSz="13716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420" indent="-342917" algn="l" defTabSz="13716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255" indent="-342917" algn="l" defTabSz="13716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089" indent="-342917" algn="l" defTabSz="13716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924" indent="-342917" algn="l" defTabSz="13716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757" indent="-342917" algn="l" defTabSz="13716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591" indent="-342917" algn="l" defTabSz="13716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5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69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504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337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171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006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840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675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93C748-3971-4B14-91DC-2F659B8B7128}"/>
              </a:ext>
            </a:extLst>
          </p:cNvPr>
          <p:cNvSpPr/>
          <p:nvPr/>
        </p:nvSpPr>
        <p:spPr>
          <a:xfrm>
            <a:off x="1587154" y="1265128"/>
            <a:ext cx="1103064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00:00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14C75F-88C5-4988-9F68-50AF2F1190CE}"/>
              </a:ext>
            </a:extLst>
          </p:cNvPr>
          <p:cNvSpPr/>
          <p:nvPr/>
        </p:nvSpPr>
        <p:spPr>
          <a:xfrm>
            <a:off x="2868459" y="702830"/>
            <a:ext cx="13923995" cy="4309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Game Time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7D0D8A-AA84-4228-B23C-1E1D1CC1F226}"/>
              </a:ext>
            </a:extLst>
          </p:cNvPr>
          <p:cNvSpPr/>
          <p:nvPr/>
        </p:nvSpPr>
        <p:spPr>
          <a:xfrm>
            <a:off x="2868460" y="1265128"/>
            <a:ext cx="6814160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1</a:t>
            </a:r>
            <a:r>
              <a:rPr lang="en-AU" sz="2500" baseline="30000"/>
              <a:t>st</a:t>
            </a:r>
            <a:r>
              <a:rPr lang="en-AU" sz="2500"/>
              <a:t> Half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FE0EC07-197F-4D67-9110-B4481D86814D}"/>
              </a:ext>
            </a:extLst>
          </p:cNvPr>
          <p:cNvSpPr/>
          <p:nvPr/>
        </p:nvSpPr>
        <p:spPr>
          <a:xfrm>
            <a:off x="9978294" y="1265128"/>
            <a:ext cx="6814160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2</a:t>
            </a:r>
            <a:r>
              <a:rPr lang="en-AU" sz="2500" baseline="30000"/>
              <a:t>nd</a:t>
            </a:r>
            <a:r>
              <a:rPr lang="en-AU" sz="2500"/>
              <a:t> Half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B71FE2-58B7-47CB-9CBE-875A65D0D53B}"/>
              </a:ext>
            </a:extLst>
          </p:cNvPr>
          <p:cNvCxnSpPr>
            <a:stCxn id="6" idx="3"/>
            <a:endCxn id="15" idx="1"/>
          </p:cNvCxnSpPr>
          <p:nvPr/>
        </p:nvCxnSpPr>
        <p:spPr>
          <a:xfrm>
            <a:off x="9682620" y="1480613"/>
            <a:ext cx="295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A379340-C6DB-4DF5-8970-912B813A3875}"/>
              </a:ext>
            </a:extLst>
          </p:cNvPr>
          <p:cNvSpPr/>
          <p:nvPr/>
        </p:nvSpPr>
        <p:spPr>
          <a:xfrm>
            <a:off x="2868459" y="1827426"/>
            <a:ext cx="6814161" cy="4309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Game Phases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BA9894-A1FD-48FC-809B-AC4318D2369C}"/>
              </a:ext>
            </a:extLst>
          </p:cNvPr>
          <p:cNvSpPr/>
          <p:nvPr/>
        </p:nvSpPr>
        <p:spPr>
          <a:xfrm>
            <a:off x="9978294" y="1827426"/>
            <a:ext cx="6814161" cy="4309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Specific Actions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8EDCE7-6B68-4745-9498-F3B09A78F4CB}"/>
              </a:ext>
            </a:extLst>
          </p:cNvPr>
          <p:cNvSpPr/>
          <p:nvPr/>
        </p:nvSpPr>
        <p:spPr>
          <a:xfrm>
            <a:off x="2868460" y="2389724"/>
            <a:ext cx="330687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In Possession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0E98C53-F3BB-40B4-95FA-742C799CF48F}"/>
              </a:ext>
            </a:extLst>
          </p:cNvPr>
          <p:cNvSpPr/>
          <p:nvPr/>
        </p:nvSpPr>
        <p:spPr>
          <a:xfrm>
            <a:off x="6375748" y="2389724"/>
            <a:ext cx="330687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Out of Possession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28B3E4-C723-4C01-8EBD-B69178BF3896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6175332" y="2605209"/>
            <a:ext cx="200416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433C02E-8DD7-4BEF-849B-BFC18CD00570}"/>
              </a:ext>
            </a:extLst>
          </p:cNvPr>
          <p:cNvSpPr/>
          <p:nvPr/>
        </p:nvSpPr>
        <p:spPr>
          <a:xfrm>
            <a:off x="9978294" y="2389724"/>
            <a:ext cx="330687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Home Team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D69D090-8BE2-4003-82C5-CDC80410DFB4}"/>
              </a:ext>
            </a:extLst>
          </p:cNvPr>
          <p:cNvSpPr/>
          <p:nvPr/>
        </p:nvSpPr>
        <p:spPr>
          <a:xfrm>
            <a:off x="13485582" y="2389724"/>
            <a:ext cx="330687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Away Team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1C5478-9544-4827-9A00-D8BBCE05E778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13285166" y="2605209"/>
            <a:ext cx="200416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8E8EDD-384F-416C-BD94-30C9E5D8C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5085" y="1764796"/>
            <a:ext cx="323011" cy="32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use - Free signs icons">
            <a:extLst>
              <a:ext uri="{FF2B5EF4-FFF2-40B4-BE49-F238E27FC236}">
                <a16:creationId xmlns:a16="http://schemas.microsoft.com/office/drawing/2014/main" id="{ECCE0B8C-5115-49A0-BA2A-B15CBCDC2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834" y="1764796"/>
            <a:ext cx="323011" cy="32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op - Free multimedia icons">
            <a:extLst>
              <a:ext uri="{FF2B5EF4-FFF2-40B4-BE49-F238E27FC236}">
                <a16:creationId xmlns:a16="http://schemas.microsoft.com/office/drawing/2014/main" id="{BF94F2AC-7925-4B27-86E8-59C343887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35" y="1764795"/>
            <a:ext cx="323011" cy="32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8B4444C-9DD6-4C97-88AD-655DA6AC3FAB}"/>
              </a:ext>
            </a:extLst>
          </p:cNvPr>
          <p:cNvSpPr/>
          <p:nvPr/>
        </p:nvSpPr>
        <p:spPr>
          <a:xfrm>
            <a:off x="2868459" y="2952022"/>
            <a:ext cx="977031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/>
              <a:t>Build-up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A64433F-999A-4FBE-AEC1-3C17A3D0F6A1}"/>
              </a:ext>
            </a:extLst>
          </p:cNvPr>
          <p:cNvSpPr/>
          <p:nvPr/>
        </p:nvSpPr>
        <p:spPr>
          <a:xfrm>
            <a:off x="4033380" y="2952021"/>
            <a:ext cx="977031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/>
              <a:t>Transition</a:t>
            </a:r>
          </a:p>
          <a:p>
            <a:pPr algn="ctr"/>
            <a:r>
              <a:rPr lang="en-AU" sz="1400"/>
              <a:t>Def -&gt; </a:t>
            </a:r>
            <a:r>
              <a:rPr lang="en-AU" sz="1400" err="1"/>
              <a:t>Att</a:t>
            </a:r>
            <a:endParaRPr lang="en-AU" sz="140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F0DE6FC-BC99-418D-B176-9D0767631BCE}"/>
              </a:ext>
            </a:extLst>
          </p:cNvPr>
          <p:cNvSpPr/>
          <p:nvPr/>
        </p:nvSpPr>
        <p:spPr>
          <a:xfrm>
            <a:off x="5198301" y="2952020"/>
            <a:ext cx="977031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/>
              <a:t>Final third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536E7B7-73D5-4234-AA8A-F088CC76ECE3}"/>
              </a:ext>
            </a:extLst>
          </p:cNvPr>
          <p:cNvSpPr/>
          <p:nvPr/>
        </p:nvSpPr>
        <p:spPr>
          <a:xfrm>
            <a:off x="1621521" y="2658827"/>
            <a:ext cx="1103064" cy="666628"/>
          </a:xfrm>
          <a:prstGeom prst="roundRect">
            <a:avLst/>
          </a:prstGeom>
          <a:solidFill>
            <a:srgbClr val="EF4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Stop phase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EE293F-F331-4925-A9C7-BA1346011A66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>
            <a:off x="2724585" y="2992141"/>
            <a:ext cx="143874" cy="175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D29AAC-E58F-46B9-940B-6043C63C2B48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5010411" y="3167505"/>
            <a:ext cx="187890" cy="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F86B605-F52A-44F4-B12E-A7158549F916}"/>
              </a:ext>
            </a:extLst>
          </p:cNvPr>
          <p:cNvSpPr/>
          <p:nvPr/>
        </p:nvSpPr>
        <p:spPr>
          <a:xfrm>
            <a:off x="2868459" y="3514316"/>
            <a:ext cx="6814161" cy="4309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Phase Details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0D49518-8C54-4D9A-AD4D-A9AB6B8C50E0}"/>
              </a:ext>
            </a:extLst>
          </p:cNvPr>
          <p:cNvSpPr/>
          <p:nvPr/>
        </p:nvSpPr>
        <p:spPr>
          <a:xfrm>
            <a:off x="2868459" y="4125182"/>
            <a:ext cx="3031300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300"/>
              <a:t>Retain Possession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69D84C6-2CA1-47E2-8BEF-773E483DD8A4}"/>
              </a:ext>
            </a:extLst>
          </p:cNvPr>
          <p:cNvSpPr/>
          <p:nvPr/>
        </p:nvSpPr>
        <p:spPr>
          <a:xfrm>
            <a:off x="6375748" y="4125181"/>
            <a:ext cx="330687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300"/>
              <a:t>Direct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D67BAA3-7F1C-4BF4-A6DF-CEF5A817B034}"/>
              </a:ext>
            </a:extLst>
          </p:cNvPr>
          <p:cNvSpPr/>
          <p:nvPr/>
        </p:nvSpPr>
        <p:spPr>
          <a:xfrm>
            <a:off x="1653784" y="4125181"/>
            <a:ext cx="977031" cy="4309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/>
              <a:t>Build-up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E55C8D6-5A6F-4D7C-A619-E24ECA7A1CC2}"/>
              </a:ext>
            </a:extLst>
          </p:cNvPr>
          <p:cNvCxnSpPr>
            <a:cxnSpLocks/>
            <a:stCxn id="32" idx="1"/>
            <a:endCxn id="63" idx="0"/>
          </p:cNvCxnSpPr>
          <p:nvPr/>
        </p:nvCxnSpPr>
        <p:spPr>
          <a:xfrm flipH="1">
            <a:off x="2142300" y="3167507"/>
            <a:ext cx="726159" cy="95767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5E155BE-0DBD-4821-AEEA-929C87C21371}"/>
              </a:ext>
            </a:extLst>
          </p:cNvPr>
          <p:cNvSpPr/>
          <p:nvPr/>
        </p:nvSpPr>
        <p:spPr>
          <a:xfrm>
            <a:off x="1653784" y="4718976"/>
            <a:ext cx="977031" cy="4309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/>
              <a:t>Transition</a:t>
            </a:r>
          </a:p>
          <a:p>
            <a:pPr algn="ctr"/>
            <a:r>
              <a:rPr lang="en-AU" sz="1400"/>
              <a:t>Def -&gt; </a:t>
            </a:r>
            <a:r>
              <a:rPr lang="en-AU" sz="1400" err="1"/>
              <a:t>Att</a:t>
            </a:r>
            <a:endParaRPr lang="en-AU" sz="140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F8FE3E7-56FF-4493-ABA4-F98BCBAC06F8}"/>
              </a:ext>
            </a:extLst>
          </p:cNvPr>
          <p:cNvCxnSpPr>
            <a:cxnSpLocks/>
            <a:stCxn id="39" idx="2"/>
            <a:endCxn id="69" idx="3"/>
          </p:cNvCxnSpPr>
          <p:nvPr/>
        </p:nvCxnSpPr>
        <p:spPr>
          <a:xfrm flipH="1">
            <a:off x="2630815" y="3382990"/>
            <a:ext cx="1891081" cy="155147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5592B1F-59FF-4278-A19D-B3463A2C7832}"/>
              </a:ext>
            </a:extLst>
          </p:cNvPr>
          <p:cNvSpPr/>
          <p:nvPr/>
        </p:nvSpPr>
        <p:spPr>
          <a:xfrm>
            <a:off x="2868460" y="4718004"/>
            <a:ext cx="214195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300"/>
              <a:t>Withdrawn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2057C05-47FD-43BD-A1EE-29A6EA630CCB}"/>
              </a:ext>
            </a:extLst>
          </p:cNvPr>
          <p:cNvSpPr/>
          <p:nvPr/>
        </p:nvSpPr>
        <p:spPr>
          <a:xfrm>
            <a:off x="5210304" y="4718976"/>
            <a:ext cx="214195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300"/>
              <a:t>Midfield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159F7B3-4066-4DA7-BEDB-0E02BF49D75B}"/>
              </a:ext>
            </a:extLst>
          </p:cNvPr>
          <p:cNvSpPr/>
          <p:nvPr/>
        </p:nvSpPr>
        <p:spPr>
          <a:xfrm>
            <a:off x="7552148" y="4712530"/>
            <a:ext cx="214195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300"/>
              <a:t>Attack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8B95873-84CD-41C9-B021-E47CE693372B}"/>
              </a:ext>
            </a:extLst>
          </p:cNvPr>
          <p:cNvCxnSpPr>
            <a:cxnSpLocks/>
            <a:stCxn id="32" idx="3"/>
            <a:endCxn id="40" idx="1"/>
          </p:cNvCxnSpPr>
          <p:nvPr/>
        </p:nvCxnSpPr>
        <p:spPr>
          <a:xfrm flipV="1">
            <a:off x="3845490" y="3167505"/>
            <a:ext cx="1352811" cy="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DDA35C8-937C-4C24-B1A6-E4B453A9B480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5010412" y="4933489"/>
            <a:ext cx="199892" cy="97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003C9FC-D94D-4B6D-82D6-239F7FD66407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V="1">
            <a:off x="5899759" y="4340666"/>
            <a:ext cx="475989" cy="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2EC0D17-A8B7-4800-851E-607AB37FC0FB}"/>
              </a:ext>
            </a:extLst>
          </p:cNvPr>
          <p:cNvCxnSpPr>
            <a:cxnSpLocks/>
            <a:stCxn id="74" idx="3"/>
            <a:endCxn id="75" idx="1"/>
          </p:cNvCxnSpPr>
          <p:nvPr/>
        </p:nvCxnSpPr>
        <p:spPr>
          <a:xfrm flipV="1">
            <a:off x="7352256" y="4928015"/>
            <a:ext cx="199892" cy="644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59C0D2D-8203-43AE-AD24-65AB2D37EF11}"/>
              </a:ext>
            </a:extLst>
          </p:cNvPr>
          <p:cNvSpPr/>
          <p:nvPr/>
        </p:nvSpPr>
        <p:spPr>
          <a:xfrm>
            <a:off x="1653784" y="5312771"/>
            <a:ext cx="977031" cy="4309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/>
              <a:t>Final third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043AA5-D7D2-4335-8C30-10F12291A398}"/>
              </a:ext>
            </a:extLst>
          </p:cNvPr>
          <p:cNvCxnSpPr>
            <a:cxnSpLocks/>
            <a:stCxn id="40" idx="2"/>
            <a:endCxn id="88" idx="3"/>
          </p:cNvCxnSpPr>
          <p:nvPr/>
        </p:nvCxnSpPr>
        <p:spPr>
          <a:xfrm flipH="1">
            <a:off x="2630815" y="3382989"/>
            <a:ext cx="3056002" cy="21452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27E1FB6-3597-44FD-947B-466AE0CD3558}"/>
              </a:ext>
            </a:extLst>
          </p:cNvPr>
          <p:cNvSpPr/>
          <p:nvPr/>
        </p:nvSpPr>
        <p:spPr>
          <a:xfrm>
            <a:off x="2856980" y="5307114"/>
            <a:ext cx="214195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300"/>
              <a:t>Play through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14CEE4D-7988-4E39-B189-1408B4679F77}"/>
              </a:ext>
            </a:extLst>
          </p:cNvPr>
          <p:cNvSpPr/>
          <p:nvPr/>
        </p:nvSpPr>
        <p:spPr>
          <a:xfrm>
            <a:off x="5198824" y="5308086"/>
            <a:ext cx="214195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300"/>
              <a:t>Play over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4B0DE50C-54EF-44A5-B23B-AE65F048DB7D}"/>
              </a:ext>
            </a:extLst>
          </p:cNvPr>
          <p:cNvSpPr/>
          <p:nvPr/>
        </p:nvSpPr>
        <p:spPr>
          <a:xfrm>
            <a:off x="7540668" y="5301640"/>
            <a:ext cx="214195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300"/>
              <a:t>Play around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8D58B82-F7E0-436D-9148-2C8E32AA232F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>
            <a:off x="4998932" y="5522599"/>
            <a:ext cx="199892" cy="97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4748B8-EED5-4E44-A8CB-1A15DFBBF54F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7340776" y="5517125"/>
            <a:ext cx="199892" cy="644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012C825-436C-4E7D-88A6-ADEB0DB9A412}"/>
              </a:ext>
            </a:extLst>
          </p:cNvPr>
          <p:cNvSpPr/>
          <p:nvPr/>
        </p:nvSpPr>
        <p:spPr>
          <a:xfrm>
            <a:off x="6394535" y="2952022"/>
            <a:ext cx="977031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/>
              <a:t>Pressing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6EC1A21D-231D-4087-83F6-C149A6DB7938}"/>
              </a:ext>
            </a:extLst>
          </p:cNvPr>
          <p:cNvSpPr/>
          <p:nvPr/>
        </p:nvSpPr>
        <p:spPr>
          <a:xfrm>
            <a:off x="7559456" y="2952021"/>
            <a:ext cx="977031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/>
              <a:t>Mixed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6EB5D0E-486A-4A07-A749-7B6724A45A1C}"/>
              </a:ext>
            </a:extLst>
          </p:cNvPr>
          <p:cNvSpPr/>
          <p:nvPr/>
        </p:nvSpPr>
        <p:spPr>
          <a:xfrm>
            <a:off x="8724377" y="2952020"/>
            <a:ext cx="977031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/>
              <a:t>Contain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32F974B-8B74-4B1A-BB30-D96B9F559014}"/>
              </a:ext>
            </a:extLst>
          </p:cNvPr>
          <p:cNvSpPr/>
          <p:nvPr/>
        </p:nvSpPr>
        <p:spPr>
          <a:xfrm>
            <a:off x="2856980" y="6045405"/>
            <a:ext cx="214195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300"/>
              <a:t>High block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878194EA-18DE-4978-99EB-070D0D304FF1}"/>
              </a:ext>
            </a:extLst>
          </p:cNvPr>
          <p:cNvSpPr/>
          <p:nvPr/>
        </p:nvSpPr>
        <p:spPr>
          <a:xfrm>
            <a:off x="5198824" y="6046377"/>
            <a:ext cx="214195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300"/>
              <a:t>Mid block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35902E08-F34A-4D1A-BDFA-3E5E6706972C}"/>
              </a:ext>
            </a:extLst>
          </p:cNvPr>
          <p:cNvSpPr/>
          <p:nvPr/>
        </p:nvSpPr>
        <p:spPr>
          <a:xfrm>
            <a:off x="7540668" y="6039931"/>
            <a:ext cx="214195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300"/>
              <a:t>Low block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D651DDF-1431-4D30-8CEB-5E97DB4F1FA4}"/>
              </a:ext>
            </a:extLst>
          </p:cNvPr>
          <p:cNvCxnSpPr>
            <a:cxnSpLocks/>
            <a:stCxn id="102" idx="3"/>
            <a:endCxn id="103" idx="1"/>
          </p:cNvCxnSpPr>
          <p:nvPr/>
        </p:nvCxnSpPr>
        <p:spPr>
          <a:xfrm>
            <a:off x="4998932" y="6260890"/>
            <a:ext cx="199892" cy="97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DA17CD4-CEBE-4843-BE98-3AE0796172F0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 flipV="1">
            <a:off x="7340776" y="6255416"/>
            <a:ext cx="199892" cy="644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623AFCB-ECD3-4856-96FA-C351581AD6D8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flipH="1">
            <a:off x="3927956" y="3382991"/>
            <a:ext cx="2955095" cy="266241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01CA8B2-6DD8-43FC-A7EE-C7C2F830557C}"/>
              </a:ext>
            </a:extLst>
          </p:cNvPr>
          <p:cNvCxnSpPr>
            <a:cxnSpLocks/>
            <a:stCxn id="99" idx="2"/>
            <a:endCxn id="103" idx="0"/>
          </p:cNvCxnSpPr>
          <p:nvPr/>
        </p:nvCxnSpPr>
        <p:spPr>
          <a:xfrm flipH="1">
            <a:off x="6269800" y="3382991"/>
            <a:ext cx="613251" cy="26633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45D6669-2CBB-47EF-938C-9C47AB29B326}"/>
              </a:ext>
            </a:extLst>
          </p:cNvPr>
          <p:cNvCxnSpPr>
            <a:cxnSpLocks/>
            <a:stCxn id="99" idx="2"/>
            <a:endCxn id="104" idx="0"/>
          </p:cNvCxnSpPr>
          <p:nvPr/>
        </p:nvCxnSpPr>
        <p:spPr>
          <a:xfrm>
            <a:off x="6883051" y="3382991"/>
            <a:ext cx="1728593" cy="26569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503FB86E-B3E4-47B7-8432-C777FB4050A3}"/>
              </a:ext>
            </a:extLst>
          </p:cNvPr>
          <p:cNvSpPr/>
          <p:nvPr/>
        </p:nvSpPr>
        <p:spPr>
          <a:xfrm>
            <a:off x="2868459" y="6628219"/>
            <a:ext cx="6814161" cy="4309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Set Pieces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A38F9435-C845-400D-9DF3-9DC7258CE728}"/>
              </a:ext>
            </a:extLst>
          </p:cNvPr>
          <p:cNvSpPr/>
          <p:nvPr/>
        </p:nvSpPr>
        <p:spPr>
          <a:xfrm>
            <a:off x="2868460" y="7216507"/>
            <a:ext cx="330687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Home Team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16FF8DE-32A8-4C12-A8F5-0D571C52164A}"/>
              </a:ext>
            </a:extLst>
          </p:cNvPr>
          <p:cNvSpPr/>
          <p:nvPr/>
        </p:nvSpPr>
        <p:spPr>
          <a:xfrm>
            <a:off x="6375748" y="7216507"/>
            <a:ext cx="330687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Away Team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3CFFE15-FF72-45CE-9878-55F46220CEA0}"/>
              </a:ext>
            </a:extLst>
          </p:cNvPr>
          <p:cNvCxnSpPr>
            <a:cxnSpLocks/>
            <a:stCxn id="123" idx="3"/>
            <a:endCxn id="124" idx="1"/>
          </p:cNvCxnSpPr>
          <p:nvPr/>
        </p:nvCxnSpPr>
        <p:spPr>
          <a:xfrm>
            <a:off x="6175332" y="7431992"/>
            <a:ext cx="200416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6CB05525-C497-42FE-97D3-4F1D2CC6C66C}"/>
              </a:ext>
            </a:extLst>
          </p:cNvPr>
          <p:cNvSpPr/>
          <p:nvPr/>
        </p:nvSpPr>
        <p:spPr>
          <a:xfrm>
            <a:off x="2868634" y="7804795"/>
            <a:ext cx="1164746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/>
              <a:t>Direct</a:t>
            </a:r>
          </a:p>
          <a:p>
            <a:pPr algn="ctr"/>
            <a:r>
              <a:rPr lang="en-AU" sz="1500"/>
              <a:t>Freekicks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00C5686A-54F0-4ADF-97BF-0DF1CA803BF0}"/>
              </a:ext>
            </a:extLst>
          </p:cNvPr>
          <p:cNvSpPr/>
          <p:nvPr/>
        </p:nvSpPr>
        <p:spPr>
          <a:xfrm>
            <a:off x="4286162" y="7804794"/>
            <a:ext cx="1164746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/>
              <a:t>Indirect Freekicks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933BD859-CF9B-4E1F-B94B-9B7092931A49}"/>
              </a:ext>
            </a:extLst>
          </p:cNvPr>
          <p:cNvSpPr/>
          <p:nvPr/>
        </p:nvSpPr>
        <p:spPr>
          <a:xfrm>
            <a:off x="5703690" y="7804793"/>
            <a:ext cx="1164746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/>
              <a:t>Penalty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0757371E-5779-4024-80C2-CD457D88B8A6}"/>
              </a:ext>
            </a:extLst>
          </p:cNvPr>
          <p:cNvSpPr/>
          <p:nvPr/>
        </p:nvSpPr>
        <p:spPr>
          <a:xfrm>
            <a:off x="7121218" y="7804792"/>
            <a:ext cx="1164746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/>
              <a:t>Corners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AEAD7D00-66DE-4995-9282-E54B8B4C3F62}"/>
              </a:ext>
            </a:extLst>
          </p:cNvPr>
          <p:cNvSpPr/>
          <p:nvPr/>
        </p:nvSpPr>
        <p:spPr>
          <a:xfrm>
            <a:off x="8536662" y="7804792"/>
            <a:ext cx="1164746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/>
              <a:t>Throw ins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6168B87-27BF-4C14-9E6A-2D45AAF42775}"/>
              </a:ext>
            </a:extLst>
          </p:cNvPr>
          <p:cNvCxnSpPr>
            <a:cxnSpLocks/>
            <a:stCxn id="126" idx="3"/>
            <a:endCxn id="139" idx="1"/>
          </p:cNvCxnSpPr>
          <p:nvPr/>
        </p:nvCxnSpPr>
        <p:spPr>
          <a:xfrm flipV="1">
            <a:off x="4033380" y="8020279"/>
            <a:ext cx="252782" cy="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ADE605F-BA5C-4240-BF6F-E76B4EF8A0FC}"/>
              </a:ext>
            </a:extLst>
          </p:cNvPr>
          <p:cNvCxnSpPr>
            <a:cxnSpLocks/>
            <a:stCxn id="63" idx="3"/>
            <a:endCxn id="55" idx="1"/>
          </p:cNvCxnSpPr>
          <p:nvPr/>
        </p:nvCxnSpPr>
        <p:spPr>
          <a:xfrm>
            <a:off x="2630815" y="4340666"/>
            <a:ext cx="237644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CF2FA91-15A4-458A-85C5-B33F0148174B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 flipV="1">
            <a:off x="2630815" y="4933489"/>
            <a:ext cx="237645" cy="9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0F37D5C-CF4A-4496-A40A-C271ACEED97D}"/>
              </a:ext>
            </a:extLst>
          </p:cNvPr>
          <p:cNvCxnSpPr>
            <a:cxnSpLocks/>
            <a:stCxn id="88" idx="3"/>
            <a:endCxn id="93" idx="1"/>
          </p:cNvCxnSpPr>
          <p:nvPr/>
        </p:nvCxnSpPr>
        <p:spPr>
          <a:xfrm flipV="1">
            <a:off x="2630815" y="5522599"/>
            <a:ext cx="226165" cy="565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C0691CD-B5CC-4DB1-8DF4-11E7888EB06A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2690218" y="1480613"/>
            <a:ext cx="17824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B61ADF7-086A-4D7D-96D4-B8AA908898C4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 flipV="1">
            <a:off x="5450908" y="8020278"/>
            <a:ext cx="252782" cy="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887E20E-8CCB-4AC1-8D1E-75893B77B230}"/>
              </a:ext>
            </a:extLst>
          </p:cNvPr>
          <p:cNvCxnSpPr>
            <a:cxnSpLocks/>
            <a:stCxn id="140" idx="3"/>
            <a:endCxn id="141" idx="1"/>
          </p:cNvCxnSpPr>
          <p:nvPr/>
        </p:nvCxnSpPr>
        <p:spPr>
          <a:xfrm flipV="1">
            <a:off x="6868436" y="8020277"/>
            <a:ext cx="252782" cy="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AF0E68CF-A5EB-4F55-B289-41B0EA6EF071}"/>
              </a:ext>
            </a:extLst>
          </p:cNvPr>
          <p:cNvCxnSpPr>
            <a:cxnSpLocks/>
            <a:stCxn id="141" idx="3"/>
            <a:endCxn id="142" idx="1"/>
          </p:cNvCxnSpPr>
          <p:nvPr/>
        </p:nvCxnSpPr>
        <p:spPr>
          <a:xfrm>
            <a:off x="8285964" y="8020277"/>
            <a:ext cx="250698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199DAD99-5E00-47A0-8FF7-35E13A7D2CDB}"/>
              </a:ext>
            </a:extLst>
          </p:cNvPr>
          <p:cNvCxnSpPr>
            <a:cxnSpLocks/>
          </p:cNvCxnSpPr>
          <p:nvPr/>
        </p:nvCxnSpPr>
        <p:spPr>
          <a:xfrm>
            <a:off x="290764" y="512660"/>
            <a:ext cx="78914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7E89A3C2-2D85-40D2-9EBB-7364C0DF19BD}"/>
              </a:ext>
            </a:extLst>
          </p:cNvPr>
          <p:cNvSpPr/>
          <p:nvPr/>
        </p:nvSpPr>
        <p:spPr>
          <a:xfrm>
            <a:off x="1121148" y="382852"/>
            <a:ext cx="1546124" cy="298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>
                <a:solidFill>
                  <a:schemeClr val="tx1"/>
                </a:solidFill>
              </a:rPr>
              <a:t>Activation link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C36DDB5-3A52-4608-8E81-8601AF8A4716}"/>
              </a:ext>
            </a:extLst>
          </p:cNvPr>
          <p:cNvSpPr/>
          <p:nvPr/>
        </p:nvSpPr>
        <p:spPr>
          <a:xfrm>
            <a:off x="1121148" y="659182"/>
            <a:ext cx="1546124" cy="298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>
                <a:solidFill>
                  <a:schemeClr val="tx1"/>
                </a:solidFill>
              </a:rPr>
              <a:t>Exclusive link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8791F16-2F6E-43BC-BFAE-43C89D241F59}"/>
              </a:ext>
            </a:extLst>
          </p:cNvPr>
          <p:cNvCxnSpPr>
            <a:cxnSpLocks/>
          </p:cNvCxnSpPr>
          <p:nvPr/>
        </p:nvCxnSpPr>
        <p:spPr>
          <a:xfrm>
            <a:off x="290764" y="804921"/>
            <a:ext cx="789140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7A5E3F0-EC6A-4C00-9430-D027331FDCD1}"/>
              </a:ext>
            </a:extLst>
          </p:cNvPr>
          <p:cNvCxnSpPr>
            <a:cxnSpLocks/>
          </p:cNvCxnSpPr>
          <p:nvPr/>
        </p:nvCxnSpPr>
        <p:spPr>
          <a:xfrm>
            <a:off x="290764" y="264556"/>
            <a:ext cx="7891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3A2D8AF-F31A-4C09-B3F4-5B840A5146BF}"/>
              </a:ext>
            </a:extLst>
          </p:cNvPr>
          <p:cNvSpPr/>
          <p:nvPr/>
        </p:nvSpPr>
        <p:spPr>
          <a:xfrm>
            <a:off x="1121148" y="134749"/>
            <a:ext cx="1735832" cy="267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>
                <a:solidFill>
                  <a:schemeClr val="tx1"/>
                </a:solidFill>
              </a:rPr>
              <a:t>Deactivation link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269F269E-4C11-4DCC-A82D-EE8983139A87}"/>
              </a:ext>
            </a:extLst>
          </p:cNvPr>
          <p:cNvCxnSpPr>
            <a:cxnSpLocks/>
            <a:stCxn id="123" idx="2"/>
            <a:endCxn id="126" idx="0"/>
          </p:cNvCxnSpPr>
          <p:nvPr/>
        </p:nvCxnSpPr>
        <p:spPr>
          <a:xfrm flipH="1">
            <a:off x="3451007" y="7647476"/>
            <a:ext cx="1070889" cy="15731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1A0FB2D4-7F7A-4988-A313-772081E6D053}"/>
              </a:ext>
            </a:extLst>
          </p:cNvPr>
          <p:cNvCxnSpPr>
            <a:cxnSpLocks/>
            <a:stCxn id="123" idx="2"/>
            <a:endCxn id="139" idx="0"/>
          </p:cNvCxnSpPr>
          <p:nvPr/>
        </p:nvCxnSpPr>
        <p:spPr>
          <a:xfrm>
            <a:off x="4521896" y="7647476"/>
            <a:ext cx="346639" cy="15731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1E919729-E5EF-48E1-8F93-C5241AAA3B00}"/>
              </a:ext>
            </a:extLst>
          </p:cNvPr>
          <p:cNvCxnSpPr>
            <a:cxnSpLocks/>
            <a:stCxn id="123" idx="2"/>
            <a:endCxn id="140" idx="0"/>
          </p:cNvCxnSpPr>
          <p:nvPr/>
        </p:nvCxnSpPr>
        <p:spPr>
          <a:xfrm>
            <a:off x="4521896" y="7647476"/>
            <a:ext cx="1764167" cy="1573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B0FF8C83-93FB-4D41-9E56-255B1D6A60FC}"/>
              </a:ext>
            </a:extLst>
          </p:cNvPr>
          <p:cNvCxnSpPr>
            <a:cxnSpLocks/>
            <a:stCxn id="124" idx="2"/>
            <a:endCxn id="126" idx="0"/>
          </p:cNvCxnSpPr>
          <p:nvPr/>
        </p:nvCxnSpPr>
        <p:spPr>
          <a:xfrm flipH="1">
            <a:off x="3451007" y="7647476"/>
            <a:ext cx="4578177" cy="15731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095CDC15-421E-4161-9D3C-8630D9D19323}"/>
              </a:ext>
            </a:extLst>
          </p:cNvPr>
          <p:cNvCxnSpPr>
            <a:cxnSpLocks/>
            <a:stCxn id="123" idx="2"/>
            <a:endCxn id="141" idx="0"/>
          </p:cNvCxnSpPr>
          <p:nvPr/>
        </p:nvCxnSpPr>
        <p:spPr>
          <a:xfrm>
            <a:off x="4521896" y="7647476"/>
            <a:ext cx="3181695" cy="15731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EC54205E-442C-43AE-A418-2F0D7376D97F}"/>
              </a:ext>
            </a:extLst>
          </p:cNvPr>
          <p:cNvCxnSpPr>
            <a:cxnSpLocks/>
            <a:stCxn id="123" idx="2"/>
            <a:endCxn id="142" idx="0"/>
          </p:cNvCxnSpPr>
          <p:nvPr/>
        </p:nvCxnSpPr>
        <p:spPr>
          <a:xfrm>
            <a:off x="4521896" y="7647476"/>
            <a:ext cx="4597139" cy="15731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EC99F06-94D4-4CEB-BBCC-5A22CB80A8B6}"/>
              </a:ext>
            </a:extLst>
          </p:cNvPr>
          <p:cNvCxnSpPr>
            <a:cxnSpLocks/>
            <a:stCxn id="124" idx="2"/>
            <a:endCxn id="139" idx="0"/>
          </p:cNvCxnSpPr>
          <p:nvPr/>
        </p:nvCxnSpPr>
        <p:spPr>
          <a:xfrm flipH="1">
            <a:off x="4868535" y="7647476"/>
            <a:ext cx="3160649" cy="15731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08D3489-3738-4E2B-9266-4F8B66D1A828}"/>
              </a:ext>
            </a:extLst>
          </p:cNvPr>
          <p:cNvCxnSpPr>
            <a:cxnSpLocks/>
            <a:stCxn id="124" idx="2"/>
            <a:endCxn id="140" idx="0"/>
          </p:cNvCxnSpPr>
          <p:nvPr/>
        </p:nvCxnSpPr>
        <p:spPr>
          <a:xfrm flipH="1">
            <a:off x="6286063" y="7647476"/>
            <a:ext cx="1743121" cy="1573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C231B235-48AD-4890-9CDA-6FD5856B5809}"/>
              </a:ext>
            </a:extLst>
          </p:cNvPr>
          <p:cNvCxnSpPr>
            <a:cxnSpLocks/>
            <a:stCxn id="124" idx="2"/>
            <a:endCxn id="141" idx="0"/>
          </p:cNvCxnSpPr>
          <p:nvPr/>
        </p:nvCxnSpPr>
        <p:spPr>
          <a:xfrm flipH="1">
            <a:off x="7703591" y="7647476"/>
            <a:ext cx="325593" cy="15731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8E0F8635-A70E-49C3-8737-5BC9E7892DF5}"/>
              </a:ext>
            </a:extLst>
          </p:cNvPr>
          <p:cNvCxnSpPr>
            <a:cxnSpLocks/>
            <a:stCxn id="124" idx="2"/>
            <a:endCxn id="142" idx="0"/>
          </p:cNvCxnSpPr>
          <p:nvPr/>
        </p:nvCxnSpPr>
        <p:spPr>
          <a:xfrm>
            <a:off x="8029184" y="7647476"/>
            <a:ext cx="1089851" cy="15731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4E58081F-430D-42C3-93EA-9E972A662760}"/>
              </a:ext>
            </a:extLst>
          </p:cNvPr>
          <p:cNvCxnSpPr>
            <a:cxnSpLocks/>
            <a:stCxn id="20" idx="2"/>
            <a:endCxn id="32" idx="0"/>
          </p:cNvCxnSpPr>
          <p:nvPr/>
        </p:nvCxnSpPr>
        <p:spPr>
          <a:xfrm flipH="1">
            <a:off x="3356975" y="2820693"/>
            <a:ext cx="1164921" cy="1313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775C27C-F5FC-46DC-9D8D-E416B464A4C2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>
            <a:off x="4521896" y="2820693"/>
            <a:ext cx="0" cy="13132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4E351179-2F93-4593-9B69-47205FDBE581}"/>
              </a:ext>
            </a:extLst>
          </p:cNvPr>
          <p:cNvCxnSpPr>
            <a:cxnSpLocks/>
            <a:stCxn id="20" idx="2"/>
            <a:endCxn id="40" idx="0"/>
          </p:cNvCxnSpPr>
          <p:nvPr/>
        </p:nvCxnSpPr>
        <p:spPr>
          <a:xfrm>
            <a:off x="4521896" y="2820693"/>
            <a:ext cx="1164921" cy="1313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B65B756-7073-4DD4-B4A5-9B329267DBC0}"/>
              </a:ext>
            </a:extLst>
          </p:cNvPr>
          <p:cNvCxnSpPr>
            <a:cxnSpLocks/>
            <a:stCxn id="22" idx="2"/>
            <a:endCxn id="99" idx="0"/>
          </p:cNvCxnSpPr>
          <p:nvPr/>
        </p:nvCxnSpPr>
        <p:spPr>
          <a:xfrm flipH="1">
            <a:off x="6883051" y="2820693"/>
            <a:ext cx="1146133" cy="1313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5BBB809A-19C4-45EA-B816-4E769C50CC7D}"/>
              </a:ext>
            </a:extLst>
          </p:cNvPr>
          <p:cNvCxnSpPr>
            <a:cxnSpLocks/>
            <a:stCxn id="22" idx="2"/>
            <a:endCxn id="100" idx="0"/>
          </p:cNvCxnSpPr>
          <p:nvPr/>
        </p:nvCxnSpPr>
        <p:spPr>
          <a:xfrm>
            <a:off x="8029184" y="2820693"/>
            <a:ext cx="18788" cy="13132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479ADE1-5FF9-49B6-B1E0-1FDC0AC57315}"/>
              </a:ext>
            </a:extLst>
          </p:cNvPr>
          <p:cNvCxnSpPr>
            <a:cxnSpLocks/>
            <a:stCxn id="22" idx="2"/>
            <a:endCxn id="101" idx="0"/>
          </p:cNvCxnSpPr>
          <p:nvPr/>
        </p:nvCxnSpPr>
        <p:spPr>
          <a:xfrm>
            <a:off x="8029184" y="2820693"/>
            <a:ext cx="1183709" cy="1313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1A17E3E3-27FB-4699-9CCB-D9F2921C8DE7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3927956" y="3382990"/>
            <a:ext cx="4120016" cy="266241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1A58C1FA-EE96-4E4D-9DCA-3A74D1CB4AA8}"/>
              </a:ext>
            </a:extLst>
          </p:cNvPr>
          <p:cNvCxnSpPr>
            <a:cxnSpLocks/>
            <a:stCxn id="100" idx="2"/>
            <a:endCxn id="103" idx="0"/>
          </p:cNvCxnSpPr>
          <p:nvPr/>
        </p:nvCxnSpPr>
        <p:spPr>
          <a:xfrm flipH="1">
            <a:off x="6269800" y="3382990"/>
            <a:ext cx="1778172" cy="266338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FA457F9D-F17A-446F-966C-3234F75FC032}"/>
              </a:ext>
            </a:extLst>
          </p:cNvPr>
          <p:cNvCxnSpPr>
            <a:cxnSpLocks/>
            <a:stCxn id="100" idx="2"/>
            <a:endCxn id="104" idx="0"/>
          </p:cNvCxnSpPr>
          <p:nvPr/>
        </p:nvCxnSpPr>
        <p:spPr>
          <a:xfrm>
            <a:off x="8047972" y="3382990"/>
            <a:ext cx="563672" cy="265694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0B75F87A-4CDB-416E-A564-F7E4825E221F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3927957" y="3382989"/>
            <a:ext cx="5284936" cy="266241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57B7CA0D-088D-4EA3-94E5-220006B320C0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 flipH="1">
            <a:off x="6269800" y="3382989"/>
            <a:ext cx="2943093" cy="266338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CD95D0C3-03F8-4D09-8325-F91C1FE0101A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 flipH="1">
            <a:off x="8611644" y="3382989"/>
            <a:ext cx="601249" cy="26569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90EBFB23-FBE9-4AFC-AC7B-9EF9405ACBE3}"/>
              </a:ext>
            </a:extLst>
          </p:cNvPr>
          <p:cNvSpPr/>
          <p:nvPr/>
        </p:nvSpPr>
        <p:spPr>
          <a:xfrm>
            <a:off x="2868460" y="8393077"/>
            <a:ext cx="3306872" cy="4309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Location</a:t>
            </a:r>
          </a:p>
        </p:txBody>
      </p: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46FEA551-01AB-435F-9635-7E4D734528B4}"/>
              </a:ext>
            </a:extLst>
          </p:cNvPr>
          <p:cNvSpPr/>
          <p:nvPr/>
        </p:nvSpPr>
        <p:spPr>
          <a:xfrm>
            <a:off x="6375748" y="8393077"/>
            <a:ext cx="3306872" cy="4309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Outcome</a:t>
            </a:r>
          </a:p>
        </p:txBody>
      </p:sp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id="{07D9E3B2-8213-42E0-8BB2-1C5293B867F6}"/>
              </a:ext>
            </a:extLst>
          </p:cNvPr>
          <p:cNvSpPr/>
          <p:nvPr/>
        </p:nvSpPr>
        <p:spPr>
          <a:xfrm>
            <a:off x="2861151" y="8926277"/>
            <a:ext cx="977031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/>
              <a:t>Left</a:t>
            </a:r>
          </a:p>
        </p:txBody>
      </p:sp>
      <p:sp>
        <p:nvSpPr>
          <p:cNvPr id="260" name="Rectangle: Rounded Corners 259">
            <a:extLst>
              <a:ext uri="{FF2B5EF4-FFF2-40B4-BE49-F238E27FC236}">
                <a16:creationId xmlns:a16="http://schemas.microsoft.com/office/drawing/2014/main" id="{624AADA6-9BE0-4E40-9A95-91FA0E143515}"/>
              </a:ext>
            </a:extLst>
          </p:cNvPr>
          <p:cNvSpPr/>
          <p:nvPr/>
        </p:nvSpPr>
        <p:spPr>
          <a:xfrm>
            <a:off x="4026072" y="8926276"/>
            <a:ext cx="977031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/>
              <a:t>Centre</a:t>
            </a:r>
          </a:p>
        </p:txBody>
      </p:sp>
      <p:sp>
        <p:nvSpPr>
          <p:cNvPr id="261" name="Rectangle: Rounded Corners 260">
            <a:extLst>
              <a:ext uri="{FF2B5EF4-FFF2-40B4-BE49-F238E27FC236}">
                <a16:creationId xmlns:a16="http://schemas.microsoft.com/office/drawing/2014/main" id="{E924BD44-4A1D-47EF-BD5A-A36A812A6FB5}"/>
              </a:ext>
            </a:extLst>
          </p:cNvPr>
          <p:cNvSpPr/>
          <p:nvPr/>
        </p:nvSpPr>
        <p:spPr>
          <a:xfrm>
            <a:off x="5190993" y="8926275"/>
            <a:ext cx="977031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/>
              <a:t>Right</a:t>
            </a:r>
          </a:p>
        </p:txBody>
      </p:sp>
      <p:sp>
        <p:nvSpPr>
          <p:cNvPr id="262" name="Rectangle: Rounded Corners 261">
            <a:extLst>
              <a:ext uri="{FF2B5EF4-FFF2-40B4-BE49-F238E27FC236}">
                <a16:creationId xmlns:a16="http://schemas.microsoft.com/office/drawing/2014/main" id="{7BCCECBF-BFFB-4885-9576-5945B1835C0F}"/>
              </a:ext>
            </a:extLst>
          </p:cNvPr>
          <p:cNvSpPr/>
          <p:nvPr/>
        </p:nvSpPr>
        <p:spPr>
          <a:xfrm>
            <a:off x="6387227" y="8926277"/>
            <a:ext cx="977031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/>
              <a:t>Successful</a:t>
            </a:r>
          </a:p>
        </p:txBody>
      </p:sp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01C6A1E5-DD06-4968-A2F4-6F1D925BCDE6}"/>
              </a:ext>
            </a:extLst>
          </p:cNvPr>
          <p:cNvSpPr/>
          <p:nvPr/>
        </p:nvSpPr>
        <p:spPr>
          <a:xfrm>
            <a:off x="7552148" y="8926276"/>
            <a:ext cx="977031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/>
              <a:t>Saved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6899BDF0-184A-489E-A599-AAEF4D5BC439}"/>
              </a:ext>
            </a:extLst>
          </p:cNvPr>
          <p:cNvSpPr/>
          <p:nvPr/>
        </p:nvSpPr>
        <p:spPr>
          <a:xfrm>
            <a:off x="8717069" y="8926275"/>
            <a:ext cx="977031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/>
              <a:t>Cleared/Out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1C896F47-F114-407B-87F0-DB69C8E3B61A}"/>
              </a:ext>
            </a:extLst>
          </p:cNvPr>
          <p:cNvCxnSpPr>
            <a:cxnSpLocks/>
            <a:stCxn id="259" idx="3"/>
            <a:endCxn id="260" idx="1"/>
          </p:cNvCxnSpPr>
          <p:nvPr/>
        </p:nvCxnSpPr>
        <p:spPr>
          <a:xfrm flipV="1">
            <a:off x="3838182" y="9141761"/>
            <a:ext cx="187890" cy="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98E2A4A8-A612-4D17-A61E-55447BE116D0}"/>
              </a:ext>
            </a:extLst>
          </p:cNvPr>
          <p:cNvCxnSpPr>
            <a:cxnSpLocks/>
            <a:stCxn id="260" idx="3"/>
            <a:endCxn id="261" idx="1"/>
          </p:cNvCxnSpPr>
          <p:nvPr/>
        </p:nvCxnSpPr>
        <p:spPr>
          <a:xfrm flipV="1">
            <a:off x="5003103" y="9141760"/>
            <a:ext cx="187890" cy="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44B6EAB-AF8F-4B9F-A826-C6E643E050B8}"/>
              </a:ext>
            </a:extLst>
          </p:cNvPr>
          <p:cNvCxnSpPr>
            <a:cxnSpLocks/>
            <a:stCxn id="262" idx="3"/>
            <a:endCxn id="263" idx="1"/>
          </p:cNvCxnSpPr>
          <p:nvPr/>
        </p:nvCxnSpPr>
        <p:spPr>
          <a:xfrm flipV="1">
            <a:off x="7364258" y="9141761"/>
            <a:ext cx="187890" cy="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A1BE62FB-8B78-42DB-9D56-2D3237B2D09B}"/>
              </a:ext>
            </a:extLst>
          </p:cNvPr>
          <p:cNvCxnSpPr>
            <a:cxnSpLocks/>
            <a:stCxn id="263" idx="3"/>
            <a:endCxn id="264" idx="1"/>
          </p:cNvCxnSpPr>
          <p:nvPr/>
        </p:nvCxnSpPr>
        <p:spPr>
          <a:xfrm flipV="1">
            <a:off x="8529179" y="9141760"/>
            <a:ext cx="187890" cy="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103B7128-4A75-4AD5-9EA0-E2993240AC43}"/>
              </a:ext>
            </a:extLst>
          </p:cNvPr>
          <p:cNvCxnSpPr>
            <a:cxnSpLocks/>
          </p:cNvCxnSpPr>
          <p:nvPr/>
        </p:nvCxnSpPr>
        <p:spPr>
          <a:xfrm>
            <a:off x="1121148" y="1480613"/>
            <a:ext cx="4660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F69E359-C750-4322-8547-F256325068FB}"/>
              </a:ext>
            </a:extLst>
          </p:cNvPr>
          <p:cNvSpPr/>
          <p:nvPr/>
        </p:nvSpPr>
        <p:spPr>
          <a:xfrm>
            <a:off x="290764" y="1265128"/>
            <a:ext cx="1036995" cy="1340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500">
                <a:solidFill>
                  <a:schemeClr val="tx1"/>
                </a:solidFill>
              </a:rPr>
              <a:t>-If 1</a:t>
            </a:r>
            <a:r>
              <a:rPr lang="en-AU" sz="1500" baseline="30000">
                <a:solidFill>
                  <a:schemeClr val="tx1"/>
                </a:solidFill>
              </a:rPr>
              <a:t>st</a:t>
            </a:r>
            <a:r>
              <a:rPr lang="en-AU" sz="1500">
                <a:solidFill>
                  <a:schemeClr val="tx1"/>
                </a:solidFill>
              </a:rPr>
              <a:t> half, starts from 00:00</a:t>
            </a:r>
          </a:p>
          <a:p>
            <a:r>
              <a:rPr lang="en-AU" sz="1500">
                <a:solidFill>
                  <a:schemeClr val="tx1"/>
                </a:solidFill>
              </a:rPr>
              <a:t>-If 2</a:t>
            </a:r>
            <a:r>
              <a:rPr lang="en-AU" sz="1500" baseline="30000">
                <a:solidFill>
                  <a:schemeClr val="tx1"/>
                </a:solidFill>
              </a:rPr>
              <a:t>nd</a:t>
            </a:r>
            <a:r>
              <a:rPr lang="en-AU" sz="1500">
                <a:solidFill>
                  <a:schemeClr val="tx1"/>
                </a:solidFill>
              </a:rPr>
              <a:t> half, starts from 45:00</a:t>
            </a: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60A54D6-3FF4-42C2-A44D-A2289DF3E8F5}"/>
              </a:ext>
            </a:extLst>
          </p:cNvPr>
          <p:cNvCxnSpPr>
            <a:cxnSpLocks/>
            <a:endCxn id="1030" idx="2"/>
          </p:cNvCxnSpPr>
          <p:nvPr/>
        </p:nvCxnSpPr>
        <p:spPr>
          <a:xfrm flipV="1">
            <a:off x="974950" y="2087806"/>
            <a:ext cx="1518291" cy="1603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BACE937-B601-4A03-A352-D614B481262E}"/>
              </a:ext>
            </a:extLst>
          </p:cNvPr>
          <p:cNvSpPr/>
          <p:nvPr/>
        </p:nvSpPr>
        <p:spPr>
          <a:xfrm>
            <a:off x="278511" y="3553666"/>
            <a:ext cx="1141405" cy="1340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500">
                <a:solidFill>
                  <a:schemeClr val="tx1"/>
                </a:solidFill>
              </a:rPr>
              <a:t>Reset to 00:00/45:00 depends on the active half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155C7314-71DF-4E44-B149-F189370EB783}"/>
              </a:ext>
            </a:extLst>
          </p:cNvPr>
          <p:cNvSpPr/>
          <p:nvPr/>
        </p:nvSpPr>
        <p:spPr>
          <a:xfrm>
            <a:off x="292506" y="2648757"/>
            <a:ext cx="1246548" cy="956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500">
                <a:solidFill>
                  <a:schemeClr val="tx1"/>
                </a:solidFill>
              </a:rPr>
              <a:t>User activate after choosing half</a:t>
            </a:r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82BE8519-C779-4C7C-A556-198778B12983}"/>
              </a:ext>
            </a:extLst>
          </p:cNvPr>
          <p:cNvCxnSpPr>
            <a:cxnSpLocks/>
          </p:cNvCxnSpPr>
          <p:nvPr/>
        </p:nvCxnSpPr>
        <p:spPr>
          <a:xfrm flipV="1">
            <a:off x="945116" y="2041565"/>
            <a:ext cx="697688" cy="77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EB8CE139-A2FE-4DC9-A2C1-98B1D01853EE}"/>
              </a:ext>
            </a:extLst>
          </p:cNvPr>
          <p:cNvCxnSpPr>
            <a:cxnSpLocks/>
            <a:stCxn id="1030" idx="3"/>
            <a:endCxn id="6" idx="1"/>
          </p:cNvCxnSpPr>
          <p:nvPr/>
        </p:nvCxnSpPr>
        <p:spPr>
          <a:xfrm flipV="1">
            <a:off x="2654746" y="1480613"/>
            <a:ext cx="213714" cy="4456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66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118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Daryl Dao</dc:creator>
  <cp:lastModifiedBy>Daryl Dao</cp:lastModifiedBy>
  <cp:revision>1</cp:revision>
  <dcterms:created xsi:type="dcterms:W3CDTF">2023-07-25T03:36:40Z</dcterms:created>
  <dcterms:modified xsi:type="dcterms:W3CDTF">2023-07-25T05:06:11Z</dcterms:modified>
</cp:coreProperties>
</file>