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4327-F19C-4427-B658-D974DAC42595}" type="datetimeFigureOut">
              <a:rPr lang="en-US" smtClean="0"/>
              <a:t>6/1/2014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CACE-15A1-43EB-BA90-C5DE82EB54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4327-F19C-4427-B658-D974DAC42595}" type="datetimeFigureOut">
              <a:rPr lang="en-US" smtClean="0"/>
              <a:t>6/1/2014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CACE-15A1-43EB-BA90-C5DE82EB54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4327-F19C-4427-B658-D974DAC42595}" type="datetimeFigureOut">
              <a:rPr lang="en-US" smtClean="0"/>
              <a:t>6/1/2014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CACE-15A1-43EB-BA90-C5DE82EB54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4327-F19C-4427-B658-D974DAC42595}" type="datetimeFigureOut">
              <a:rPr lang="en-US" smtClean="0"/>
              <a:t>6/1/2014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CACE-15A1-43EB-BA90-C5DE82EB54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4327-F19C-4427-B658-D974DAC42595}" type="datetimeFigureOut">
              <a:rPr lang="en-US" smtClean="0"/>
              <a:t>6/1/2014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CACE-15A1-43EB-BA90-C5DE82EB54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4327-F19C-4427-B658-D974DAC42595}" type="datetimeFigureOut">
              <a:rPr lang="en-US" smtClean="0"/>
              <a:t>6/1/2014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CACE-15A1-43EB-BA90-C5DE82EB54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4327-F19C-4427-B658-D974DAC42595}" type="datetimeFigureOut">
              <a:rPr lang="en-US" smtClean="0"/>
              <a:t>6/1/2014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CACE-15A1-43EB-BA90-C5DE82EB54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4327-F19C-4427-B658-D974DAC42595}" type="datetimeFigureOut">
              <a:rPr lang="en-US" smtClean="0"/>
              <a:t>6/1/2014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CACE-15A1-43EB-BA90-C5DE82EB54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4327-F19C-4427-B658-D974DAC42595}" type="datetimeFigureOut">
              <a:rPr lang="en-US" smtClean="0"/>
              <a:t>6/1/2014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CACE-15A1-43EB-BA90-C5DE82EB54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4327-F19C-4427-B658-D974DAC42595}" type="datetimeFigureOut">
              <a:rPr lang="en-US" smtClean="0"/>
              <a:t>6/1/2014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CACE-15A1-43EB-BA90-C5DE82EB54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4327-F19C-4427-B658-D974DAC42595}" type="datetimeFigureOut">
              <a:rPr lang="en-US" smtClean="0"/>
              <a:t>6/1/2014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CACE-15A1-43EB-BA90-C5DE82EB54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F4327-F19C-4427-B658-D974DAC42595}" type="datetimeFigureOut">
              <a:rPr lang="en-US" smtClean="0"/>
              <a:t>6/1/2014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2CACE-15A1-43EB-BA90-C5DE82EB542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7772400" y="3124200"/>
            <a:ext cx="1219200" cy="1143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MapNode</a:t>
            </a:r>
            <a:endParaRPr lang="en-US" dirty="0" smtClean="0"/>
          </a:p>
        </p:txBody>
      </p:sp>
      <p:sp>
        <p:nvSpPr>
          <p:cNvPr id="7" name="Oval 6"/>
          <p:cNvSpPr/>
          <p:nvPr/>
        </p:nvSpPr>
        <p:spPr>
          <a:xfrm>
            <a:off x="7696200" y="533400"/>
            <a:ext cx="12192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OutgoingLinkQEntry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620000" y="1752600"/>
            <a:ext cx="13716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IncomingLinkQEntry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43600" y="3352800"/>
            <a:ext cx="914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MapNodeDao</a:t>
            </a:r>
            <a:endParaRPr lang="en-US" dirty="0" smtClean="0"/>
          </a:p>
        </p:txBody>
      </p:sp>
      <p:sp>
        <p:nvSpPr>
          <p:cNvPr id="10" name="Rounded Rectangle 9"/>
          <p:cNvSpPr/>
          <p:nvPr/>
        </p:nvSpPr>
        <p:spPr>
          <a:xfrm>
            <a:off x="4191000" y="762000"/>
            <a:ext cx="1066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OutgoingLinkQService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191000" y="1981200"/>
            <a:ext cx="1143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IncomingLinkQService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5" idx="2"/>
            <a:endCxn id="9" idx="3"/>
          </p:cNvCxnSpPr>
          <p:nvPr/>
        </p:nvCxnSpPr>
        <p:spPr>
          <a:xfrm flipH="1">
            <a:off x="6858000" y="36957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10" idx="3"/>
          </p:cNvCxnSpPr>
          <p:nvPr/>
        </p:nvCxnSpPr>
        <p:spPr>
          <a:xfrm flipH="1">
            <a:off x="5257800" y="1066800"/>
            <a:ext cx="24384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11" idx="3"/>
          </p:cNvCxnSpPr>
          <p:nvPr/>
        </p:nvCxnSpPr>
        <p:spPr>
          <a:xfrm flipH="1">
            <a:off x="5334000" y="2324100"/>
            <a:ext cx="228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4267200" y="4343400"/>
            <a:ext cx="1143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ExecutorService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2438400" y="3048000"/>
            <a:ext cx="1066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SearchService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533400" y="762000"/>
            <a:ext cx="914400" cy="548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SearchController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10" idx="1"/>
            <a:endCxn id="25" idx="0"/>
          </p:cNvCxnSpPr>
          <p:nvPr/>
        </p:nvCxnSpPr>
        <p:spPr>
          <a:xfrm flipH="1">
            <a:off x="2971800" y="1104900"/>
            <a:ext cx="1219200" cy="1943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1" idx="1"/>
            <a:endCxn id="25" idx="0"/>
          </p:cNvCxnSpPr>
          <p:nvPr/>
        </p:nvCxnSpPr>
        <p:spPr>
          <a:xfrm flipH="1">
            <a:off x="2971800" y="2324100"/>
            <a:ext cx="121920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9" idx="1"/>
            <a:endCxn id="25" idx="3"/>
          </p:cNvCxnSpPr>
          <p:nvPr/>
        </p:nvCxnSpPr>
        <p:spPr>
          <a:xfrm flipH="1" flipV="1">
            <a:off x="3505200" y="3467100"/>
            <a:ext cx="2438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4" idx="1"/>
            <a:endCxn id="25" idx="2"/>
          </p:cNvCxnSpPr>
          <p:nvPr/>
        </p:nvCxnSpPr>
        <p:spPr>
          <a:xfrm flipH="1" flipV="1">
            <a:off x="2971800" y="3886200"/>
            <a:ext cx="1295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5" idx="1"/>
            <a:endCxn id="42" idx="3"/>
          </p:cNvCxnSpPr>
          <p:nvPr/>
        </p:nvCxnSpPr>
        <p:spPr>
          <a:xfrm flipH="1">
            <a:off x="1447800" y="3467100"/>
            <a:ext cx="990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752600" y="4572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HITS Database Block Diagram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5334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SearchController</a:t>
            </a:r>
            <a:r>
              <a:rPr lang="en-US" dirty="0" smtClean="0"/>
              <a:t> (</a:t>
            </a:r>
            <a:r>
              <a:rPr lang="en-US" dirty="0" err="1" smtClean="0"/>
              <a:t>RESTful</a:t>
            </a:r>
            <a:r>
              <a:rPr lang="en-US" dirty="0" smtClean="0"/>
              <a:t> Service)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800" y="1371600"/>
            <a:ext cx="6324600" cy="441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81600" y="2514600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SearchService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81600" y="2057400"/>
            <a:ext cx="1828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Members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14478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Methods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447800" y="25908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</a:t>
            </a:r>
            <a:r>
              <a:rPr lang="en-US" dirty="0" smtClean="0"/>
              <a:t>Get]search(query)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SearchService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95400" y="1447800"/>
            <a:ext cx="6705600" cy="4114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05400" y="2590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IncomingLinkQService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05400" y="29718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OutgoingLinkQService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626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MapNodeDao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62600" y="38862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ExecutorService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562600" y="2057400"/>
            <a:ext cx="1828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Members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18288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Methods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752600" y="2667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earch(query)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715000" y="4495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LinkExtractor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OutgoingLinkQService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85800" y="1295400"/>
            <a:ext cx="7848600" cy="5181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10200" y="1905000"/>
            <a:ext cx="1828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Members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676400" y="1981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Methods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410200" y="27432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HazelcastClient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86400" y="3276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OutgoingLinkQ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00200" y="2590800"/>
            <a:ext cx="1143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0" y="30480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Pull:OutgoingLinkQEntry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41</Words>
  <Application>Microsoft Office PowerPoint</Application>
  <PresentationFormat>On-screen Show (4:3)</PresentationFormat>
  <Paragraphs>31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SearchService</vt:lpstr>
      <vt:lpstr>OutgoingLinkQService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Daryl Mathison</dc:creator>
  <cp:lastModifiedBy>Daryl Mathison</cp:lastModifiedBy>
  <cp:revision>13</cp:revision>
  <dcterms:created xsi:type="dcterms:W3CDTF">2014-06-01T21:42:49Z</dcterms:created>
  <dcterms:modified xsi:type="dcterms:W3CDTF">2014-06-01T22:34:23Z</dcterms:modified>
</cp:coreProperties>
</file>