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072" r:id="rId2"/>
    <p:sldId id="5501" r:id="rId3"/>
    <p:sldId id="5499" r:id="rId4"/>
    <p:sldId id="5502" r:id="rId5"/>
    <p:sldId id="5503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54"/>
    <a:srgbClr val="006666"/>
    <a:srgbClr val="003366"/>
    <a:srgbClr val="008080"/>
    <a:srgbClr val="660033"/>
    <a:srgbClr val="461E64"/>
    <a:srgbClr val="FFFFFF"/>
    <a:srgbClr val="800000"/>
    <a:srgbClr val="003300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444" y="102"/>
      </p:cViewPr>
      <p:guideLst>
        <p:guide orient="horz" pos="180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10/6/2019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10/6/2019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4230102"/>
            <a:ext cx="5934682" cy="13003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FF00"/>
                </a:solidFill>
                <a:effectLst/>
                <a:latin typeface="Palatino Linotype" panose="02040502050505030304" pitchFamily="18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sz="200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 steal.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40242" y="4331177"/>
            <a:ext cx="5782976" cy="1054127"/>
          </a:xfrm>
          <a:prstGeom prst="rect">
            <a:avLst/>
          </a:prstGeom>
          <a:gradFill flip="none" rotWithShape="1">
            <a:gsLst>
              <a:gs pos="12000">
                <a:schemeClr val="accent1">
                  <a:lumMod val="50000"/>
                </a:schemeClr>
              </a:gs>
              <a:gs pos="7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/>
            <a:r>
              <a:rPr lang="en-P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Some Speaker</a:t>
            </a:r>
          </a:p>
          <a:p>
            <a:pPr marL="355600" lvl="1" indent="-238125"/>
            <a:r>
              <a:rPr lang="en-PH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venue</a:t>
            </a:r>
          </a:p>
          <a:p>
            <a:pPr marL="355600" lvl="1" indent="-238125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35439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03077"/>
            <a:ext cx="5818418" cy="1331126"/>
          </a:xfrm>
          <a:prstGeom prst="rect">
            <a:avLst/>
          </a:prstGeom>
          <a:gradFill flip="none" rotWithShape="1">
            <a:gsLst>
              <a:gs pos="12000">
                <a:schemeClr val="accent1">
                  <a:lumMod val="50000"/>
                </a:schemeClr>
              </a:gs>
              <a:gs pos="7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355600" lvl="1" indent="-303213"/>
            <a:r>
              <a:rPr lang="en-PH" sz="2800" dirty="0">
                <a:latin typeface="Space Grotesk Bold" panose="00000800000000000000" pitchFamily="50" charset="0"/>
                <a:ea typeface="Source Sans Pro Black" panose="020B0803030403020204" pitchFamily="34" charset="0"/>
                <a:cs typeface="Open Sans" panose="020B0606030504020204" pitchFamily="34" charset="0"/>
              </a:rPr>
              <a:t>Title………………………</a:t>
            </a:r>
          </a:p>
          <a:p>
            <a:pPr marL="355600" lvl="1" indent="-303213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Text</a:t>
            </a:r>
          </a:p>
          <a:p>
            <a:pPr marL="355600" lvl="1" indent="-303213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Speaker</a:t>
            </a:r>
          </a:p>
          <a:p>
            <a:pPr marL="355600" lvl="1" indent="-303213"/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venue</a:t>
            </a:r>
          </a:p>
          <a:p>
            <a:pPr marL="355600" lvl="1" indent="-303213"/>
            <a:r>
              <a:rPr lang="en-US" sz="11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18709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8" y="4170104"/>
            <a:ext cx="5567937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Pointtttttttttttttttttttttttttttttttttttttttttttttttt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105075"/>
            <a:ext cx="5568467" cy="377018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000" b="1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32" y="3636222"/>
            <a:ext cx="5567937" cy="145423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 indent="14288"/>
            <a:r>
              <a:rPr lang="en-PH" sz="3000" b="1" dirty="0">
                <a:solidFill>
                  <a:schemeClr val="tx2">
                    <a:lumMod val="50000"/>
                  </a:schemeClr>
                </a:solidFill>
                <a:latin typeface="Palatino"/>
              </a:rPr>
              <a:t>2) He acted in power when He brought to us the Gospel. Subpoints. Subpoints.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5568467" cy="43857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2"/>
            <a:r>
              <a:rPr lang="en-PH" sz="2400" dirty="0">
                <a:latin typeface="+mj-lt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42</Words>
  <Application>Microsoft Office PowerPoint</Application>
  <PresentationFormat>On-screen Show (16:10)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Franklin Gothic Medium Cond</vt:lpstr>
      <vt:lpstr>HelveticaNeueLT Std Med Cn</vt:lpstr>
      <vt:lpstr>Open Sans Extrabold</vt:lpstr>
      <vt:lpstr>Palatino</vt:lpstr>
      <vt:lpstr>Palatino Linotype</vt:lpstr>
      <vt:lpstr>Source Sans Pro</vt:lpstr>
      <vt:lpstr>Source Sans Pro Semibold</vt:lpstr>
      <vt:lpstr>Space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My Account</cp:lastModifiedBy>
  <cp:revision>125</cp:revision>
  <dcterms:created xsi:type="dcterms:W3CDTF">2019-04-28T02:22:53Z</dcterms:created>
  <dcterms:modified xsi:type="dcterms:W3CDTF">2019-10-06T10:54:58Z</dcterms:modified>
</cp:coreProperties>
</file>