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5072" r:id="rId2"/>
    <p:sldId id="5501" r:id="rId3"/>
    <p:sldId id="5499" r:id="rId4"/>
    <p:sldId id="5502" r:id="rId5"/>
    <p:sldId id="5503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54"/>
    <a:srgbClr val="006666"/>
    <a:srgbClr val="003366"/>
    <a:srgbClr val="008080"/>
    <a:srgbClr val="660033"/>
    <a:srgbClr val="461E64"/>
    <a:srgbClr val="FFFFFF"/>
    <a:srgbClr val="800000"/>
    <a:srgbClr val="003300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444" y="102"/>
      </p:cViewPr>
      <p:guideLst>
        <p:guide orient="horz" pos="180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10/6/2019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10/6/2019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5497" y="3917566"/>
            <a:ext cx="8527418" cy="154656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300" dirty="0">
                <a:solidFill>
                  <a:srgbClr val="FFFF00"/>
                </a:solidFill>
                <a:effectLst/>
                <a:latin typeface="Palatino Linotype" panose="02040502050505030304" pitchFamily="18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/>
            <a:r>
              <a:rPr lang="en-PH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  <a:cs typeface="Open Sans" panose="020B0606030504020204" pitchFamily="34" charset="0"/>
              </a:rPr>
              <a:t>20 But lay up for yourselves treasures in heaven, where neither moth nor rust doth corrupt, and where thieves do not break through nor steal.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40241" y="4484505"/>
            <a:ext cx="8398405" cy="992571"/>
          </a:xfrm>
          <a:prstGeom prst="rect">
            <a:avLst/>
          </a:prstGeom>
          <a:gradFill flip="none" rotWithShape="1">
            <a:gsLst>
              <a:gs pos="12000">
                <a:schemeClr val="accent1">
                  <a:lumMod val="50000"/>
                </a:schemeClr>
              </a:gs>
              <a:gs pos="7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Some Speaker</a:t>
            </a:r>
          </a:p>
          <a:p>
            <a:pPr marL="355600" lvl="1" indent="-238125" algn="ctr"/>
            <a:r>
              <a:rPr lang="en-PH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venue</a:t>
            </a:r>
          </a:p>
          <a:p>
            <a:pPr marL="355600" lvl="1" indent="-238125"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35439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22082" y="3948555"/>
            <a:ext cx="8499836" cy="1546569"/>
          </a:xfrm>
          <a:prstGeom prst="rect">
            <a:avLst/>
          </a:prstGeom>
          <a:gradFill flip="none" rotWithShape="1">
            <a:gsLst>
              <a:gs pos="12000">
                <a:schemeClr val="accent1">
                  <a:lumMod val="50000"/>
                </a:schemeClr>
              </a:gs>
              <a:gs pos="7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355600" lvl="1" indent="-303213" algn="ctr"/>
            <a:r>
              <a:rPr lang="en-PH" sz="3600" b="1" dirty="0">
                <a:ln w="3175">
                  <a:noFill/>
                </a:ln>
                <a:latin typeface="Space Grotesk Bold" panose="00000800000000000000" pitchFamily="50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Title…………………………</a:t>
            </a:r>
          </a:p>
          <a:p>
            <a:pPr marL="355600" lvl="1" indent="-303213" algn="ctr"/>
            <a:r>
              <a:rPr lang="en-PH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Some Text</a:t>
            </a:r>
          </a:p>
          <a:p>
            <a:pPr marL="355600" lvl="1" indent="-303213" algn="ctr"/>
            <a:r>
              <a:rPr lang="en-US" sz="16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Speaker</a:t>
            </a:r>
          </a:p>
          <a:p>
            <a:pPr marL="355600" lvl="1" indent="-303213" algn="ctr"/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Some venue</a:t>
            </a:r>
          </a:p>
          <a:p>
            <a:pPr marL="355600" lvl="1" indent="-303213" algn="ctr"/>
            <a:r>
              <a:rPr lang="en-US" sz="1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Occasion, Date</a:t>
            </a:r>
          </a:p>
        </p:txBody>
      </p:sp>
    </p:spTree>
    <p:extLst>
      <p:ext uri="{BB962C8B-B14F-4D97-AF65-F5344CB8AC3E}">
        <p14:creationId xmlns:p14="http://schemas.microsoft.com/office/powerpoint/2010/main" val="18709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4564991"/>
            <a:ext cx="8531614" cy="530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105075"/>
            <a:ext cx="8531614" cy="377018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000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4417"/>
            <a:ext cx="8522183" cy="53090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3000" b="1" dirty="0" err="1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Pointttttttttttttttttttttttttttttttttttttttttt</a:t>
            </a:r>
            <a:endParaRPr lang="en-PH" sz="3000" b="1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8522994" cy="43857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2400" dirty="0"/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25</Words>
  <Application>Microsoft Office PowerPoint</Application>
  <PresentationFormat>On-screen Show (16:10)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Franklin Gothic Demi</vt:lpstr>
      <vt:lpstr>Franklin Gothic Medium Cond</vt:lpstr>
      <vt:lpstr>HelveticaNeueLT Std Med Cn</vt:lpstr>
      <vt:lpstr>Palatino Linotype</vt:lpstr>
      <vt:lpstr>Source Sans Pro</vt:lpstr>
      <vt:lpstr>Source Sans Pro Semibold</vt:lpstr>
      <vt:lpstr>Space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My Account</cp:lastModifiedBy>
  <cp:revision>125</cp:revision>
  <dcterms:created xsi:type="dcterms:W3CDTF">2019-04-28T02:22:53Z</dcterms:created>
  <dcterms:modified xsi:type="dcterms:W3CDTF">2019-10-06T10:56:02Z</dcterms:modified>
</cp:coreProperties>
</file>