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72" r:id="rId2"/>
    <p:sldId id="5501" r:id="rId3"/>
    <p:sldId id="5499" r:id="rId4"/>
    <p:sldId id="5502" r:id="rId5"/>
    <p:sldId id="5503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5E5A5A"/>
    <a:srgbClr val="005654"/>
    <a:srgbClr val="006666"/>
    <a:srgbClr val="003366"/>
    <a:srgbClr val="008080"/>
    <a:srgbClr val="660033"/>
    <a:srgbClr val="461E64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44" y="102"/>
      </p:cViewPr>
      <p:guideLst>
        <p:guide orient="horz" pos="266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11/3/2019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11/3/2019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8075"/>
            <a:ext cx="8527418" cy="143884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2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35530"/>
            <a:ext cx="8398405" cy="1238793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8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</a:p>
          <a:p>
            <a:pPr marL="355600" lvl="1" indent="-238125" algn="ctr"/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</a:p>
          <a:p>
            <a:pPr marL="355600" lvl="1" indent="-238125" algn="ctr"/>
            <a:r>
              <a:rPr lang="en-US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</a:t>
            </a:r>
          </a:p>
          <a:p>
            <a:pPr marL="355600" lvl="1" indent="-238125"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22082" y="4137090"/>
            <a:ext cx="8499836" cy="14850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355600" lvl="1" indent="-303213" algn="ctr"/>
            <a:r>
              <a:rPr lang="en-PH" sz="3000" b="1" dirty="0">
                <a:ln w="3175">
                  <a:noFill/>
                </a:ln>
                <a:solidFill>
                  <a:srgbClr val="FFD966"/>
                </a:solidFill>
                <a:latin typeface="Space Grotesk Bold" panose="00000800000000000000" pitchFamily="50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Title…………………………</a:t>
            </a:r>
          </a:p>
          <a:p>
            <a:pPr marL="355600" lvl="1" indent="-303213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Text</a:t>
            </a:r>
          </a:p>
          <a:p>
            <a:pPr marL="355600" lvl="1" indent="-303213" algn="ctr"/>
            <a:r>
              <a:rPr lang="en-US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Speaker</a:t>
            </a:r>
          </a:p>
          <a:p>
            <a:pPr marL="355600" lvl="1" indent="-303213" algn="ctr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venue</a:t>
            </a:r>
          </a:p>
          <a:p>
            <a:pPr marL="355600" lvl="1" indent="-303213" algn="ctr"/>
            <a:r>
              <a:rPr lang="en-US" sz="14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18709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4564991"/>
            <a:ext cx="8531614" cy="530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05075"/>
            <a:ext cx="8531614" cy="377018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4417"/>
            <a:ext cx="8522183" cy="53090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8522994" cy="438574"/>
          </a:xfrm>
          <a:prstGeom prst="rect">
            <a:avLst/>
          </a:prstGeom>
          <a:gradFill flip="none" rotWithShape="1">
            <a:gsLst>
              <a:gs pos="15000">
                <a:schemeClr val="bg2">
                  <a:lumMod val="25000"/>
                </a:schemeClr>
              </a:gs>
              <a:gs pos="85000">
                <a:schemeClr val="bg2">
                  <a:lumMod val="90000"/>
                </a:schemeClr>
              </a:gs>
            </a:gsLst>
            <a:lin ang="189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457200" lvl="2" indent="-404813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D966"/>
                </a:solidFill>
                <a:latin typeface="Space Grotesk Bold" panose="00000800000000000000" pitchFamily="50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lvl="2"/>
            <a:r>
              <a:rPr lang="en-PH" dirty="0"/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25</Words>
  <Application>Microsoft Office PowerPoint</Application>
  <PresentationFormat>On-screen Show (16:10)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Franklin Gothic Medium Cond</vt:lpstr>
      <vt:lpstr>HelveticaNeueLT Std Med Cn</vt:lpstr>
      <vt:lpstr>Palatino Linotype</vt:lpstr>
      <vt:lpstr>Source Sans Pro</vt:lpstr>
      <vt:lpstr>Source Sans Pro Semibold</vt:lpstr>
      <vt:lpstr>Space Grotesk Bold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My Account</cp:lastModifiedBy>
  <cp:revision>129</cp:revision>
  <dcterms:created xsi:type="dcterms:W3CDTF">2019-04-28T02:22:53Z</dcterms:created>
  <dcterms:modified xsi:type="dcterms:W3CDTF">2019-11-03T10:57:42Z</dcterms:modified>
</cp:coreProperties>
</file>