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1017" autoAdjust="0"/>
  </p:normalViewPr>
  <p:slideViewPr>
    <p:cSldViewPr>
      <p:cViewPr varScale="1">
        <p:scale>
          <a:sx n="94" d="100"/>
          <a:sy n="94" d="100"/>
        </p:scale>
        <p:origin x="1272" y="72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076700"/>
            <a:ext cx="5867400" cy="1200329"/>
          </a:xfrm>
          <a:prstGeom prst="rect">
            <a:avLst/>
          </a:prstGeom>
          <a:solidFill>
            <a:srgbClr val="777777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635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117182"/>
            <a:ext cx="5715000" cy="1077218"/>
          </a:xfrm>
          <a:prstGeom prst="rect">
            <a:avLst/>
          </a:prstGeom>
          <a:solidFill>
            <a:srgbClr val="777777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635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err="1"/>
              <a:t>lyricsssssssssssssssssss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457200" y="4117182"/>
            <a:ext cx="5715000" cy="1077218"/>
          </a:xfrm>
          <a:prstGeom prst="rect">
            <a:avLst/>
          </a:prstGeom>
          <a:solidFill>
            <a:srgbClr val="777777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635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err="1"/>
              <a:t>lyricsendddddddddddddd</a:t>
            </a:r>
            <a:r>
              <a:rPr lang="en-US" dirty="0"/>
              <a:t>.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829300" y="5114835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>
                <a:solidFill>
                  <a:srgbClr val="FFFF00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48</TotalTime>
  <Words>5</Words>
  <Application>Microsoft Office PowerPoint</Application>
  <PresentationFormat>On-screen Show (16:10)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Verdana</vt:lpstr>
      <vt:lpstr>A Common Love (welcome song)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airscan</cp:lastModifiedBy>
  <cp:revision>14</cp:revision>
  <dcterms:created xsi:type="dcterms:W3CDTF">2015-07-26T04:29:35Z</dcterms:created>
  <dcterms:modified xsi:type="dcterms:W3CDTF">2019-07-28T16:24:55Z</dcterms:modified>
</cp:coreProperties>
</file>