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5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006600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0" autoAdjust="0"/>
    <p:restoredTop sz="91017" autoAdjust="0"/>
  </p:normalViewPr>
  <p:slideViewPr>
    <p:cSldViewPr>
      <p:cViewPr varScale="1">
        <p:scale>
          <a:sx n="94" d="100"/>
          <a:sy n="94" d="100"/>
        </p:scale>
        <p:origin x="1272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EC0F8E-78E3-49B1-BDD4-80D4D16AB3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958880-FF35-47C2-9641-7282F9465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AE349C-F746-4B56-AE27-AB09D933B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9C40-A7F5-4D8F-8418-2366A8E0A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8CDA51-D5FC-4071-BD15-798B7CCEDF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58AA8A-E981-427E-A86B-5FADD5827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D64A4-1926-48CC-A3CF-8BE2A4DC35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E9DCF-7B87-4CE2-A68E-7289F8679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80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55BE08-A76C-41A5-8392-5B70400E67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90D1D0-BE12-476A-BA5E-0D59E821A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27457D-FCD1-437D-B4F2-016F94917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521EC-4F0B-4A55-9B6B-F67BD20DD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35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989913-B25C-4A80-AB34-17ED0DDF4A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ECAF8-0031-473E-9ECC-9C1A06FAA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1931A-0595-4609-9B4D-3236B5A34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3AB01-CFE4-4CDF-899F-99823AB68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5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1B35A2-73FD-46A2-AC60-0D0E6B5FC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3B4205-BD1B-4047-B69D-E6A6824B0E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82B283-9B4D-4810-A720-62322A41C4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41D92-A251-4354-A2B4-32ECFE468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01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D52DC-85C0-4BA5-A85F-CFFE093ADD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D1BB3-DE1F-4BC9-AC91-3C68ED7C0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236F3-61D5-4898-90E4-AFB3DD580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3DA96-64A7-43C9-B3D0-8F948405E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4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ADCC1C-1A79-447B-BA98-38574C58CD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81A194-FE6E-4CEE-A010-AABC7308B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CC77A7-77A1-4A1C-8123-71B4FB008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ADF16-2069-4F1C-93B9-FF80522A5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97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17CCB3-4E7C-452A-BED2-71E3C0313F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27C0A6-A874-40AF-BC4B-226F2B5FDB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7488FD-9F08-4C87-BD43-4B0CF4177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61CE-BDC7-4771-94F7-1D9123A5C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0006EF-7897-421D-AED4-0939A0B69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C0E489-837B-447F-B2C4-3B7D73F31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0A0ACF-B1FC-4ED6-9EA0-BF665B79A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C39D0-F348-433F-B25D-C5FBC38C0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3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734AC-1A70-4247-9941-3E17F86AF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D43D6-98BE-4792-8E41-61480D812A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80AE3-3D52-4795-B368-BE3C946DC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8B667-F331-4677-8B3F-12B8EBE30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0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279C5-059C-4E50-ACBD-FE76FC16B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6DDBE-80D2-44C3-8ED2-9EE74F873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47C52-B118-4DFC-B3B0-67E15441F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909A4-EBDC-454C-A709-7E83AE3FC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5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A77614-2E62-4E6C-AAFC-E6367E912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75C6DEB-3CEE-4A7F-8220-0B67B18FB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A47E85E-5F4D-40D7-8026-6128F3F6EB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5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FEC718A-4049-45DE-8DA6-B672B6A46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3825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4D9333-C407-4D8C-8630-CC6BCB5DFE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38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b="0"/>
            </a:lvl1pPr>
          </a:lstStyle>
          <a:p>
            <a:pPr>
              <a:defRPr/>
            </a:pPr>
            <a:fld id="{26F712FF-748E-4519-B9C3-6253CC0B6F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58FE83C-E802-4D3C-BA1B-3272B0C8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6388"/>
            <a:ext cx="6858000" cy="1155700"/>
          </a:xfrm>
          <a:prstGeom prst="rect">
            <a:avLst/>
          </a:prstGeom>
          <a:solidFill>
            <a:srgbClr val="800000"/>
          </a:solidFill>
          <a:ln w="1016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725" u="sng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450" u="sng">
                <a:solidFill>
                  <a:srgbClr val="FFFF00"/>
                </a:solidFill>
                <a:latin typeface="Arial Black" panose="020B0A04020102020204" pitchFamily="34" charset="0"/>
              </a:rPr>
              <a:t>I AM THINE, O LORD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725" b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74054F2E-4F5F-42CE-A40E-F8C2B919E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6858000" cy="1154162"/>
          </a:xfrm>
          <a:prstGeom prst="rect">
            <a:avLst/>
          </a:prstGeom>
          <a:solidFill>
            <a:srgbClr val="800000"/>
          </a:solidFill>
          <a:ln w="1016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450">
                <a:solidFill>
                  <a:srgbClr val="FFFF00"/>
                </a:solidFill>
                <a:latin typeface="Arial Black" panose="020B0A04020102020204" pitchFamily="34" charset="0"/>
              </a:rPr>
              <a:t>Lyrics</a:t>
            </a:r>
            <a:endParaRPr lang="en-US" altLang="en-US" sz="345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3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626744C3-AB44-403D-B0D8-D6A252B1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6858000" cy="1154162"/>
          </a:xfrm>
          <a:prstGeom prst="rect">
            <a:avLst/>
          </a:prstGeom>
          <a:solidFill>
            <a:srgbClr val="800000"/>
          </a:solidFill>
          <a:ln w="1016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450" i="1">
                <a:solidFill>
                  <a:srgbClr val="FFFF00"/>
                </a:solidFill>
                <a:latin typeface="Arial Black" panose="020B0A04020102020204" pitchFamily="34" charset="0"/>
              </a:rPr>
              <a:t>ENDDDDDDDDDDDDDDDDDDDDDDDDD</a:t>
            </a:r>
            <a:endParaRPr lang="en-US" altLang="en-US" sz="345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94E32D59-05C4-4235-97EC-EC9AA367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38" y="4991100"/>
            <a:ext cx="4238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050" dirty="0">
                <a:solidFill>
                  <a:srgbClr val="FFFF00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</Words>
  <Application>Microsoft Office PowerPoint</Application>
  <PresentationFormat>On-screen Show (16:10)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Arial Black</vt:lpstr>
      <vt:lpstr>Default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 Quemada</dc:creator>
  <cp:lastModifiedBy>airscan</cp:lastModifiedBy>
  <cp:revision>128</cp:revision>
  <dcterms:created xsi:type="dcterms:W3CDTF">2004-03-27T03:38:14Z</dcterms:created>
  <dcterms:modified xsi:type="dcterms:W3CDTF">2019-07-27T17:56:54Z</dcterms:modified>
</cp:coreProperties>
</file>