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1pPr>
    <a:lvl2pPr marL="356616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2pPr>
    <a:lvl3pPr marL="713232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3pPr>
    <a:lvl4pPr marL="1069848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4pPr>
    <a:lvl5pPr marL="1426464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5pPr>
    <a:lvl6pPr marL="1783080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6pPr>
    <a:lvl7pPr marL="2139696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7pPr>
    <a:lvl8pPr marL="2496312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8pPr>
    <a:lvl9pPr marL="2852928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969696"/>
    <a:srgbClr val="FFDB58"/>
    <a:srgbClr val="C5C000"/>
    <a:srgbClr val="0099CC"/>
    <a:srgbClr val="5F5F5F"/>
    <a:srgbClr val="000080"/>
    <a:srgbClr val="009E9A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4" autoAdjust="0"/>
    <p:restoredTop sz="91017" autoAdjust="0"/>
  </p:normalViewPr>
  <p:slideViewPr>
    <p:cSldViewPr>
      <p:cViewPr varScale="1">
        <p:scale>
          <a:sx n="99" d="100"/>
          <a:sy n="99" d="100"/>
        </p:scale>
        <p:origin x="720" y="58"/>
      </p:cViewPr>
      <p:guideLst>
        <p:guide orient="horz" pos="33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B22A-D0B8-4411-94A5-D1481DFF3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6AA8-9B5A-4D3F-922F-1E735A0F9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855D-9629-49F3-BB86-44955316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41E5-AFEE-446A-A149-8DCE0EAD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02B3-FE7B-412B-8713-B341A48E7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D9FC-B8BB-4202-B459-BBC860423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BD0A-7103-47B9-AFD5-4FA33064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BBB0-5295-4D4A-85A5-CF30C51AB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D9A6-9855-434B-B349-5EA445C9E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C6C0B-CD7F-4BAA-8E65-641E43A98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B056-E179-4B04-89E7-89E45B19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53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69C1D95B-8256-482D-9584-FA69AE9FD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9FF6AF55-D685-49B0-BD00-9D29DAD1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457700"/>
            <a:ext cx="8305800" cy="115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725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chemeClr val="bg1"/>
                </a:solidFill>
                <a:latin typeface="Open Sans Semibold" panose="020B0706030804020204"/>
              </a:rPr>
              <a:t>I AM THINE, O LORD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725" b="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Silahis ng sinag nito’y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Iyong sundan na!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Chorus (w/ Choir)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Gumising Na! Tayo na ay Magbangon!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Salubungin natin ang Hamon ng Panahon.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Atin ng Tupdin ang Serbisyong Humayo!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Ebanghelyo ng Diyos… Hindi itatago!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Ito’y… Misyon ng aming Puso!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Solo 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Gumising Na…! Bangon Na…!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Lyricssssssssssssssssssssssssssssssssssssssssssssssssssss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91461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Ilibot sa paligid ang ‘yong mga mata.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 mo ba nakikita?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Sila ay nakatali sa pagkakasala!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Repeat Chorus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Duet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Gumising Na…! Bangon Na…!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Humayo’t salita ng Diyos ipamalita!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Tayo na…! Kilos Na…!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Habang may panahon sila’y dalhin kay Kristo!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Repeat Chorus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3058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Lyricsssseeeennnnnnnnnnddddddddddddddd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721963-D6EB-4700-8287-31747E88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900" y="5295900"/>
            <a:ext cx="4191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5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86317846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Coda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Isang puso…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Iisang Layunin…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Iisang Serbisyo para sa  Panginoon.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Ikaw, ako… puso’y magsasama…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Tagumpay ay kay Kristo------oh!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Chorus in acapella ( w/ Choir)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Gumising Na! Tayo na ay Magbangon!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Salubungin natin ang Hamon ng Panahon.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Atin ng Tupdin ang Serbisyong Humayo!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5">
            <a:extLst>
              <a:ext uri="{FF2B5EF4-FFF2-40B4-BE49-F238E27FC236}">
                <a16:creationId xmlns:a16="http://schemas.microsoft.com/office/drawing/2014/main" id="{9FF6AF55-D685-49B0-BD00-9D29DAD1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457700"/>
            <a:ext cx="8305800" cy="115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725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chemeClr val="bg1"/>
                </a:solidFill>
                <a:latin typeface="Open Sans Semibold" panose="020B0706030804020204"/>
              </a:rPr>
              <a:t>GUMISING NA!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725" b="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Ebanghelyo ng Diyos… Hindi itatago!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Ito’y… Misyon ng aming Pu ---so-- oh!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TRANSPOSE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Chorus (w/ Choir)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Gumising Na! Tayo na ay Magbangon!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Salubungin natin ang Hamon ng Panahon-------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Atin ng Tupdin ang Serbisyong Humayo!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Ebanghelyo ng Diyos… Hindi itatago!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Ito’y… Misyon ng aming Puso!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3058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Ito’y Misyon ng aming puso!!!!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721963-D6EB-4700-8287-31747E88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900" y="5295900"/>
            <a:ext cx="4191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50" dirty="0">
                <a:solidFill>
                  <a:schemeClr val="bg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Music &amp; Lyrics by Olivia Gragas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Solo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Gumising Na…! Bangon Na…!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Sinag ng araw Iyo bang nadarama?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Bangon Na…! Kilos Na…!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 Common Love (welcome song)">
  <a:themeElements>
    <a:clrScheme name="A Common Love (welcome song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 Common Love (welcome song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 Common Love (welcome song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Common Love (welcome song)</Template>
  <TotalTime>56</TotalTime>
  <Words>11</Words>
  <Application>Microsoft Office PowerPoint</Application>
  <PresentationFormat>On-screen Show (16:10)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Open Sans Semibold</vt:lpstr>
      <vt:lpstr>A Common Love (welcome song)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airscan</cp:lastModifiedBy>
  <cp:revision>32</cp:revision>
  <dcterms:created xsi:type="dcterms:W3CDTF">2015-07-26T04:29:35Z</dcterms:created>
  <dcterms:modified xsi:type="dcterms:W3CDTF">2019-12-01T07:12:10Z</dcterms:modified>
</cp:coreProperties>
</file>