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71" r:id="rId8"/>
    <p:sldId id="272" r:id="rId9"/>
    <p:sldId id="273" r:id="rId10"/>
    <p:sldId id="269" r:id="rId11"/>
    <p:sldId id="274" r:id="rId12"/>
    <p:sldId id="275" r:id="rId13"/>
    <p:sldId id="276" r:id="rId14"/>
    <p:sldId id="267" r:id="rId15"/>
    <p:sldId id="277" r:id="rId16"/>
    <p:sldId id="278" r:id="rId17"/>
    <p:sldId id="279" r:id="rId18"/>
    <p:sldId id="270" r:id="rId19"/>
    <p:sldId id="280" r:id="rId20"/>
    <p:sldId id="281" r:id="rId21"/>
    <p:sldId id="282" r:id="rId22"/>
    <p:sldId id="268" r:id="rId23"/>
    <p:sldId id="283" r:id="rId24"/>
    <p:sldId id="284" r:id="rId25"/>
    <p:sldId id="285" r:id="rId26"/>
  </p:sldIdLst>
  <p:sldSz cx="9144000" cy="5715000" type="screen16x1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55" autoAdjust="0"/>
  </p:normalViewPr>
  <p:slideViewPr>
    <p:cSldViewPr showGuides="1">
      <p:cViewPr varScale="1">
        <p:scale>
          <a:sx n="96" d="100"/>
          <a:sy n="96" d="100"/>
        </p:scale>
        <p:origin x="744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006F7A8-9119-451B-BBD1-4D501C54850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59875" cy="5715000"/>
            <a:chOff x="0" y="0"/>
            <a:chExt cx="577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A2CCA72-2042-41F1-BA38-7C9471985C5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4D16E20-A80E-4E60-8057-9B7152E7AF8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D945AB2F-7625-408F-8BA1-525744988CC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2E37286C-5947-49F6-A27F-AB1CEC8E7A9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6A6F5D52-4777-43D2-8C8D-EA492EB9C10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33FB756D-EECC-49B3-A94F-0E745AFF4F1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C81F30A5-9361-4BFB-B164-4C2920FD60D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1764BB68-C4FC-4A2D-AE5F-0B031FBC4E4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735F07B5-572B-4FF1-8D76-33059B7CCB1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4BDCC2B6-0D76-4AB2-9350-6850B3BC5E4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8DE26DDF-BE66-483C-BDCB-843E6573710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E2D7075D-9DEA-4FD0-B23D-7E342748FFE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093D20B4-FF33-4B55-AB66-0412BA81C7F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9F5F320D-9BB1-4C5A-A921-16D46F4C6E8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B0A0CF99-827D-4239-A57D-5179AF5B10D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6273EA05-FB13-4B7B-845D-C962F57140F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3957D3DB-538F-4488-9CB5-00FFA8B0C0C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60F2AD1A-832C-45EE-AD1A-36AF1331CA9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83A6802C-C528-4E45-A1FB-EF42E95B70D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D4FCCDD8-2A22-470E-BB43-3147FDCABF2D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>
                <a:gd name="T0" fmla="*/ 5700 w 5760"/>
                <a:gd name="T1" fmla="*/ 86 h 445"/>
                <a:gd name="T2" fmla="*/ 5508 w 5760"/>
                <a:gd name="T3" fmla="*/ 86 h 445"/>
                <a:gd name="T4" fmla="*/ 5454 w 5760"/>
                <a:gd name="T5" fmla="*/ 76 h 445"/>
                <a:gd name="T6" fmla="*/ 5448 w 5760"/>
                <a:gd name="T7" fmla="*/ 65 h 445"/>
                <a:gd name="T8" fmla="*/ 5442 w 5760"/>
                <a:gd name="T9" fmla="*/ 44 h 445"/>
                <a:gd name="T10" fmla="*/ 5414 w 5760"/>
                <a:gd name="T11" fmla="*/ 18 h 445"/>
                <a:gd name="T12" fmla="*/ 5332 w 5760"/>
                <a:gd name="T13" fmla="*/ 7 h 445"/>
                <a:gd name="T14" fmla="*/ 5051 w 5760"/>
                <a:gd name="T15" fmla="*/ 22 h 445"/>
                <a:gd name="T16" fmla="*/ 4986 w 5760"/>
                <a:gd name="T17" fmla="*/ 55 h 445"/>
                <a:gd name="T18" fmla="*/ 4854 w 5760"/>
                <a:gd name="T19" fmla="*/ 102 h 445"/>
                <a:gd name="T20" fmla="*/ 4740 w 5760"/>
                <a:gd name="T21" fmla="*/ 112 h 445"/>
                <a:gd name="T22" fmla="*/ 4662 w 5760"/>
                <a:gd name="T23" fmla="*/ 91 h 445"/>
                <a:gd name="T24" fmla="*/ 4598 w 5760"/>
                <a:gd name="T25" fmla="*/ 25 h 445"/>
                <a:gd name="T26" fmla="*/ 4514 w 5760"/>
                <a:gd name="T27" fmla="*/ 9 h 445"/>
                <a:gd name="T28" fmla="*/ 4410 w 5760"/>
                <a:gd name="T29" fmla="*/ 39 h 445"/>
                <a:gd name="T30" fmla="*/ 4236 w 5760"/>
                <a:gd name="T31" fmla="*/ 81 h 445"/>
                <a:gd name="T32" fmla="*/ 4020 w 5760"/>
                <a:gd name="T33" fmla="*/ 102 h 445"/>
                <a:gd name="T34" fmla="*/ 3810 w 5760"/>
                <a:gd name="T35" fmla="*/ 102 h 445"/>
                <a:gd name="T36" fmla="*/ 3654 w 5760"/>
                <a:gd name="T37" fmla="*/ 76 h 445"/>
                <a:gd name="T38" fmla="*/ 3594 w 5760"/>
                <a:gd name="T39" fmla="*/ 50 h 445"/>
                <a:gd name="T40" fmla="*/ 3528 w 5760"/>
                <a:gd name="T41" fmla="*/ 44 h 445"/>
                <a:gd name="T42" fmla="*/ 3480 w 5760"/>
                <a:gd name="T43" fmla="*/ 55 h 445"/>
                <a:gd name="T44" fmla="*/ 3420 w 5760"/>
                <a:gd name="T45" fmla="*/ 76 h 445"/>
                <a:gd name="T46" fmla="*/ 3048 w 5760"/>
                <a:gd name="T47" fmla="*/ 112 h 445"/>
                <a:gd name="T48" fmla="*/ 2844 w 5760"/>
                <a:gd name="T49" fmla="*/ 128 h 445"/>
                <a:gd name="T50" fmla="*/ 2742 w 5760"/>
                <a:gd name="T51" fmla="*/ 117 h 445"/>
                <a:gd name="T52" fmla="*/ 2710 w 5760"/>
                <a:gd name="T53" fmla="*/ 56 h 445"/>
                <a:gd name="T54" fmla="*/ 2658 w 5760"/>
                <a:gd name="T55" fmla="*/ 50 h 445"/>
                <a:gd name="T56" fmla="*/ 2558 w 5760"/>
                <a:gd name="T57" fmla="*/ 95 h 445"/>
                <a:gd name="T58" fmla="*/ 2444 w 5760"/>
                <a:gd name="T59" fmla="*/ 109 h 445"/>
                <a:gd name="T60" fmla="*/ 2322 w 5760"/>
                <a:gd name="T61" fmla="*/ 91 h 445"/>
                <a:gd name="T62" fmla="*/ 2274 w 5760"/>
                <a:gd name="T63" fmla="*/ 70 h 445"/>
                <a:gd name="T64" fmla="*/ 2185 w 5760"/>
                <a:gd name="T65" fmla="*/ 3 h 445"/>
                <a:gd name="T66" fmla="*/ 2048 w 5760"/>
                <a:gd name="T67" fmla="*/ 64 h 445"/>
                <a:gd name="T68" fmla="*/ 1794 w 5760"/>
                <a:gd name="T69" fmla="*/ 102 h 445"/>
                <a:gd name="T70" fmla="*/ 1560 w 5760"/>
                <a:gd name="T71" fmla="*/ 91 h 445"/>
                <a:gd name="T72" fmla="*/ 1482 w 5760"/>
                <a:gd name="T73" fmla="*/ 76 h 445"/>
                <a:gd name="T74" fmla="*/ 1428 w 5760"/>
                <a:gd name="T75" fmla="*/ 50 h 445"/>
                <a:gd name="T76" fmla="*/ 1374 w 5760"/>
                <a:gd name="T77" fmla="*/ 44 h 445"/>
                <a:gd name="T78" fmla="*/ 1308 w 5760"/>
                <a:gd name="T79" fmla="*/ 55 h 445"/>
                <a:gd name="T80" fmla="*/ 1140 w 5760"/>
                <a:gd name="T81" fmla="*/ 107 h 445"/>
                <a:gd name="T82" fmla="*/ 948 w 5760"/>
                <a:gd name="T83" fmla="*/ 143 h 445"/>
                <a:gd name="T84" fmla="*/ 708 w 5760"/>
                <a:gd name="T85" fmla="*/ 138 h 445"/>
                <a:gd name="T86" fmla="*/ 534 w 5760"/>
                <a:gd name="T87" fmla="*/ 96 h 445"/>
                <a:gd name="T88" fmla="*/ 444 w 5760"/>
                <a:gd name="T89" fmla="*/ 55 h 445"/>
                <a:gd name="T90" fmla="*/ 396 w 5760"/>
                <a:gd name="T91" fmla="*/ 34 h 445"/>
                <a:gd name="T92" fmla="*/ 378 w 5760"/>
                <a:gd name="T93" fmla="*/ 39 h 445"/>
                <a:gd name="T94" fmla="*/ 342 w 5760"/>
                <a:gd name="T95" fmla="*/ 70 h 445"/>
                <a:gd name="T96" fmla="*/ 288 w 5760"/>
                <a:gd name="T97" fmla="*/ 96 h 445"/>
                <a:gd name="T98" fmla="*/ 192 w 5760"/>
                <a:gd name="T99" fmla="*/ 112 h 445"/>
                <a:gd name="T100" fmla="*/ 90 w 5760"/>
                <a:gd name="T101" fmla="*/ 112 h 445"/>
                <a:gd name="T102" fmla="*/ 0 w 5760"/>
                <a:gd name="T103" fmla="*/ 96 h 445"/>
                <a:gd name="T104" fmla="*/ 5760 w 5760"/>
                <a:gd name="T105" fmla="*/ 445 h 44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703CFEBA-21D0-4067-BC56-0B3D69E2D45D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0" y="3868"/>
              <a:ext cx="5770" cy="174"/>
            </a:xfrm>
            <a:custGeom>
              <a:avLst/>
              <a:gdLst/>
              <a:ahLst/>
              <a:cxnLst>
                <a:cxn ang="0">
                  <a:pos x="4993" y="66"/>
                </a:cxn>
                <a:cxn ang="0">
                  <a:pos x="4771" y="132"/>
                </a:cxn>
                <a:cxn ang="0">
                  <a:pos x="4640" y="96"/>
                </a:cxn>
                <a:cxn ang="0">
                  <a:pos x="4598" y="36"/>
                </a:cxn>
                <a:cxn ang="0">
                  <a:pos x="4478" y="30"/>
                </a:cxn>
                <a:cxn ang="0">
                  <a:pos x="4186" y="108"/>
                </a:cxn>
                <a:cxn ang="0">
                  <a:pos x="3815" y="120"/>
                </a:cxn>
                <a:cxn ang="0">
                  <a:pos x="3617" y="72"/>
                </a:cxn>
                <a:cxn ang="0">
                  <a:pos x="3510" y="60"/>
                </a:cxn>
                <a:cxn ang="0">
                  <a:pos x="3336" y="96"/>
                </a:cxn>
                <a:cxn ang="0">
                  <a:pos x="2846" y="150"/>
                </a:cxn>
                <a:cxn ang="0">
                  <a:pos x="2703" y="96"/>
                </a:cxn>
                <a:cxn ang="0">
                  <a:pos x="2619" y="90"/>
                </a:cxn>
                <a:cxn ang="0">
                  <a:pos x="2416" y="132"/>
                </a:cxn>
                <a:cxn ang="0">
                  <a:pos x="2278" y="84"/>
                </a:cxn>
                <a:cxn ang="0">
                  <a:pos x="2151" y="36"/>
                </a:cxn>
                <a:cxn ang="0">
                  <a:pos x="1947" y="120"/>
                </a:cxn>
                <a:cxn ang="0">
                  <a:pos x="1525" y="102"/>
                </a:cxn>
                <a:cxn ang="0">
                  <a:pos x="1429" y="60"/>
                </a:cxn>
                <a:cxn ang="0">
                  <a:pos x="1333" y="60"/>
                </a:cxn>
                <a:cxn ang="0">
                  <a:pos x="1058" y="150"/>
                </a:cxn>
                <a:cxn ang="0">
                  <a:pos x="652" y="150"/>
                </a:cxn>
                <a:cxn ang="0">
                  <a:pos x="442" y="66"/>
                </a:cxn>
                <a:cxn ang="0">
                  <a:pos x="377" y="48"/>
                </a:cxn>
                <a:cxn ang="0">
                  <a:pos x="305" y="108"/>
                </a:cxn>
                <a:cxn ang="0">
                  <a:pos x="144" y="138"/>
                </a:cxn>
                <a:cxn ang="0">
                  <a:pos x="0" y="96"/>
                </a:cxn>
                <a:cxn ang="0">
                  <a:pos x="167" y="120"/>
                </a:cxn>
                <a:cxn ang="0">
                  <a:pos x="323" y="84"/>
                </a:cxn>
                <a:cxn ang="0">
                  <a:pos x="383" y="24"/>
                </a:cxn>
                <a:cxn ang="0">
                  <a:pos x="460" y="60"/>
                </a:cxn>
                <a:cxn ang="0">
                  <a:pos x="706" y="144"/>
                </a:cxn>
                <a:cxn ang="0">
                  <a:pos x="1100" y="120"/>
                </a:cxn>
                <a:cxn ang="0">
                  <a:pos x="1345" y="36"/>
                </a:cxn>
                <a:cxn ang="0">
                  <a:pos x="1441" y="48"/>
                </a:cxn>
                <a:cxn ang="0">
                  <a:pos x="1561" y="90"/>
                </a:cxn>
                <a:cxn ang="0">
                  <a:pos x="1971" y="96"/>
                </a:cxn>
                <a:cxn ang="0">
                  <a:pos x="2235" y="3"/>
                </a:cxn>
                <a:cxn ang="0">
                  <a:pos x="2350" y="102"/>
                </a:cxn>
                <a:cxn ang="0">
                  <a:pos x="2559" y="96"/>
                </a:cxn>
                <a:cxn ang="0">
                  <a:pos x="2715" y="24"/>
                </a:cxn>
                <a:cxn ang="0">
                  <a:pos x="2792" y="132"/>
                </a:cxn>
                <a:cxn ang="0">
                  <a:pos x="3127" y="102"/>
                </a:cxn>
                <a:cxn ang="0">
                  <a:pos x="3486" y="48"/>
                </a:cxn>
                <a:cxn ang="0">
                  <a:pos x="3582" y="42"/>
                </a:cxn>
                <a:cxn ang="0">
                  <a:pos x="3731" y="90"/>
                </a:cxn>
                <a:cxn ang="0">
                  <a:pos x="4078" y="102"/>
                </a:cxn>
                <a:cxn ang="0">
                  <a:pos x="4419" y="30"/>
                </a:cxn>
                <a:cxn ang="0">
                  <a:pos x="4574" y="6"/>
                </a:cxn>
                <a:cxn ang="0">
                  <a:pos x="4628" y="60"/>
                </a:cxn>
                <a:cxn ang="0">
                  <a:pos x="4724" y="108"/>
                </a:cxn>
                <a:cxn ang="0">
                  <a:pos x="4927" y="84"/>
                </a:cxn>
                <a:cxn ang="0">
                  <a:pos x="5118" y="14"/>
                </a:cxn>
                <a:cxn ang="0">
                  <a:pos x="5280" y="9"/>
                </a:cxn>
                <a:cxn ang="0">
                  <a:pos x="5453" y="36"/>
                </a:cxn>
                <a:cxn ang="0">
                  <a:pos x="5465" y="72"/>
                </a:cxn>
                <a:cxn ang="0">
                  <a:pos x="5656" y="90"/>
                </a:cxn>
                <a:cxn ang="0">
                  <a:pos x="5710" y="102"/>
                </a:cxn>
                <a:cxn ang="0">
                  <a:pos x="5477" y="90"/>
                </a:cxn>
                <a:cxn ang="0">
                  <a:pos x="5453" y="60"/>
                </a:cxn>
                <a:cxn ang="0">
                  <a:pos x="5393" y="30"/>
                </a:cxn>
                <a:cxn ang="0">
                  <a:pos x="5219" y="24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5080" name="Rectangle 2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33500"/>
            <a:ext cx="7772400" cy="1524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081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3BD2AA93-7664-40F3-B54F-1C266F0DF47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5203825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44EB0D12-4826-48D7-AC03-2051DF520F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7BE8EFFC-3463-439B-864E-6AF468DC57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B09363-DF72-4E65-988F-768E05FE6C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80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1E9CC-9F56-4A22-AA29-D722AB415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FFF22-75AF-4335-83AC-7ACFC07704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AFBB3B-5D9F-43A5-922F-512D12DF2C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A6FB12-9E3E-4E36-82E7-560C19436DE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5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31511"/>
            <a:ext cx="2057400" cy="48775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1511"/>
            <a:ext cx="6019800" cy="48775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0385E-943C-4EAE-9269-A704EA2253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68C45-0EEB-47C8-9D4F-2F12978EB9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F77148-9158-411E-96EB-1146C1245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ABE2C7-C9EC-4E02-BE1F-6A2753F04C9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BFEA8-188A-4F0B-A447-4F30A7F681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BD913-B682-49C3-BC25-8C07474614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9C87FC-A00A-4DA9-A731-7AB0335CFE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D9B088-8A33-43E2-A1EF-6F6DD491DC6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70565-5D32-4250-9D89-32BA59C072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BCC26-F1D2-4FD3-9185-DDB768CD03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D990BF-0512-4CE7-8DB1-EBDC3C9655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D3364C-4558-4D85-9F54-CE68459DC6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5604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5604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817E8-9D19-439D-A694-BA6D885D69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D5F64-EE7E-4225-A52E-65212D39D1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C4AF80-4879-4F1D-825D-58D89287AA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97CA6-E221-412F-B607-17E028CBE3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4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8B43684-63C5-4E35-B611-9F880A3310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E0DD23-60D4-4F01-9915-A034B4A21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87AF81-4658-4D0E-BD97-1B4F19C883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58875F5-3671-461D-B947-E6A733910B3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A62F5-8D93-4378-AC29-D18DD29A2A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3FD3B-5607-4422-9CEC-59BE648808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3A06EB-3249-467A-9F39-9957CC4ADA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7C211-AFB7-475E-8415-C99F94DBA68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3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88F871-F941-44C5-B219-FED5A9982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68433B-989B-45D0-ADEF-2DB5B1DE07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CBB743-A0BB-41E5-95AE-D92B0F3558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758F-0C5D-4E6C-A658-2FE6A365898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1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4E70A-5E0D-473C-9537-54F117C812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0286-C029-428C-BD52-1071427659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A982E7-916A-43C6-AC81-69204BFEEC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0E7B1-FC3A-4C86-BCD5-B6293C24D6E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2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AED69-04C0-4205-8CFC-1406DC3652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79153-86DC-4B53-86A6-27553DD5D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12F2EA-853A-449A-9205-003137D359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52DB3-963A-4868-B75F-7EA3E91C98D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8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22EBDD6-5B6F-4647-9C32-2E6D8C164F4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59875" cy="5715000"/>
            <a:chOff x="0" y="0"/>
            <a:chExt cx="5770" cy="4320"/>
          </a:xfrm>
        </p:grpSpPr>
        <p:sp>
          <p:nvSpPr>
            <p:cNvPr id="44035" name="Rectangle 3">
              <a:extLst>
                <a:ext uri="{FF2B5EF4-FFF2-40B4-BE49-F238E27FC236}">
                  <a16:creationId xmlns:a16="http://schemas.microsoft.com/office/drawing/2014/main" id="{3BCF3DE9-8140-4A72-A2CE-318559F7A4D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3" name="Rectangle 4">
              <a:extLst>
                <a:ext uri="{FF2B5EF4-FFF2-40B4-BE49-F238E27FC236}">
                  <a16:creationId xmlns:a16="http://schemas.microsoft.com/office/drawing/2014/main" id="{B0F642A7-4586-4D46-8C11-52380147DFE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F7956495-3FF6-4845-8929-5B58636B749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5" name="Rectangle 6">
              <a:extLst>
                <a:ext uri="{FF2B5EF4-FFF2-40B4-BE49-F238E27FC236}">
                  <a16:creationId xmlns:a16="http://schemas.microsoft.com/office/drawing/2014/main" id="{45BEDC57-A44C-4C6D-802C-CB57D26DBDC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6" name="Rectangle 7">
              <a:extLst>
                <a:ext uri="{FF2B5EF4-FFF2-40B4-BE49-F238E27FC236}">
                  <a16:creationId xmlns:a16="http://schemas.microsoft.com/office/drawing/2014/main" id="{DEECB7FD-5C74-41C9-9FA7-1D46C3500B2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2D308D56-52C8-44E4-86EA-78D598BD6AB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44041" name="Rectangle 9">
              <a:extLst>
                <a:ext uri="{FF2B5EF4-FFF2-40B4-BE49-F238E27FC236}">
                  <a16:creationId xmlns:a16="http://schemas.microsoft.com/office/drawing/2014/main" id="{4371B908-C88B-4BDA-BE85-F07A1F2A61E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42" name="Rectangle 10">
              <a:extLst>
                <a:ext uri="{FF2B5EF4-FFF2-40B4-BE49-F238E27FC236}">
                  <a16:creationId xmlns:a16="http://schemas.microsoft.com/office/drawing/2014/main" id="{2425D125-632D-449E-85A4-F270E1F90F6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0" name="Rectangle 11">
              <a:extLst>
                <a:ext uri="{FF2B5EF4-FFF2-40B4-BE49-F238E27FC236}">
                  <a16:creationId xmlns:a16="http://schemas.microsoft.com/office/drawing/2014/main" id="{003A5BC8-8950-4312-93B2-8E3237790C7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1" name="Rectangle 12">
              <a:extLst>
                <a:ext uri="{FF2B5EF4-FFF2-40B4-BE49-F238E27FC236}">
                  <a16:creationId xmlns:a16="http://schemas.microsoft.com/office/drawing/2014/main" id="{5A8B30DD-F7BB-469A-BEFD-432E02BFAF8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2" name="Rectangle 13">
              <a:extLst>
                <a:ext uri="{FF2B5EF4-FFF2-40B4-BE49-F238E27FC236}">
                  <a16:creationId xmlns:a16="http://schemas.microsoft.com/office/drawing/2014/main" id="{7EDE00C9-4A74-4AD1-9DCC-E67800E6A53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3" name="Rectangle 14">
              <a:extLst>
                <a:ext uri="{FF2B5EF4-FFF2-40B4-BE49-F238E27FC236}">
                  <a16:creationId xmlns:a16="http://schemas.microsoft.com/office/drawing/2014/main" id="{A711D01B-B3D3-4325-A3B8-09D254C8F45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44047" name="Rectangle 15">
              <a:extLst>
                <a:ext uri="{FF2B5EF4-FFF2-40B4-BE49-F238E27FC236}">
                  <a16:creationId xmlns:a16="http://schemas.microsoft.com/office/drawing/2014/main" id="{A76C2AF5-A4FA-4B8B-BE8E-4D784BDCF07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5" name="Rectangle 16">
              <a:extLst>
                <a:ext uri="{FF2B5EF4-FFF2-40B4-BE49-F238E27FC236}">
                  <a16:creationId xmlns:a16="http://schemas.microsoft.com/office/drawing/2014/main" id="{D660B50B-EC5A-425A-A1E1-3DBB9A1B7D9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44049" name="Rectangle 17">
              <a:extLst>
                <a:ext uri="{FF2B5EF4-FFF2-40B4-BE49-F238E27FC236}">
                  <a16:creationId xmlns:a16="http://schemas.microsoft.com/office/drawing/2014/main" id="{F401DE42-5F7B-4ED3-B164-ECACA3FCE54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7" name="Rectangle 18">
              <a:extLst>
                <a:ext uri="{FF2B5EF4-FFF2-40B4-BE49-F238E27FC236}">
                  <a16:creationId xmlns:a16="http://schemas.microsoft.com/office/drawing/2014/main" id="{6A8CF083-D282-4007-A088-09FE4C6928D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44051" name="Rectangle 19">
              <a:extLst>
                <a:ext uri="{FF2B5EF4-FFF2-40B4-BE49-F238E27FC236}">
                  <a16:creationId xmlns:a16="http://schemas.microsoft.com/office/drawing/2014/main" id="{D1B19676-A020-4A9E-84F4-7579BAC0DD3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9" name="Rectangle 20">
              <a:extLst>
                <a:ext uri="{FF2B5EF4-FFF2-40B4-BE49-F238E27FC236}">
                  <a16:creationId xmlns:a16="http://schemas.microsoft.com/office/drawing/2014/main" id="{2F0DFAD1-3935-434D-9FD7-9AB20ED6573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50" name="Rectangle 21">
              <a:extLst>
                <a:ext uri="{FF2B5EF4-FFF2-40B4-BE49-F238E27FC236}">
                  <a16:creationId xmlns:a16="http://schemas.microsoft.com/office/drawing/2014/main" id="{07F56A1D-44B5-46EF-B808-9DF4F0C3342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51" name="Freeform 22">
              <a:extLst>
                <a:ext uri="{FF2B5EF4-FFF2-40B4-BE49-F238E27FC236}">
                  <a16:creationId xmlns:a16="http://schemas.microsoft.com/office/drawing/2014/main" id="{97BCBACC-B754-45F8-846D-05CF2D54B97B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>
                <a:gd name="T0" fmla="*/ 5700 w 5760"/>
                <a:gd name="T1" fmla="*/ 86 h 445"/>
                <a:gd name="T2" fmla="*/ 5508 w 5760"/>
                <a:gd name="T3" fmla="*/ 86 h 445"/>
                <a:gd name="T4" fmla="*/ 5454 w 5760"/>
                <a:gd name="T5" fmla="*/ 76 h 445"/>
                <a:gd name="T6" fmla="*/ 5448 w 5760"/>
                <a:gd name="T7" fmla="*/ 65 h 445"/>
                <a:gd name="T8" fmla="*/ 5442 w 5760"/>
                <a:gd name="T9" fmla="*/ 44 h 445"/>
                <a:gd name="T10" fmla="*/ 5414 w 5760"/>
                <a:gd name="T11" fmla="*/ 18 h 445"/>
                <a:gd name="T12" fmla="*/ 5332 w 5760"/>
                <a:gd name="T13" fmla="*/ 7 h 445"/>
                <a:gd name="T14" fmla="*/ 5051 w 5760"/>
                <a:gd name="T15" fmla="*/ 22 h 445"/>
                <a:gd name="T16" fmla="*/ 4986 w 5760"/>
                <a:gd name="T17" fmla="*/ 55 h 445"/>
                <a:gd name="T18" fmla="*/ 4854 w 5760"/>
                <a:gd name="T19" fmla="*/ 102 h 445"/>
                <a:gd name="T20" fmla="*/ 4740 w 5760"/>
                <a:gd name="T21" fmla="*/ 112 h 445"/>
                <a:gd name="T22" fmla="*/ 4662 w 5760"/>
                <a:gd name="T23" fmla="*/ 91 h 445"/>
                <a:gd name="T24" fmla="*/ 4598 w 5760"/>
                <a:gd name="T25" fmla="*/ 25 h 445"/>
                <a:gd name="T26" fmla="*/ 4514 w 5760"/>
                <a:gd name="T27" fmla="*/ 9 h 445"/>
                <a:gd name="T28" fmla="*/ 4410 w 5760"/>
                <a:gd name="T29" fmla="*/ 39 h 445"/>
                <a:gd name="T30" fmla="*/ 4236 w 5760"/>
                <a:gd name="T31" fmla="*/ 81 h 445"/>
                <a:gd name="T32" fmla="*/ 4020 w 5760"/>
                <a:gd name="T33" fmla="*/ 102 h 445"/>
                <a:gd name="T34" fmla="*/ 3810 w 5760"/>
                <a:gd name="T35" fmla="*/ 102 h 445"/>
                <a:gd name="T36" fmla="*/ 3654 w 5760"/>
                <a:gd name="T37" fmla="*/ 76 h 445"/>
                <a:gd name="T38" fmla="*/ 3594 w 5760"/>
                <a:gd name="T39" fmla="*/ 50 h 445"/>
                <a:gd name="T40" fmla="*/ 3528 w 5760"/>
                <a:gd name="T41" fmla="*/ 44 h 445"/>
                <a:gd name="T42" fmla="*/ 3480 w 5760"/>
                <a:gd name="T43" fmla="*/ 55 h 445"/>
                <a:gd name="T44" fmla="*/ 3420 w 5760"/>
                <a:gd name="T45" fmla="*/ 76 h 445"/>
                <a:gd name="T46" fmla="*/ 3048 w 5760"/>
                <a:gd name="T47" fmla="*/ 112 h 445"/>
                <a:gd name="T48" fmla="*/ 2844 w 5760"/>
                <a:gd name="T49" fmla="*/ 128 h 445"/>
                <a:gd name="T50" fmla="*/ 2742 w 5760"/>
                <a:gd name="T51" fmla="*/ 117 h 445"/>
                <a:gd name="T52" fmla="*/ 2710 w 5760"/>
                <a:gd name="T53" fmla="*/ 56 h 445"/>
                <a:gd name="T54" fmla="*/ 2658 w 5760"/>
                <a:gd name="T55" fmla="*/ 50 h 445"/>
                <a:gd name="T56" fmla="*/ 2558 w 5760"/>
                <a:gd name="T57" fmla="*/ 95 h 445"/>
                <a:gd name="T58" fmla="*/ 2444 w 5760"/>
                <a:gd name="T59" fmla="*/ 109 h 445"/>
                <a:gd name="T60" fmla="*/ 2322 w 5760"/>
                <a:gd name="T61" fmla="*/ 91 h 445"/>
                <a:gd name="T62" fmla="*/ 2274 w 5760"/>
                <a:gd name="T63" fmla="*/ 70 h 445"/>
                <a:gd name="T64" fmla="*/ 2185 w 5760"/>
                <a:gd name="T65" fmla="*/ 3 h 445"/>
                <a:gd name="T66" fmla="*/ 2048 w 5760"/>
                <a:gd name="T67" fmla="*/ 64 h 445"/>
                <a:gd name="T68" fmla="*/ 1794 w 5760"/>
                <a:gd name="T69" fmla="*/ 102 h 445"/>
                <a:gd name="T70" fmla="*/ 1560 w 5760"/>
                <a:gd name="T71" fmla="*/ 91 h 445"/>
                <a:gd name="T72" fmla="*/ 1482 w 5760"/>
                <a:gd name="T73" fmla="*/ 76 h 445"/>
                <a:gd name="T74" fmla="*/ 1428 w 5760"/>
                <a:gd name="T75" fmla="*/ 50 h 445"/>
                <a:gd name="T76" fmla="*/ 1374 w 5760"/>
                <a:gd name="T77" fmla="*/ 44 h 445"/>
                <a:gd name="T78" fmla="*/ 1308 w 5760"/>
                <a:gd name="T79" fmla="*/ 55 h 445"/>
                <a:gd name="T80" fmla="*/ 1140 w 5760"/>
                <a:gd name="T81" fmla="*/ 107 h 445"/>
                <a:gd name="T82" fmla="*/ 948 w 5760"/>
                <a:gd name="T83" fmla="*/ 143 h 445"/>
                <a:gd name="T84" fmla="*/ 708 w 5760"/>
                <a:gd name="T85" fmla="*/ 138 h 445"/>
                <a:gd name="T86" fmla="*/ 534 w 5760"/>
                <a:gd name="T87" fmla="*/ 96 h 445"/>
                <a:gd name="T88" fmla="*/ 444 w 5760"/>
                <a:gd name="T89" fmla="*/ 55 h 445"/>
                <a:gd name="T90" fmla="*/ 396 w 5760"/>
                <a:gd name="T91" fmla="*/ 34 h 445"/>
                <a:gd name="T92" fmla="*/ 378 w 5760"/>
                <a:gd name="T93" fmla="*/ 39 h 445"/>
                <a:gd name="T94" fmla="*/ 342 w 5760"/>
                <a:gd name="T95" fmla="*/ 70 h 445"/>
                <a:gd name="T96" fmla="*/ 288 w 5760"/>
                <a:gd name="T97" fmla="*/ 96 h 445"/>
                <a:gd name="T98" fmla="*/ 192 w 5760"/>
                <a:gd name="T99" fmla="*/ 112 h 445"/>
                <a:gd name="T100" fmla="*/ 90 w 5760"/>
                <a:gd name="T101" fmla="*/ 112 h 445"/>
                <a:gd name="T102" fmla="*/ 0 w 5760"/>
                <a:gd name="T103" fmla="*/ 96 h 445"/>
                <a:gd name="T104" fmla="*/ 5760 w 5760"/>
                <a:gd name="T105" fmla="*/ 445 h 44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44055" name="Freeform 23">
              <a:extLst>
                <a:ext uri="{FF2B5EF4-FFF2-40B4-BE49-F238E27FC236}">
                  <a16:creationId xmlns:a16="http://schemas.microsoft.com/office/drawing/2014/main" id="{1792BB69-454C-4374-B8C3-C5911819CDD4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0" y="3868"/>
              <a:ext cx="5770" cy="174"/>
            </a:xfrm>
            <a:custGeom>
              <a:avLst/>
              <a:gdLst/>
              <a:ahLst/>
              <a:cxnLst>
                <a:cxn ang="0">
                  <a:pos x="4993" y="66"/>
                </a:cxn>
                <a:cxn ang="0">
                  <a:pos x="4771" y="132"/>
                </a:cxn>
                <a:cxn ang="0">
                  <a:pos x="4640" y="96"/>
                </a:cxn>
                <a:cxn ang="0">
                  <a:pos x="4598" y="36"/>
                </a:cxn>
                <a:cxn ang="0">
                  <a:pos x="4478" y="30"/>
                </a:cxn>
                <a:cxn ang="0">
                  <a:pos x="4186" y="108"/>
                </a:cxn>
                <a:cxn ang="0">
                  <a:pos x="3815" y="120"/>
                </a:cxn>
                <a:cxn ang="0">
                  <a:pos x="3617" y="72"/>
                </a:cxn>
                <a:cxn ang="0">
                  <a:pos x="3510" y="60"/>
                </a:cxn>
                <a:cxn ang="0">
                  <a:pos x="3336" y="96"/>
                </a:cxn>
                <a:cxn ang="0">
                  <a:pos x="2846" y="150"/>
                </a:cxn>
                <a:cxn ang="0">
                  <a:pos x="2703" y="96"/>
                </a:cxn>
                <a:cxn ang="0">
                  <a:pos x="2619" y="90"/>
                </a:cxn>
                <a:cxn ang="0">
                  <a:pos x="2416" y="132"/>
                </a:cxn>
                <a:cxn ang="0">
                  <a:pos x="2278" y="84"/>
                </a:cxn>
                <a:cxn ang="0">
                  <a:pos x="2151" y="36"/>
                </a:cxn>
                <a:cxn ang="0">
                  <a:pos x="1947" y="120"/>
                </a:cxn>
                <a:cxn ang="0">
                  <a:pos x="1525" y="102"/>
                </a:cxn>
                <a:cxn ang="0">
                  <a:pos x="1429" y="60"/>
                </a:cxn>
                <a:cxn ang="0">
                  <a:pos x="1333" y="60"/>
                </a:cxn>
                <a:cxn ang="0">
                  <a:pos x="1058" y="150"/>
                </a:cxn>
                <a:cxn ang="0">
                  <a:pos x="652" y="150"/>
                </a:cxn>
                <a:cxn ang="0">
                  <a:pos x="442" y="66"/>
                </a:cxn>
                <a:cxn ang="0">
                  <a:pos x="377" y="48"/>
                </a:cxn>
                <a:cxn ang="0">
                  <a:pos x="305" y="108"/>
                </a:cxn>
                <a:cxn ang="0">
                  <a:pos x="144" y="138"/>
                </a:cxn>
                <a:cxn ang="0">
                  <a:pos x="0" y="96"/>
                </a:cxn>
                <a:cxn ang="0">
                  <a:pos x="167" y="120"/>
                </a:cxn>
                <a:cxn ang="0">
                  <a:pos x="323" y="84"/>
                </a:cxn>
                <a:cxn ang="0">
                  <a:pos x="383" y="24"/>
                </a:cxn>
                <a:cxn ang="0">
                  <a:pos x="460" y="60"/>
                </a:cxn>
                <a:cxn ang="0">
                  <a:pos x="706" y="144"/>
                </a:cxn>
                <a:cxn ang="0">
                  <a:pos x="1100" y="120"/>
                </a:cxn>
                <a:cxn ang="0">
                  <a:pos x="1345" y="36"/>
                </a:cxn>
                <a:cxn ang="0">
                  <a:pos x="1441" y="48"/>
                </a:cxn>
                <a:cxn ang="0">
                  <a:pos x="1561" y="90"/>
                </a:cxn>
                <a:cxn ang="0">
                  <a:pos x="1971" y="96"/>
                </a:cxn>
                <a:cxn ang="0">
                  <a:pos x="2235" y="3"/>
                </a:cxn>
                <a:cxn ang="0">
                  <a:pos x="2350" y="102"/>
                </a:cxn>
                <a:cxn ang="0">
                  <a:pos x="2559" y="96"/>
                </a:cxn>
                <a:cxn ang="0">
                  <a:pos x="2715" y="24"/>
                </a:cxn>
                <a:cxn ang="0">
                  <a:pos x="2792" y="132"/>
                </a:cxn>
                <a:cxn ang="0">
                  <a:pos x="3127" y="102"/>
                </a:cxn>
                <a:cxn ang="0">
                  <a:pos x="3486" y="48"/>
                </a:cxn>
                <a:cxn ang="0">
                  <a:pos x="3582" y="42"/>
                </a:cxn>
                <a:cxn ang="0">
                  <a:pos x="3731" y="90"/>
                </a:cxn>
                <a:cxn ang="0">
                  <a:pos x="4078" y="102"/>
                </a:cxn>
                <a:cxn ang="0">
                  <a:pos x="4419" y="30"/>
                </a:cxn>
                <a:cxn ang="0">
                  <a:pos x="4574" y="6"/>
                </a:cxn>
                <a:cxn ang="0">
                  <a:pos x="4628" y="60"/>
                </a:cxn>
                <a:cxn ang="0">
                  <a:pos x="4724" y="108"/>
                </a:cxn>
                <a:cxn ang="0">
                  <a:pos x="4927" y="84"/>
                </a:cxn>
                <a:cxn ang="0">
                  <a:pos x="5118" y="14"/>
                </a:cxn>
                <a:cxn ang="0">
                  <a:pos x="5280" y="9"/>
                </a:cxn>
                <a:cxn ang="0">
                  <a:pos x="5453" y="36"/>
                </a:cxn>
                <a:cxn ang="0">
                  <a:pos x="5465" y="72"/>
                </a:cxn>
                <a:cxn ang="0">
                  <a:pos x="5656" y="90"/>
                </a:cxn>
                <a:cxn ang="0">
                  <a:pos x="5710" y="102"/>
                </a:cxn>
                <a:cxn ang="0">
                  <a:pos x="5477" y="90"/>
                </a:cxn>
                <a:cxn ang="0">
                  <a:pos x="5453" y="60"/>
                </a:cxn>
                <a:cxn ang="0">
                  <a:pos x="5393" y="30"/>
                </a:cxn>
                <a:cxn ang="0">
                  <a:pos x="5219" y="24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4056" name="Rectangle 24">
            <a:extLst>
              <a:ext uri="{FF2B5EF4-FFF2-40B4-BE49-F238E27FC236}">
                <a16:creationId xmlns:a16="http://schemas.microsoft.com/office/drawing/2014/main" id="{328CE2D1-D9C5-4FC4-A4C6-5D6AF4F71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1775"/>
            <a:ext cx="822960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4057" name="Rectangle 25">
            <a:extLst>
              <a:ext uri="{FF2B5EF4-FFF2-40B4-BE49-F238E27FC236}">
                <a16:creationId xmlns:a16="http://schemas.microsoft.com/office/drawing/2014/main" id="{64301BD6-3C75-441A-97B5-3748A5A7A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058" name="Rectangle 26">
            <a:extLst>
              <a:ext uri="{FF2B5EF4-FFF2-40B4-BE49-F238E27FC236}">
                <a16:creationId xmlns:a16="http://schemas.microsoft.com/office/drawing/2014/main" id="{ED295953-EAC9-4469-9A9A-FC337613173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33" i="0">
                <a:effectLst>
                  <a:outerShdw blurRad="38100" dist="38100" dir="2700000" algn="tl">
                    <a:srgbClr val="602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59" name="Rectangle 27">
            <a:extLst>
              <a:ext uri="{FF2B5EF4-FFF2-40B4-BE49-F238E27FC236}">
                <a16:creationId xmlns:a16="http://schemas.microsoft.com/office/drawing/2014/main" id="{E2A6E0BC-4DB3-4E53-990F-5329A7E59F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3825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33" i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BE3D16EB-5B62-4328-B178-1197235FD5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4060" name="Rectangle 28">
            <a:extLst>
              <a:ext uri="{FF2B5EF4-FFF2-40B4-BE49-F238E27FC236}">
                <a16:creationId xmlns:a16="http://schemas.microsoft.com/office/drawing/2014/main" id="{A3362C8F-16DD-4A95-8550-5BBA89B71B6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070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33" i="0">
                <a:effectLst>
                  <a:outerShdw blurRad="38100" dist="38100" dir="2700000" algn="tl">
                    <a:srgbClr val="602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5pPr>
      <a:lvl6pPr marL="380985"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6pPr>
      <a:lvl7pPr marL="761970"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7pPr>
      <a:lvl8pPr marL="1142954"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8pPr>
      <a:lvl9pPr marL="1523939"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9pPr>
    </p:titleStyle>
    <p:bodyStyle>
      <a:lvl1pPr marL="284163" indent="-2841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600">
          <a:solidFill>
            <a:schemeClr val="tx1"/>
          </a:solidFill>
          <a:effectLst>
            <a:outerShdw blurRad="38100" dist="38100" dir="2700000" algn="tl">
              <a:srgbClr val="602000"/>
            </a:outerShdw>
          </a:effectLst>
          <a:latin typeface="+mn-lt"/>
          <a:ea typeface="+mn-ea"/>
          <a:cs typeface="+mn-cs"/>
        </a:defRPr>
      </a:lvl1pPr>
      <a:lvl2pPr marL="617538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300">
          <a:solidFill>
            <a:schemeClr val="tx1"/>
          </a:solidFill>
          <a:effectLst>
            <a:outerShdw blurRad="38100" dist="38100" dir="2700000" algn="tl">
              <a:srgbClr val="602000"/>
            </a:outerShdw>
          </a:effectLst>
          <a:latin typeface="+mn-lt"/>
        </a:defRPr>
      </a:lvl2pPr>
      <a:lvl3pPr marL="950913" indent="-1889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602000"/>
            </a:outerShdw>
          </a:effectLst>
          <a:latin typeface="+mn-lt"/>
        </a:defRPr>
      </a:lvl3pPr>
      <a:lvl4pPr marL="1331913" indent="-1889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effectLst>
            <a:outerShdw blurRad="38100" dist="38100" dir="2700000" algn="tl">
              <a:srgbClr val="602000"/>
            </a:outerShdw>
          </a:effectLst>
          <a:latin typeface="+mn-lt"/>
        </a:defRPr>
      </a:lvl4pPr>
      <a:lvl5pPr marL="1712913" indent="-188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l"/>
        <a:defRPr sz="1600">
          <a:solidFill>
            <a:schemeClr val="tx1"/>
          </a:solidFill>
          <a:effectLst>
            <a:outerShdw blurRad="38100" dist="38100" dir="2700000" algn="tl">
              <a:srgbClr val="602000"/>
            </a:outerShdw>
          </a:effectLst>
          <a:latin typeface="+mn-lt"/>
        </a:defRPr>
      </a:lvl5pPr>
      <a:lvl6pPr marL="2095416" indent="-190492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1667">
          <a:solidFill>
            <a:schemeClr val="tx1"/>
          </a:solidFill>
          <a:effectLst>
            <a:outerShdw blurRad="38100" dist="38100" dir="2700000" algn="tl">
              <a:srgbClr val="602000"/>
            </a:outerShdw>
          </a:effectLst>
          <a:latin typeface="+mn-lt"/>
        </a:defRPr>
      </a:lvl6pPr>
      <a:lvl7pPr marL="2476401" indent="-190492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1667">
          <a:solidFill>
            <a:schemeClr val="tx1"/>
          </a:solidFill>
          <a:effectLst>
            <a:outerShdw blurRad="38100" dist="38100" dir="2700000" algn="tl">
              <a:srgbClr val="602000"/>
            </a:outerShdw>
          </a:effectLst>
          <a:latin typeface="+mn-lt"/>
        </a:defRPr>
      </a:lvl7pPr>
      <a:lvl8pPr marL="2857386" indent="-190492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1667">
          <a:solidFill>
            <a:schemeClr val="tx1"/>
          </a:solidFill>
          <a:effectLst>
            <a:outerShdw blurRad="38100" dist="38100" dir="2700000" algn="tl">
              <a:srgbClr val="602000"/>
            </a:outerShdw>
          </a:effectLst>
          <a:latin typeface="+mn-lt"/>
        </a:defRPr>
      </a:lvl8pPr>
      <a:lvl9pPr marL="3238370" indent="-190492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1667">
          <a:solidFill>
            <a:schemeClr val="tx1"/>
          </a:solidFill>
          <a:effectLst>
            <a:outerShdw blurRad="38100" dist="38100" dir="2700000" algn="tl">
              <a:srgbClr val="602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>
            <a:extLst>
              <a:ext uri="{FF2B5EF4-FFF2-40B4-BE49-F238E27FC236}">
                <a16:creationId xmlns:a16="http://schemas.microsoft.com/office/drawing/2014/main" id="{D5DA0A4C-6518-452D-8756-48994F728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 i="0" u="sng">
                <a:solidFill>
                  <a:srgbClr val="FFFF00"/>
                </a:solidFill>
              </a:rPr>
              <a:t>WE’LL WORK</a:t>
            </a:r>
          </a:p>
          <a:p>
            <a:pPr algn="ctr">
              <a:defRPr/>
            </a:pPr>
            <a:r>
              <a:rPr lang="en-US" altLang="en-US" sz="3833" b="1" i="0" u="sng">
                <a:solidFill>
                  <a:srgbClr val="FFFF00"/>
                </a:solidFill>
              </a:rPr>
              <a:t>TILL JESUS COMES</a:t>
            </a:r>
            <a:endParaRPr lang="en-US" altLang="en-US" sz="1917" b="1" i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AE2F061A-54D6-4DC2-BD9A-D277CF65A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 i="0">
                <a:solidFill>
                  <a:srgbClr val="FFFF00"/>
                </a:solidFill>
                <a:cs typeface="Arial" panose="020B0604020202020204" pitchFamily="34" charset="0"/>
              </a:rPr>
              <a:t>To Jesus Christ</a:t>
            </a:r>
          </a:p>
          <a:p>
            <a:pPr algn="ctr">
              <a:defRPr/>
            </a:pPr>
            <a:r>
              <a:rPr lang="en-US" altLang="en-US" sz="3833" b="1" i="0">
                <a:solidFill>
                  <a:srgbClr val="FFFF00"/>
                </a:solidFill>
                <a:cs typeface="Arial" panose="020B0604020202020204" pitchFamily="34" charset="0"/>
              </a:rPr>
              <a:t>I fled for rest;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24F29E49-E1B8-4468-B9CA-6236D32CA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 i="0">
                <a:solidFill>
                  <a:srgbClr val="FFFF00"/>
                </a:solidFill>
                <a:cs typeface="Arial" panose="020B0604020202020204" pitchFamily="34" charset="0"/>
              </a:rPr>
              <a:t>He bade me</a:t>
            </a:r>
          </a:p>
          <a:p>
            <a:pPr algn="ctr">
              <a:defRPr/>
            </a:pPr>
            <a:r>
              <a:rPr lang="en-US" altLang="en-US" sz="3833" b="1" i="0">
                <a:solidFill>
                  <a:srgbClr val="FFFF00"/>
                </a:solidFill>
                <a:cs typeface="Arial" panose="020B0604020202020204" pitchFamily="34" charset="0"/>
              </a:rPr>
              <a:t>cease to roam,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E8C10B06-E73E-461E-B101-1576BB47F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 i="0">
                <a:solidFill>
                  <a:srgbClr val="FFFF00"/>
                </a:solidFill>
                <a:cs typeface="Arial" panose="020B0604020202020204" pitchFamily="34" charset="0"/>
              </a:rPr>
              <a:t>And lean for succor</a:t>
            </a:r>
          </a:p>
          <a:p>
            <a:pPr algn="ctr">
              <a:defRPr/>
            </a:pPr>
            <a:r>
              <a:rPr lang="en-US" altLang="en-US" sz="3833" b="1" i="0">
                <a:solidFill>
                  <a:srgbClr val="FFFF00"/>
                </a:solidFill>
                <a:cs typeface="Arial" panose="020B0604020202020204" pitchFamily="34" charset="0"/>
              </a:rPr>
              <a:t>on His breast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E7DAADAC-48A0-4D29-9027-28293B551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 i="0">
                <a:solidFill>
                  <a:srgbClr val="FFFF00"/>
                </a:solidFill>
                <a:cs typeface="Arial" panose="020B0604020202020204" pitchFamily="34" charset="0"/>
              </a:rPr>
              <a:t>Till He conducts</a:t>
            </a:r>
          </a:p>
          <a:p>
            <a:pPr algn="ctr">
              <a:defRPr/>
            </a:pPr>
            <a:r>
              <a:rPr lang="en-US" altLang="en-US" sz="3833" b="1" i="0">
                <a:solidFill>
                  <a:srgbClr val="FFFF00"/>
                </a:solidFill>
                <a:cs typeface="Arial" panose="020B0604020202020204" pitchFamily="34" charset="0"/>
              </a:rPr>
              <a:t>me home.</a:t>
            </a:r>
            <a:endParaRPr lang="en-US" altLang="en-US" sz="3833" b="1" i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E91D5E7D-F416-4F87-9C1D-CC9984146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>
                <a:solidFill>
                  <a:srgbClr val="FFFF00"/>
                </a:solidFill>
                <a:cs typeface="Arial" panose="020B0604020202020204" pitchFamily="34" charset="0"/>
              </a:rPr>
              <a:t>We’ll work till</a:t>
            </a:r>
          </a:p>
          <a:p>
            <a:pPr algn="ctr">
              <a:defRPr/>
            </a:pPr>
            <a:r>
              <a:rPr lang="en-US" altLang="en-US" sz="3833" b="1">
                <a:solidFill>
                  <a:srgbClr val="FFFF00"/>
                </a:solidFill>
                <a:cs typeface="Arial" panose="020B0604020202020204" pitchFamily="34" charset="0"/>
              </a:rPr>
              <a:t>Jesus comes,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9EC4DA1D-ED04-43A0-9BD6-6D8017B58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9017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defRPr/>
            </a:pPr>
            <a:r>
              <a:rPr lang="en-US" altLang="en-US" sz="1167" b="1" u="sng">
                <a:solidFill>
                  <a:srgbClr val="FFFF00"/>
                </a:solidFill>
              </a:rPr>
              <a:t>CHORUS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A1E8E619-F1F0-4CAA-B931-DAEC169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>
                <a:solidFill>
                  <a:srgbClr val="FFFF00"/>
                </a:solidFill>
                <a:cs typeface="Arial" panose="020B0604020202020204" pitchFamily="34" charset="0"/>
              </a:rPr>
              <a:t>We’ll work till</a:t>
            </a:r>
          </a:p>
          <a:p>
            <a:pPr algn="ctr">
              <a:defRPr/>
            </a:pPr>
            <a:r>
              <a:rPr lang="en-US" altLang="en-US" sz="3833" b="1">
                <a:solidFill>
                  <a:srgbClr val="FFFF00"/>
                </a:solidFill>
                <a:cs typeface="Arial" panose="020B0604020202020204" pitchFamily="34" charset="0"/>
              </a:rPr>
              <a:t>Jesus comes;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30CDBABA-BFBA-4CE6-B206-16FFEE1FE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>
                <a:solidFill>
                  <a:srgbClr val="FFFF00"/>
                </a:solidFill>
                <a:cs typeface="Arial" panose="020B0604020202020204" pitchFamily="34" charset="0"/>
              </a:rPr>
              <a:t>We’ll work till</a:t>
            </a:r>
          </a:p>
          <a:p>
            <a:pPr algn="ctr">
              <a:defRPr/>
            </a:pPr>
            <a:r>
              <a:rPr lang="en-US" altLang="en-US" sz="3833" b="1">
                <a:solidFill>
                  <a:srgbClr val="FFFF00"/>
                </a:solidFill>
                <a:cs typeface="Arial" panose="020B0604020202020204" pitchFamily="34" charset="0"/>
              </a:rPr>
              <a:t>Jesus comes,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FAF9CFA0-7057-449E-B147-222237CD5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>
                <a:solidFill>
                  <a:srgbClr val="FFFF00"/>
                </a:solidFill>
                <a:cs typeface="Arial" panose="020B0604020202020204" pitchFamily="34" charset="0"/>
              </a:rPr>
              <a:t>And we’ll be </a:t>
            </a:r>
          </a:p>
          <a:p>
            <a:pPr algn="ctr">
              <a:defRPr/>
            </a:pPr>
            <a:r>
              <a:rPr lang="en-US" altLang="en-US" sz="3833" b="1">
                <a:solidFill>
                  <a:srgbClr val="FFFF00"/>
                </a:solidFill>
                <a:cs typeface="Times New Roman" panose="02020603050405020304" pitchFamily="18" charset="0"/>
              </a:rPr>
              <a:t>gathered home.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40391C5C-65EA-43AC-8BEE-F5D61B604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 i="0">
                <a:solidFill>
                  <a:srgbClr val="FFFF00"/>
                </a:solidFill>
                <a:cs typeface="Arial" panose="020B0604020202020204" pitchFamily="34" charset="0"/>
              </a:rPr>
              <a:t>I sought at once</a:t>
            </a:r>
          </a:p>
          <a:p>
            <a:pPr algn="ctr">
              <a:defRPr/>
            </a:pPr>
            <a:r>
              <a:rPr lang="en-US" altLang="en-US" sz="3833" b="1" i="0">
                <a:solidFill>
                  <a:srgbClr val="FFFF00"/>
                </a:solidFill>
                <a:cs typeface="Arial" panose="020B0604020202020204" pitchFamily="34" charset="0"/>
              </a:rPr>
              <a:t>my Savior’s side,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5E7CFB50-2A94-4E64-B58E-F22A0F3DC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 i="0">
                <a:solidFill>
                  <a:srgbClr val="FFFF00"/>
                </a:solidFill>
                <a:cs typeface="Arial" panose="020B0604020202020204" pitchFamily="34" charset="0"/>
              </a:rPr>
              <a:t>No more my</a:t>
            </a:r>
          </a:p>
          <a:p>
            <a:pPr algn="ctr">
              <a:defRPr/>
            </a:pPr>
            <a:r>
              <a:rPr lang="en-US" altLang="en-US" sz="3833" b="1" i="0">
                <a:solidFill>
                  <a:srgbClr val="FFFF00"/>
                </a:solidFill>
                <a:cs typeface="Arial" panose="020B0604020202020204" pitchFamily="34" charset="0"/>
              </a:rPr>
              <a:t>steps shall roam;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245B07CD-5BA9-45E7-BF59-A83656956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 i="0">
                <a:solidFill>
                  <a:srgbClr val="FFFF00"/>
                </a:solidFill>
                <a:cs typeface="Arial" panose="020B0604020202020204" pitchFamily="34" charset="0"/>
              </a:rPr>
              <a:t>O land of rest,</a:t>
            </a:r>
          </a:p>
          <a:p>
            <a:pPr algn="ctr">
              <a:defRPr/>
            </a:pPr>
            <a:r>
              <a:rPr lang="en-US" altLang="en-US" sz="3833" b="1" i="0">
                <a:solidFill>
                  <a:srgbClr val="FFFF00"/>
                </a:solidFill>
                <a:cs typeface="Arial" panose="020B0604020202020204" pitchFamily="34" charset="0"/>
              </a:rPr>
              <a:t>for thee I sigh!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65695771-A9C8-482A-9381-BE49B602B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 i="0">
                <a:solidFill>
                  <a:srgbClr val="FFFF00"/>
                </a:solidFill>
                <a:cs typeface="Arial" panose="020B0604020202020204" pitchFamily="34" charset="0"/>
              </a:rPr>
              <a:t>With Him I’ll brave</a:t>
            </a:r>
          </a:p>
          <a:p>
            <a:pPr algn="ctr">
              <a:defRPr/>
            </a:pPr>
            <a:r>
              <a:rPr lang="en-US" altLang="en-US" sz="3833" b="1" i="0">
                <a:solidFill>
                  <a:srgbClr val="FFFF00"/>
                </a:solidFill>
                <a:cs typeface="Arial" panose="020B0604020202020204" pitchFamily="34" charset="0"/>
              </a:rPr>
              <a:t>death’s chilling tide,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0FB0A125-8850-42F3-8D1A-C8E719BFC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 i="0">
                <a:solidFill>
                  <a:srgbClr val="FFFF00"/>
                </a:solidFill>
                <a:cs typeface="Arial" panose="020B0604020202020204" pitchFamily="34" charset="0"/>
              </a:rPr>
              <a:t>And reach my</a:t>
            </a:r>
          </a:p>
          <a:p>
            <a:pPr algn="ctr">
              <a:defRPr/>
            </a:pPr>
            <a:r>
              <a:rPr lang="en-US" altLang="en-US" sz="3833" b="1" i="0">
                <a:solidFill>
                  <a:srgbClr val="FFFF00"/>
                </a:solidFill>
                <a:cs typeface="Arial" panose="020B0604020202020204" pitchFamily="34" charset="0"/>
              </a:rPr>
              <a:t>heavenly home. </a:t>
            </a:r>
            <a:endParaRPr lang="en-US" altLang="en-US" sz="3833" b="1" i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4C11A1E0-590B-4E05-B548-D9145A285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>
                <a:solidFill>
                  <a:srgbClr val="FFFF00"/>
                </a:solidFill>
                <a:cs typeface="Arial" panose="020B0604020202020204" pitchFamily="34" charset="0"/>
              </a:rPr>
              <a:t>We’ll work till</a:t>
            </a:r>
          </a:p>
          <a:p>
            <a:pPr algn="ctr">
              <a:defRPr/>
            </a:pPr>
            <a:r>
              <a:rPr lang="en-US" altLang="en-US" sz="3833" b="1">
                <a:solidFill>
                  <a:srgbClr val="FFFF00"/>
                </a:solidFill>
                <a:cs typeface="Arial" panose="020B0604020202020204" pitchFamily="34" charset="0"/>
              </a:rPr>
              <a:t>Jesus comes,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F3A6BFCB-2F01-45D3-88E3-F06915C24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9017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defRPr/>
            </a:pPr>
            <a:r>
              <a:rPr lang="en-US" altLang="en-US" sz="1167" b="1" u="sng">
                <a:solidFill>
                  <a:srgbClr val="FFFF00"/>
                </a:solidFill>
              </a:rPr>
              <a:t>CHORUS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BF339825-B4B4-4EE8-928D-4AE484C9C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>
                <a:solidFill>
                  <a:srgbClr val="FFFF00"/>
                </a:solidFill>
                <a:cs typeface="Arial" panose="020B0604020202020204" pitchFamily="34" charset="0"/>
              </a:rPr>
              <a:t>We’ll work till</a:t>
            </a:r>
          </a:p>
          <a:p>
            <a:pPr algn="ctr">
              <a:defRPr/>
            </a:pPr>
            <a:r>
              <a:rPr lang="en-US" altLang="en-US" sz="3833" b="1">
                <a:solidFill>
                  <a:srgbClr val="FFFF00"/>
                </a:solidFill>
                <a:cs typeface="Arial" panose="020B0604020202020204" pitchFamily="34" charset="0"/>
              </a:rPr>
              <a:t>Jesus comes;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DF418090-20FA-4FD9-9329-7E8A8C281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>
                <a:solidFill>
                  <a:srgbClr val="FFFF00"/>
                </a:solidFill>
                <a:cs typeface="Arial" panose="020B0604020202020204" pitchFamily="34" charset="0"/>
              </a:rPr>
              <a:t>We’ll work till</a:t>
            </a:r>
          </a:p>
          <a:p>
            <a:pPr algn="ctr">
              <a:defRPr/>
            </a:pPr>
            <a:r>
              <a:rPr lang="en-US" altLang="en-US" sz="3833" b="1">
                <a:solidFill>
                  <a:srgbClr val="FFFF00"/>
                </a:solidFill>
                <a:cs typeface="Arial" panose="020B0604020202020204" pitchFamily="34" charset="0"/>
              </a:rPr>
              <a:t>Jesus comes,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394E3840-DC1E-4EDD-ADCC-E123F294D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>
                <a:solidFill>
                  <a:srgbClr val="FFFF00"/>
                </a:solidFill>
                <a:cs typeface="Arial" panose="020B0604020202020204" pitchFamily="34" charset="0"/>
              </a:rPr>
              <a:t>And we’ll be </a:t>
            </a:r>
          </a:p>
          <a:p>
            <a:pPr algn="ctr">
              <a:defRPr/>
            </a:pPr>
            <a:r>
              <a:rPr lang="en-US" altLang="en-US" sz="3833" b="1">
                <a:solidFill>
                  <a:srgbClr val="FFFF00"/>
                </a:solidFill>
                <a:cs typeface="Times New Roman" panose="02020603050405020304" pitchFamily="18" charset="0"/>
              </a:rPr>
              <a:t>gathered home.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4BB2F2C2-69FF-4467-B966-41E63777D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6075" y="5334000"/>
            <a:ext cx="45085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defRPr/>
            </a:pPr>
            <a:r>
              <a:rPr lang="en-US" altLang="en-US" sz="1167" b="1" i="0">
                <a:solidFill>
                  <a:srgbClr val="FFFF00"/>
                </a:solidFill>
                <a:latin typeface="Arial" panose="020B0604020202020204" pitchFamily="34" charset="0"/>
              </a:rPr>
              <a:t>end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93744DBF-AF75-4E83-94AB-3B86E3E7E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 i="0">
                <a:solidFill>
                  <a:srgbClr val="FFFF00"/>
                </a:solidFill>
                <a:cs typeface="Arial" panose="020B0604020202020204" pitchFamily="34" charset="0"/>
              </a:rPr>
              <a:t>When will</a:t>
            </a:r>
          </a:p>
          <a:p>
            <a:pPr algn="ctr">
              <a:defRPr/>
            </a:pPr>
            <a:r>
              <a:rPr lang="en-US" altLang="en-US" sz="3833" b="1" i="0">
                <a:solidFill>
                  <a:srgbClr val="FFFF00"/>
                </a:solidFill>
                <a:cs typeface="Arial" panose="020B0604020202020204" pitchFamily="34" charset="0"/>
              </a:rPr>
              <a:t>the moment come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3C3A12B4-00A7-4765-8BF8-332233F6A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 i="0">
                <a:solidFill>
                  <a:srgbClr val="FFFF00"/>
                </a:solidFill>
                <a:cs typeface="Arial" panose="020B0604020202020204" pitchFamily="34" charset="0"/>
              </a:rPr>
              <a:t>When I shall</a:t>
            </a:r>
          </a:p>
          <a:p>
            <a:pPr algn="ctr">
              <a:defRPr/>
            </a:pPr>
            <a:r>
              <a:rPr lang="en-US" altLang="en-US" sz="3833" b="1" i="0">
                <a:solidFill>
                  <a:srgbClr val="FFFF00"/>
                </a:solidFill>
                <a:cs typeface="Arial" panose="020B0604020202020204" pitchFamily="34" charset="0"/>
              </a:rPr>
              <a:t>lay my armor by,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18DCA4A1-80F8-47E5-9E36-52A08049C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 i="0">
                <a:solidFill>
                  <a:srgbClr val="FFFF00"/>
                </a:solidFill>
                <a:cs typeface="Arial" panose="020B0604020202020204" pitchFamily="34" charset="0"/>
              </a:rPr>
              <a:t>And dwell in</a:t>
            </a:r>
          </a:p>
          <a:p>
            <a:pPr algn="ctr">
              <a:defRPr/>
            </a:pPr>
            <a:r>
              <a:rPr lang="en-US" altLang="en-US" sz="3833" b="1" i="0">
                <a:solidFill>
                  <a:srgbClr val="FFFF00"/>
                </a:solidFill>
                <a:cs typeface="Arial" panose="020B0604020202020204" pitchFamily="34" charset="0"/>
              </a:rPr>
              <a:t>peace at home?</a:t>
            </a:r>
            <a:endParaRPr lang="en-US" altLang="en-US" sz="3833" b="1" i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A58A05D4-D243-4EB5-95FE-3875467B8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>
                <a:solidFill>
                  <a:srgbClr val="FFFF00"/>
                </a:solidFill>
                <a:cs typeface="Arial" panose="020B0604020202020204" pitchFamily="34" charset="0"/>
              </a:rPr>
              <a:t>We’ll work till</a:t>
            </a:r>
          </a:p>
          <a:p>
            <a:pPr algn="ctr">
              <a:defRPr/>
            </a:pPr>
            <a:r>
              <a:rPr lang="en-US" altLang="en-US" sz="3833" b="1">
                <a:solidFill>
                  <a:srgbClr val="FFFF00"/>
                </a:solidFill>
                <a:cs typeface="Arial" panose="020B0604020202020204" pitchFamily="34" charset="0"/>
              </a:rPr>
              <a:t>Jesus comes,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2D539DBA-CE90-4F06-A550-6F3B7978A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9017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defRPr/>
            </a:pPr>
            <a:r>
              <a:rPr lang="en-US" altLang="en-US" sz="1167" b="1" u="sng">
                <a:solidFill>
                  <a:srgbClr val="FFFF00"/>
                </a:solidFill>
              </a:rPr>
              <a:t>CHORUS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75675999-16B9-4144-9FED-FA66550B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>
                <a:solidFill>
                  <a:srgbClr val="FFFF00"/>
                </a:solidFill>
                <a:cs typeface="Arial" panose="020B0604020202020204" pitchFamily="34" charset="0"/>
              </a:rPr>
              <a:t>We’ll work till</a:t>
            </a:r>
          </a:p>
          <a:p>
            <a:pPr algn="ctr">
              <a:defRPr/>
            </a:pPr>
            <a:r>
              <a:rPr lang="en-US" altLang="en-US" sz="3833" b="1">
                <a:solidFill>
                  <a:srgbClr val="FFFF00"/>
                </a:solidFill>
                <a:cs typeface="Arial" panose="020B0604020202020204" pitchFamily="34" charset="0"/>
              </a:rPr>
              <a:t>Jesus comes;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E32D7B44-E6F2-40DC-8D40-B4C2E759F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>
                <a:solidFill>
                  <a:srgbClr val="FFFF00"/>
                </a:solidFill>
                <a:cs typeface="Arial" panose="020B0604020202020204" pitchFamily="34" charset="0"/>
              </a:rPr>
              <a:t>We’ll work till</a:t>
            </a:r>
          </a:p>
          <a:p>
            <a:pPr algn="ctr">
              <a:defRPr/>
            </a:pPr>
            <a:r>
              <a:rPr lang="en-US" altLang="en-US" sz="3833" b="1">
                <a:solidFill>
                  <a:srgbClr val="FFFF00"/>
                </a:solidFill>
                <a:cs typeface="Arial" panose="020B0604020202020204" pitchFamily="34" charset="0"/>
              </a:rPr>
              <a:t>Jesus comes,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FDF42421-B683-43DC-AC84-5DAD972DD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54500"/>
            <a:ext cx="7620000" cy="1271588"/>
          </a:xfrm>
          <a:prstGeom prst="rect">
            <a:avLst/>
          </a:prstGeom>
          <a:solidFill>
            <a:srgbClr val="800000"/>
          </a:solidFill>
          <a:ln w="101600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rgbClr val="000000"/>
            </a:outerShdw>
          </a:effec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33" b="1">
                <a:solidFill>
                  <a:srgbClr val="FFFF00"/>
                </a:solidFill>
                <a:cs typeface="Arial" panose="020B0604020202020204" pitchFamily="34" charset="0"/>
              </a:rPr>
              <a:t>And we’ll be </a:t>
            </a:r>
          </a:p>
          <a:p>
            <a:pPr algn="ctr">
              <a:defRPr/>
            </a:pPr>
            <a:r>
              <a:rPr lang="en-US" altLang="en-US" sz="3833" b="1">
                <a:solidFill>
                  <a:srgbClr val="FFFF00"/>
                </a:solidFill>
                <a:cs typeface="Times New Roman" panose="02020603050405020304" pitchFamily="18" charset="0"/>
              </a:rPr>
              <a:t>gathered home.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We'll Work Till Jesus Comes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Curtain Cal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Curtain Call 1">
        <a:dk1>
          <a:srgbClr val="602000"/>
        </a:dk1>
        <a:lt1>
          <a:srgbClr val="FFFFFF"/>
        </a:lt1>
        <a:dk2>
          <a:srgbClr val="800000"/>
        </a:dk2>
        <a:lt2>
          <a:srgbClr val="FFFFCC"/>
        </a:lt2>
        <a:accent1>
          <a:srgbClr val="FF3300"/>
        </a:accent1>
        <a:accent2>
          <a:srgbClr val="000000"/>
        </a:accent2>
        <a:accent3>
          <a:srgbClr val="C0AAAA"/>
        </a:accent3>
        <a:accent4>
          <a:srgbClr val="DADADA"/>
        </a:accent4>
        <a:accent5>
          <a:srgbClr val="FFADAA"/>
        </a:accent5>
        <a:accent6>
          <a:srgbClr val="000000"/>
        </a:accent6>
        <a:hlink>
          <a:srgbClr val="EBF25A"/>
        </a:hlink>
        <a:folHlink>
          <a:srgbClr val="F2AA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2">
        <a:dk1>
          <a:srgbClr val="000066"/>
        </a:dk1>
        <a:lt1>
          <a:srgbClr val="FFFFFF"/>
        </a:lt1>
        <a:dk2>
          <a:srgbClr val="000099"/>
        </a:dk2>
        <a:lt2>
          <a:srgbClr val="D8F6F8"/>
        </a:lt2>
        <a:accent1>
          <a:srgbClr val="0099FF"/>
        </a:accent1>
        <a:accent2>
          <a:srgbClr val="00003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34"/>
        </a:accent6>
        <a:hlink>
          <a:srgbClr val="DDD925"/>
        </a:hlink>
        <a:folHlink>
          <a:srgbClr val="72C6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3">
        <a:dk1>
          <a:srgbClr val="4C3D57"/>
        </a:dk1>
        <a:lt1>
          <a:srgbClr val="FFFFFF"/>
        </a:lt1>
        <a:dk2>
          <a:srgbClr val="660066"/>
        </a:dk2>
        <a:lt2>
          <a:srgbClr val="FDFBE3"/>
        </a:lt2>
        <a:accent1>
          <a:srgbClr val="976C9E"/>
        </a:accent1>
        <a:accent2>
          <a:srgbClr val="1E1822"/>
        </a:accent2>
        <a:accent3>
          <a:srgbClr val="B8AAB8"/>
        </a:accent3>
        <a:accent4>
          <a:srgbClr val="DADADA"/>
        </a:accent4>
        <a:accent5>
          <a:srgbClr val="C9BACC"/>
        </a:accent5>
        <a:accent6>
          <a:srgbClr val="1A151E"/>
        </a:accent6>
        <a:hlink>
          <a:srgbClr val="D8C460"/>
        </a:hlink>
        <a:folHlink>
          <a:srgbClr val="C3C2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4">
        <a:dk1>
          <a:srgbClr val="334D3F"/>
        </a:dk1>
        <a:lt1>
          <a:srgbClr val="FFFFFF"/>
        </a:lt1>
        <a:dk2>
          <a:srgbClr val="008000"/>
        </a:dk2>
        <a:lt2>
          <a:srgbClr val="D3F1DB"/>
        </a:lt2>
        <a:accent1>
          <a:srgbClr val="4A6D84"/>
        </a:accent1>
        <a:accent2>
          <a:srgbClr val="213329"/>
        </a:accent2>
        <a:accent3>
          <a:srgbClr val="AAC0AA"/>
        </a:accent3>
        <a:accent4>
          <a:srgbClr val="DADADA"/>
        </a:accent4>
        <a:accent5>
          <a:srgbClr val="B1BAC2"/>
        </a:accent5>
        <a:accent6>
          <a:srgbClr val="1D2D24"/>
        </a:accent6>
        <a:hlink>
          <a:srgbClr val="F0B100"/>
        </a:hlink>
        <a:folHlink>
          <a:srgbClr val="C3710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5">
        <a:dk1>
          <a:srgbClr val="566858"/>
        </a:dk1>
        <a:lt1>
          <a:srgbClr val="FFFFFF"/>
        </a:lt1>
        <a:dk2>
          <a:srgbClr val="6D8771"/>
        </a:dk2>
        <a:lt2>
          <a:srgbClr val="ECECB2"/>
        </a:lt2>
        <a:accent1>
          <a:srgbClr val="76A571"/>
        </a:accent1>
        <a:accent2>
          <a:srgbClr val="465648"/>
        </a:accent2>
        <a:accent3>
          <a:srgbClr val="BAC3BB"/>
        </a:accent3>
        <a:accent4>
          <a:srgbClr val="DADADA"/>
        </a:accent4>
        <a:accent5>
          <a:srgbClr val="BDCFBB"/>
        </a:accent5>
        <a:accent6>
          <a:srgbClr val="3F4D40"/>
        </a:accent6>
        <a:hlink>
          <a:srgbClr val="FFDC0B"/>
        </a:hlink>
        <a:folHlink>
          <a:srgbClr val="FC991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6">
        <a:dk1>
          <a:srgbClr val="0A6866"/>
        </a:dk1>
        <a:lt1>
          <a:srgbClr val="FFFFFF"/>
        </a:lt1>
        <a:dk2>
          <a:srgbClr val="0D8784"/>
        </a:dk2>
        <a:lt2>
          <a:srgbClr val="B8DEC6"/>
        </a:lt2>
        <a:accent1>
          <a:srgbClr val="3C7652"/>
        </a:accent1>
        <a:accent2>
          <a:srgbClr val="005250"/>
        </a:accent2>
        <a:accent3>
          <a:srgbClr val="AAC3C2"/>
        </a:accent3>
        <a:accent4>
          <a:srgbClr val="DADADA"/>
        </a:accent4>
        <a:accent5>
          <a:srgbClr val="AFBDB3"/>
        </a:accent5>
        <a:accent6>
          <a:srgbClr val="004948"/>
        </a:accent6>
        <a:hlink>
          <a:srgbClr val="00E0A5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7">
        <a:dk1>
          <a:srgbClr val="50688C"/>
        </a:dk1>
        <a:lt1>
          <a:srgbClr val="FFFFFF"/>
        </a:lt1>
        <a:dk2>
          <a:srgbClr val="6E87AC"/>
        </a:dk2>
        <a:lt2>
          <a:srgbClr val="FFFFFF"/>
        </a:lt2>
        <a:accent1>
          <a:srgbClr val="376EA5"/>
        </a:accent1>
        <a:accent2>
          <a:srgbClr val="445876"/>
        </a:accent2>
        <a:accent3>
          <a:srgbClr val="BAC3D2"/>
        </a:accent3>
        <a:accent4>
          <a:srgbClr val="DADADA"/>
        </a:accent4>
        <a:accent5>
          <a:srgbClr val="AEBACF"/>
        </a:accent5>
        <a:accent6>
          <a:srgbClr val="3D4F6A"/>
        </a:accent6>
        <a:hlink>
          <a:srgbClr val="66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8">
        <a:dk1>
          <a:srgbClr val="000000"/>
        </a:dk1>
        <a:lt1>
          <a:srgbClr val="DDDCC5"/>
        </a:lt1>
        <a:dk2>
          <a:srgbClr val="000000"/>
        </a:dk2>
        <a:lt2>
          <a:srgbClr val="C9C6A5"/>
        </a:lt2>
        <a:accent1>
          <a:srgbClr val="C0C0C0"/>
        </a:accent1>
        <a:accent2>
          <a:srgbClr val="B0AC90"/>
        </a:accent2>
        <a:accent3>
          <a:srgbClr val="EBEBDF"/>
        </a:accent3>
        <a:accent4>
          <a:srgbClr val="000000"/>
        </a:accent4>
        <a:accent5>
          <a:srgbClr val="DCDCDC"/>
        </a:accent5>
        <a:accent6>
          <a:srgbClr val="9F9B82"/>
        </a:accent6>
        <a:hlink>
          <a:srgbClr val="666699"/>
        </a:hlink>
        <a:folHlink>
          <a:srgbClr val="905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tain Call 9">
        <a:dk1>
          <a:srgbClr val="000000"/>
        </a:dk1>
        <a:lt1>
          <a:srgbClr val="FFFFFF"/>
        </a:lt1>
        <a:dk2>
          <a:srgbClr val="000099"/>
        </a:dk2>
        <a:lt2>
          <a:srgbClr val="DDDDDD"/>
        </a:lt2>
        <a:accent1>
          <a:srgbClr val="C6D4D4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DFE6E6"/>
        </a:accent5>
        <a:accent6>
          <a:srgbClr val="AEAEAE"/>
        </a:accent6>
        <a:hlink>
          <a:srgbClr val="66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We'll Work Till Jesus Comes</Template>
  <TotalTime>11</TotalTime>
  <Words>168</Words>
  <Application>Microsoft Office PowerPoint</Application>
  <PresentationFormat>On-screen Show (16:10)</PresentationFormat>
  <Paragraphs>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 Black</vt:lpstr>
      <vt:lpstr>Arial</vt:lpstr>
      <vt:lpstr>Tahoma</vt:lpstr>
      <vt:lpstr>Wingdings</vt:lpstr>
      <vt:lpstr>Calibri</vt:lpstr>
      <vt:lpstr>Times New Roman</vt:lpstr>
      <vt:lpstr>We'll Work Till Jesus 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Edwin</dc:creator>
  <cp:lastModifiedBy>My Account</cp:lastModifiedBy>
  <cp:revision>3</cp:revision>
  <dcterms:created xsi:type="dcterms:W3CDTF">2012-02-07T12:06:17Z</dcterms:created>
  <dcterms:modified xsi:type="dcterms:W3CDTF">2019-09-22T09:27:41Z</dcterms:modified>
</cp:coreProperties>
</file>