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1pPr>
    <a:lvl2pPr marL="356616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2pPr>
    <a:lvl3pPr marL="713232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3pPr>
    <a:lvl4pPr marL="1069848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4pPr>
    <a:lvl5pPr marL="1426464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5pPr>
    <a:lvl6pPr marL="1783080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6pPr>
    <a:lvl7pPr marL="2139696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7pPr>
    <a:lvl8pPr marL="2496312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8pPr>
    <a:lvl9pPr marL="2852928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969696"/>
    <a:srgbClr val="FFDB58"/>
    <a:srgbClr val="C5C000"/>
    <a:srgbClr val="0099CC"/>
    <a:srgbClr val="5F5F5F"/>
    <a:srgbClr val="000080"/>
    <a:srgbClr val="009E9A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0" autoAdjust="0"/>
    <p:restoredTop sz="91017" autoAdjust="0"/>
  </p:normalViewPr>
  <p:slideViewPr>
    <p:cSldViewPr>
      <p:cViewPr varScale="1">
        <p:scale>
          <a:sx n="92" d="100"/>
          <a:sy n="92" d="100"/>
        </p:scale>
        <p:origin x="990" y="90"/>
      </p:cViewPr>
      <p:guideLst>
        <p:guide orient="horz" pos="33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B22A-D0B8-4411-94A5-D1481DFF3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6AA8-9B5A-4D3F-922F-1E735A0F9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855D-9629-49F3-BB86-44955316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41E5-AFEE-446A-A149-8DCE0EAD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02B3-FE7B-412B-8713-B341A48E7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D9FC-B8BB-4202-B459-BBC860423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BD0A-7103-47B9-AFD5-4FA33064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BBB0-5295-4D4A-85A5-CF30C51AB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D9A6-9855-434B-B349-5EA445C9E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C6C0B-CD7F-4BAA-8E65-641E43A98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B056-E179-4B04-89E7-89E45B19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69C1D95B-8256-482D-9584-FA69AE9FD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4381500"/>
            <a:ext cx="58674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800" b="1">
                <a:solidFill>
                  <a:srgbClr val="333333"/>
                </a:solidFill>
                <a:latin typeface="CMG Sans Black" panose="00000A00000000000000" pitchFamily="2" charset="0"/>
                <a:ea typeface="+mj-ea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dirty="0"/>
              <a:t>AMAZING GRACE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Thro’ many dangers, toils and snares,</a:t>
            </a: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762500"/>
            <a:ext cx="5715000" cy="64633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/>
              <a:t>I have already come;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‘Tis grace hath bro’t me safe thus far,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And grace will lead me home.</a:t>
            </a:r>
            <a:endParaRPr 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When we’ve been there ten thousand years,</a:t>
            </a:r>
            <a:endParaRPr 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Bright shining as the sun, We’ve no less days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457200" y="43241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0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dirty="0" err="1"/>
              <a:t>To sing God’s praise than when we first begun</a:t>
            </a:r>
            <a:r>
              <a:rPr lang="en-US" dirty="0"/>
              <a:t>.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829300" y="5114835"/>
            <a:ext cx="4191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50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Amazing grace! How sweet the sound,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That saved a wretch like me!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I once was lost, but now am found,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686300"/>
            <a:ext cx="5715000" cy="64633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/>
              <a:t> Was blind, but now I 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‘Twas grace that taught my heart to fear,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And grace my fears relieved;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How precious did that grace appear</a:t>
            </a:r>
            <a:endParaRPr 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686300"/>
            <a:ext cx="5715000" cy="64633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/>
              <a:t>The hour I first believed!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 Common Love (welcome song)">
  <a:themeElements>
    <a:clrScheme name="A Common Love (welcome song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 Common Love (welcome song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 Common Love (welcome song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Common Love (welcome song)</Template>
  <TotalTime>49</TotalTime>
  <Words>124</Words>
  <Application>Microsoft Office PowerPoint</Application>
  <PresentationFormat>On-screen Show (16:10)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CMG Sans Black</vt:lpstr>
      <vt:lpstr>Univers LT Std 45 Light</vt:lpstr>
      <vt:lpstr>A Common Love (welcome song)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My Account</cp:lastModifiedBy>
  <cp:revision>22</cp:revision>
  <dcterms:created xsi:type="dcterms:W3CDTF">2015-07-26T04:29:35Z</dcterms:created>
  <dcterms:modified xsi:type="dcterms:W3CDTF">2019-09-22T02:10:20Z</dcterms:modified>
</cp:coreProperties>
</file>