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</p:sldIdLst>
  <p:sldSz cx="9144000" cy="5715000" type="screen16x1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92" kern="1200">
        <a:solidFill>
          <a:schemeClr val="tx1"/>
        </a:solidFill>
        <a:latin typeface="Arial" charset="0"/>
        <a:ea typeface="+mn-ea"/>
        <a:cs typeface="+mn-cs"/>
      </a:defRPr>
    </a:lvl1pPr>
    <a:lvl2pPr marL="356616" algn="l" rtl="0" fontAlgn="base">
      <a:spcBef>
        <a:spcPct val="0"/>
      </a:spcBef>
      <a:spcAft>
        <a:spcPct val="0"/>
      </a:spcAft>
      <a:defRPr sz="1092" kern="1200">
        <a:solidFill>
          <a:schemeClr val="tx1"/>
        </a:solidFill>
        <a:latin typeface="Arial" charset="0"/>
        <a:ea typeface="+mn-ea"/>
        <a:cs typeface="+mn-cs"/>
      </a:defRPr>
    </a:lvl2pPr>
    <a:lvl3pPr marL="713232" algn="l" rtl="0" fontAlgn="base">
      <a:spcBef>
        <a:spcPct val="0"/>
      </a:spcBef>
      <a:spcAft>
        <a:spcPct val="0"/>
      </a:spcAft>
      <a:defRPr sz="1092" kern="1200">
        <a:solidFill>
          <a:schemeClr val="tx1"/>
        </a:solidFill>
        <a:latin typeface="Arial" charset="0"/>
        <a:ea typeface="+mn-ea"/>
        <a:cs typeface="+mn-cs"/>
      </a:defRPr>
    </a:lvl3pPr>
    <a:lvl4pPr marL="1069848" algn="l" rtl="0" fontAlgn="base">
      <a:spcBef>
        <a:spcPct val="0"/>
      </a:spcBef>
      <a:spcAft>
        <a:spcPct val="0"/>
      </a:spcAft>
      <a:defRPr sz="1092" kern="1200">
        <a:solidFill>
          <a:schemeClr val="tx1"/>
        </a:solidFill>
        <a:latin typeface="Arial" charset="0"/>
        <a:ea typeface="+mn-ea"/>
        <a:cs typeface="+mn-cs"/>
      </a:defRPr>
    </a:lvl4pPr>
    <a:lvl5pPr marL="1426464" algn="l" rtl="0" fontAlgn="base">
      <a:spcBef>
        <a:spcPct val="0"/>
      </a:spcBef>
      <a:spcAft>
        <a:spcPct val="0"/>
      </a:spcAft>
      <a:defRPr sz="1092" kern="1200">
        <a:solidFill>
          <a:schemeClr val="tx1"/>
        </a:solidFill>
        <a:latin typeface="Arial" charset="0"/>
        <a:ea typeface="+mn-ea"/>
        <a:cs typeface="+mn-cs"/>
      </a:defRPr>
    </a:lvl5pPr>
    <a:lvl6pPr marL="1783080" algn="l" defTabSz="713232" rtl="0" eaLnBrk="1" latinLnBrk="0" hangingPunct="1">
      <a:defRPr sz="1092" kern="1200">
        <a:solidFill>
          <a:schemeClr val="tx1"/>
        </a:solidFill>
        <a:latin typeface="Arial" charset="0"/>
        <a:ea typeface="+mn-ea"/>
        <a:cs typeface="+mn-cs"/>
      </a:defRPr>
    </a:lvl6pPr>
    <a:lvl7pPr marL="2139696" algn="l" defTabSz="713232" rtl="0" eaLnBrk="1" latinLnBrk="0" hangingPunct="1">
      <a:defRPr sz="1092" kern="1200">
        <a:solidFill>
          <a:schemeClr val="tx1"/>
        </a:solidFill>
        <a:latin typeface="Arial" charset="0"/>
        <a:ea typeface="+mn-ea"/>
        <a:cs typeface="+mn-cs"/>
      </a:defRPr>
    </a:lvl7pPr>
    <a:lvl8pPr marL="2496312" algn="l" defTabSz="713232" rtl="0" eaLnBrk="1" latinLnBrk="0" hangingPunct="1">
      <a:defRPr sz="1092" kern="1200">
        <a:solidFill>
          <a:schemeClr val="tx1"/>
        </a:solidFill>
        <a:latin typeface="Arial" charset="0"/>
        <a:ea typeface="+mn-ea"/>
        <a:cs typeface="+mn-cs"/>
      </a:defRPr>
    </a:lvl8pPr>
    <a:lvl9pPr marL="2852928" algn="l" defTabSz="713232" rtl="0" eaLnBrk="1" latinLnBrk="0" hangingPunct="1">
      <a:defRPr sz="1092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969696"/>
    <a:srgbClr val="FFDB58"/>
    <a:srgbClr val="C5C000"/>
    <a:srgbClr val="0099CC"/>
    <a:srgbClr val="5F5F5F"/>
    <a:srgbClr val="000080"/>
    <a:srgbClr val="009E9A"/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0" autoAdjust="0"/>
    <p:restoredTop sz="91017" autoAdjust="0"/>
  </p:normalViewPr>
  <p:slideViewPr>
    <p:cSldViewPr>
      <p:cViewPr varScale="1">
        <p:scale>
          <a:sx n="92" d="100"/>
          <a:sy n="92" d="100"/>
        </p:scale>
        <p:origin x="990" y="66"/>
      </p:cViewPr>
      <p:guideLst>
        <p:guide orient="horz" pos="333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6B22A-D0B8-4411-94A5-D1481DFF3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3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D6AA8-9B5A-4D3F-922F-1E735A0F9A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5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6855D-9629-49F3-BB86-449553166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3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841E5-AFEE-446A-A149-8DCE0EAD6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502B3-FE7B-412B-8713-B341A48E79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6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5D9FC-B8BB-4202-B459-BBC860423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6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EBD0A-7103-47B9-AFD5-4FA330649D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7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4BBB0-5295-4D4A-85A5-CF30C51AB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8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1D9A6-9855-434B-B349-5EA445C9E6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2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C6C0B-CD7F-4BAA-8E65-641E43A98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2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0B056-E179-4B04-89E7-89E45B194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9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1"/>
            <a:ext cx="8229600" cy="3771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204354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04354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04354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69C1D95B-8256-482D-9584-FA69AE9FD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57200" y="4076700"/>
            <a:ext cx="5867400" cy="14478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en-US"/>
            </a:defPPr>
            <a:lvl1pPr algn="ctr" eaLnBrk="1" hangingPunct="1">
              <a:lnSpc>
                <a:spcPct val="90000"/>
              </a:lnSpc>
              <a:defRPr sz="4800" b="1">
                <a:solidFill>
                  <a:srgbClr val="333333"/>
                </a:solidFill>
                <a:latin typeface="CMG Sans Black" panose="00000A00000000000000" pitchFamily="2" charset="0"/>
                <a:ea typeface="+mj-ea"/>
                <a:cs typeface="+mj-cs"/>
              </a:defRPr>
            </a:lvl1pPr>
            <a:lvl2pPr marL="457200" algn="ctr" eaLnBrk="0" hangingPunct="0">
              <a:defRPr sz="4600" b="1">
                <a:latin typeface="Arial Black" pitchFamily="34" charset="0"/>
              </a:defRPr>
            </a:lvl2pPr>
            <a:lvl3pPr marL="914400" algn="ctr" eaLnBrk="0" hangingPunct="0">
              <a:defRPr sz="4600" b="1">
                <a:latin typeface="Arial Black" pitchFamily="34" charset="0"/>
              </a:defRPr>
            </a:lvl3pPr>
            <a:lvl4pPr marL="1371600" algn="ctr" eaLnBrk="0" hangingPunct="0">
              <a:defRPr sz="4600" b="1">
                <a:latin typeface="Arial Black" pitchFamily="34" charset="0"/>
              </a:defRPr>
            </a:lvl4pPr>
            <a:lvl5pPr marL="1828800" algn="ctr" eaLnBrk="0" hangingPunct="0">
              <a:defRPr sz="4600" b="1">
                <a:latin typeface="Arial Black" pitchFamily="34" charset="0"/>
              </a:defRPr>
            </a:lvl5pPr>
            <a:lvl6pPr marL="2286000" defTabSz="914400">
              <a:defRPr sz="4600" b="1">
                <a:latin typeface="Arial Black" pitchFamily="34" charset="0"/>
              </a:defRPr>
            </a:lvl6pPr>
            <a:lvl7pPr marL="2743200" defTabSz="914400">
              <a:defRPr sz="4600" b="1">
                <a:latin typeface="Arial Black" pitchFamily="34" charset="0"/>
              </a:defRPr>
            </a:lvl7pPr>
            <a:lvl8pPr marL="3200400" defTabSz="914400">
              <a:defRPr sz="4600" b="1">
                <a:latin typeface="Arial Black" pitchFamily="34" charset="0"/>
              </a:defRPr>
            </a:lvl8pPr>
            <a:lvl9pPr marL="3657600" defTabSz="914400">
              <a:defRPr sz="4600" b="1">
                <a:latin typeface="Arial Black" pitchFamily="34" charset="0"/>
              </a:defRPr>
            </a:lvl9pPr>
          </a:lstStyle>
          <a:p>
            <a:r>
              <a:rPr lang="en-US" dirty="0" err="1"/>
              <a:t>Titleeeeeeeeeeeeeeeeeeeeeeeee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57200" y="4400371"/>
            <a:ext cx="5715000" cy="1200329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</a:ln>
          <a:effectLst>
            <a:outerShdw blurRad="127000" dist="63500" dir="2700000" algn="tl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b">
            <a:spAutoFit/>
          </a:bodyPr>
          <a:lstStyle>
            <a:defPPr>
              <a:defRPr lang="en-US"/>
            </a:defPPr>
            <a:lvl1pPr algn="ctr" eaLnBrk="1" hangingPunct="1">
              <a:lnSpc>
                <a:spcPct val="90000"/>
              </a:lnSpc>
              <a:defRPr sz="4400" b="1" i="1">
                <a:solidFill>
                  <a:srgbClr val="333333"/>
                </a:solidFill>
                <a:latin typeface="Univers LT Std 45 Light" panose="020B0703030502020204" pitchFamily="34" charset="0"/>
                <a:ea typeface="Roboto" panose="02000000000000000000" pitchFamily="2" charset="0"/>
                <a:cs typeface="+mj-cs"/>
              </a:defRPr>
            </a:lvl1pPr>
            <a:lvl2pPr marL="457200" algn="ctr" eaLnBrk="0" hangingPunct="0">
              <a:defRPr sz="4600" b="1">
                <a:latin typeface="Arial Black" pitchFamily="34" charset="0"/>
              </a:defRPr>
            </a:lvl2pPr>
            <a:lvl3pPr marL="914400" algn="ctr" eaLnBrk="0" hangingPunct="0">
              <a:defRPr sz="4600" b="1">
                <a:latin typeface="Arial Black" pitchFamily="34" charset="0"/>
              </a:defRPr>
            </a:lvl3pPr>
            <a:lvl4pPr marL="1371600" algn="ctr" eaLnBrk="0" hangingPunct="0">
              <a:defRPr sz="4600" b="1">
                <a:latin typeface="Arial Black" pitchFamily="34" charset="0"/>
              </a:defRPr>
            </a:lvl4pPr>
            <a:lvl5pPr marL="1828800" algn="ctr" eaLnBrk="0" hangingPunct="0">
              <a:defRPr sz="4600" b="1">
                <a:latin typeface="Arial Black" pitchFamily="34" charset="0"/>
              </a:defRPr>
            </a:lvl5pPr>
            <a:lvl6pPr marL="2286000" defTabSz="914400">
              <a:defRPr sz="4600" b="1">
                <a:latin typeface="Arial Black" pitchFamily="34" charset="0"/>
              </a:defRPr>
            </a:lvl6pPr>
            <a:lvl7pPr marL="2743200" defTabSz="914400">
              <a:defRPr sz="4600" b="1">
                <a:latin typeface="Arial Black" pitchFamily="34" charset="0"/>
              </a:defRPr>
            </a:lvl7pPr>
            <a:lvl8pPr marL="3200400" defTabSz="914400">
              <a:defRPr sz="4600" b="1">
                <a:latin typeface="Arial Black" pitchFamily="34" charset="0"/>
              </a:defRPr>
            </a:lvl8pPr>
            <a:lvl9pPr marL="3657600" defTabSz="914400">
              <a:defRPr sz="4600" b="1">
                <a:latin typeface="Arial Black" pitchFamily="34" charset="0"/>
              </a:defRPr>
            </a:lvl9pPr>
          </a:lstStyle>
          <a:p>
            <a:r>
              <a:rPr lang="en-US" sz="4000" dirty="0" err="1"/>
              <a:t>lyricssssssssssssssssssssssssssssssssssssssssssssssssss</a:t>
            </a:r>
            <a:endParaRPr 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Text Box 2"/>
          <p:cNvSpPr txBox="1">
            <a:spLocks noChangeArrowheads="1"/>
          </p:cNvSpPr>
          <p:nvPr/>
        </p:nvSpPr>
        <p:spPr bwMode="auto">
          <a:xfrm>
            <a:off x="457200" y="4324171"/>
            <a:ext cx="5715000" cy="1200329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</a:ln>
          <a:effectLst>
            <a:outerShdw blurRad="127000" dist="63500" dir="2700000" algn="tl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b">
            <a:spAutoFit/>
          </a:bodyPr>
          <a:lstStyle>
            <a:defPPr>
              <a:defRPr lang="en-US"/>
            </a:defPPr>
            <a:lvl1pPr algn="ctr" eaLnBrk="1" hangingPunct="1">
              <a:lnSpc>
                <a:spcPct val="90000"/>
              </a:lnSpc>
              <a:defRPr sz="4000" b="1" i="1">
                <a:solidFill>
                  <a:srgbClr val="333333"/>
                </a:solidFill>
                <a:latin typeface="Univers LT Std 45 Light" panose="020B0703030502020204" pitchFamily="34" charset="0"/>
                <a:ea typeface="Roboto" panose="02000000000000000000" pitchFamily="2" charset="0"/>
                <a:cs typeface="+mj-cs"/>
              </a:defRPr>
            </a:lvl1pPr>
            <a:lvl2pPr marL="457200" algn="ctr" eaLnBrk="0" hangingPunct="0">
              <a:defRPr sz="4600" b="1">
                <a:latin typeface="Arial Black" pitchFamily="34" charset="0"/>
              </a:defRPr>
            </a:lvl2pPr>
            <a:lvl3pPr marL="914400" algn="ctr" eaLnBrk="0" hangingPunct="0">
              <a:defRPr sz="4600" b="1">
                <a:latin typeface="Arial Black" pitchFamily="34" charset="0"/>
              </a:defRPr>
            </a:lvl3pPr>
            <a:lvl4pPr marL="1371600" algn="ctr" eaLnBrk="0" hangingPunct="0">
              <a:defRPr sz="4600" b="1">
                <a:latin typeface="Arial Black" pitchFamily="34" charset="0"/>
              </a:defRPr>
            </a:lvl4pPr>
            <a:lvl5pPr marL="1828800" algn="ctr" eaLnBrk="0" hangingPunct="0">
              <a:defRPr sz="4600" b="1">
                <a:latin typeface="Arial Black" pitchFamily="34" charset="0"/>
              </a:defRPr>
            </a:lvl5pPr>
            <a:lvl6pPr marL="2286000" defTabSz="914400">
              <a:defRPr sz="4600" b="1">
                <a:latin typeface="Arial Black" pitchFamily="34" charset="0"/>
              </a:defRPr>
            </a:lvl6pPr>
            <a:lvl7pPr marL="2743200" defTabSz="914400">
              <a:defRPr sz="4600" b="1">
                <a:latin typeface="Arial Black" pitchFamily="34" charset="0"/>
              </a:defRPr>
            </a:lvl7pPr>
            <a:lvl8pPr marL="3200400" defTabSz="914400">
              <a:defRPr sz="4600" b="1">
                <a:latin typeface="Arial Black" pitchFamily="34" charset="0"/>
              </a:defRPr>
            </a:lvl8pPr>
            <a:lvl9pPr marL="3657600" defTabSz="914400">
              <a:defRPr sz="4600" b="1">
                <a:latin typeface="Arial Black" pitchFamily="34" charset="0"/>
              </a:defRPr>
            </a:lvl9pPr>
          </a:lstStyle>
          <a:p>
            <a:r>
              <a:rPr lang="en-US" dirty="0" err="1"/>
              <a:t>lyricsenddddddddddddddddddddddddddddddddd</a:t>
            </a:r>
            <a:r>
              <a:rPr lang="en-US" dirty="0"/>
              <a:t>. 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5829300" y="5114835"/>
            <a:ext cx="4191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50" dirty="0"/>
              <a:t>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 Common Love (welcome song)">
  <a:themeElements>
    <a:clrScheme name="A Common Love (welcome song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 Common Love (welcome song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 Common Love (welcome song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 Common Love (welcome song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 Common Love (welcome song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 Common Love (welcome song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 Common Love (welcome song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 Common Love (welcome song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 Common Love (welcome song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 Common Love (welcome song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 Common Love (welcome song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 Common Love (welcome song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 Common Love (welcome song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 Common Love (welcome song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 Common Love (welcome song)</Template>
  <TotalTime>49</TotalTime>
  <Words>5</Words>
  <Application>Microsoft Office PowerPoint</Application>
  <PresentationFormat>On-screen Show (16:10)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CMG Sans Black</vt:lpstr>
      <vt:lpstr>Univers LT Std 45 Light</vt:lpstr>
      <vt:lpstr>A Common Love (welcome song)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JC</dc:creator>
  <cp:lastModifiedBy>My Account</cp:lastModifiedBy>
  <cp:revision>21</cp:revision>
  <dcterms:created xsi:type="dcterms:W3CDTF">2015-07-26T04:29:35Z</dcterms:created>
  <dcterms:modified xsi:type="dcterms:W3CDTF">2019-09-15T01:39:51Z</dcterms:modified>
</cp:coreProperties>
</file>