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5072" r:id="rId2"/>
    <p:sldId id="5520" r:id="rId3"/>
    <p:sldId id="5570" r:id="rId4"/>
    <p:sldId id="5502" r:id="rId5"/>
    <p:sldId id="5504" r:id="rId6"/>
    <p:sldId id="5503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5E5A5A"/>
    <a:srgbClr val="005654"/>
    <a:srgbClr val="006666"/>
    <a:srgbClr val="003366"/>
    <a:srgbClr val="008080"/>
    <a:srgbClr val="660033"/>
    <a:srgbClr val="461E64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2" y="835"/>
      </p:cViewPr>
      <p:guideLst>
        <p:guide orient="horz" pos="2664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64"/>
    </p:cViewPr>
  </p:sorterViewPr>
  <p:notesViewPr>
    <p:cSldViewPr snapToGrid="0" showGuides="1">
      <p:cViewPr varScale="1">
        <p:scale>
          <a:sx n="52" d="100"/>
          <a:sy n="52" d="100"/>
        </p:scale>
        <p:origin x="28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BA9CB-B3D4-4D20-AD9E-7062DFB4BF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2DED-D2DD-4822-A3BB-277FFB18CA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C1CC-9F6A-4ADD-A688-31BF20A1930C}" type="datetimeFigureOut">
              <a:rPr lang="en-PH" smtClean="0"/>
              <a:t>09/02/2020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5C1C-36D8-4351-8D50-95D4971BAA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5C3B-95C2-432A-92BA-79C3DF18AA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3711-40CC-4D9A-8FF3-2E7BDA90EC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11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819C-A0F5-4482-9A5A-179F93484254}" type="datetimeFigureOut">
              <a:rPr lang="en-PH" smtClean="0"/>
              <a:t>09/02/2020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9441-9757-4F37-BDD8-50C7DEE2906D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851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NeueLT Std Med Cn" panose="020B0606030502030204" pitchFamily="34" charset="0"/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4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HelveticaNeueLT Std Med Cn" panose="020B0606030502030204" pitchFamily="34" charset="0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5497" y="4238075"/>
            <a:ext cx="8527418" cy="143884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 </a:t>
            </a:r>
          </a:p>
          <a:p>
            <a:pPr marL="117475" algn="l"/>
            <a:r>
              <a:rPr lang="en-PH" sz="220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  <a:cs typeface="Open Sans" panose="020B0606030504020204" pitchFamily="34" charset="0"/>
              </a:rPr>
              <a:t>20 But lay up for yourselves treasures in heaven, where neither moth nor rust doth corrupt, and where thieves do not break through nor steal.</a:t>
            </a:r>
          </a:p>
        </p:txBody>
      </p:sp>
    </p:spTree>
    <p:extLst>
      <p:ext uri="{BB962C8B-B14F-4D97-AF65-F5344CB8AC3E}">
        <p14:creationId xmlns:p14="http://schemas.microsoft.com/office/powerpoint/2010/main" val="152830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35530"/>
            <a:ext cx="8398405" cy="1238793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0" bIns="34286" anchor="ctr" anchorCtr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1" algn="ctr"/>
            <a:r>
              <a:rPr lang="en-PH" sz="28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Speaker</a:t>
            </a:r>
          </a:p>
          <a:p>
            <a:pPr marL="355600" lvl="1" indent="-238125" algn="ctr"/>
            <a:r>
              <a:rPr lang="en-PH" sz="16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Speaker Title</a:t>
            </a:r>
          </a:p>
          <a:p>
            <a:pPr marL="355600" lvl="1" indent="-238125"/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Lighthouse Bible Baptist Church						 	       Thursday Prayer Service</a:t>
            </a:r>
          </a:p>
          <a:p>
            <a:pPr marL="355600" lvl="1" indent="-238125"/>
            <a:r>
              <a:rPr lang="en-PH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Tatalon</a:t>
            </a:r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, Quezon City											February 6,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097032"/>
            <a:ext cx="8398405" cy="1515791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0" bIns="34286" anchor="ctr" anchorCtr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1" algn="ctr"/>
            <a:r>
              <a:rPr lang="en-PH" sz="30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Title………</a:t>
            </a:r>
          </a:p>
          <a:p>
            <a:pPr marL="117475" lvl="1" algn="ctr"/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Text…..</a:t>
            </a:r>
            <a:endParaRPr lang="en-PH" sz="1600" b="1" i="1" dirty="0">
              <a:solidFill>
                <a:srgbClr val="FFD9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55600" lvl="1" indent="-238125" algn="ctr"/>
            <a:r>
              <a:rPr lang="en-PH" sz="1600" b="1" i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Speaker  - Speaker Title</a:t>
            </a:r>
          </a:p>
          <a:p>
            <a:pPr marL="355600" lvl="1" indent="-238125"/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Lighthouse Bible Baptist Church							</a:t>
            </a:r>
            <a:r>
              <a:rPr lang="en-PH" sz="1600" b="1" i="1" dirty="0">
                <a:solidFill>
                  <a:srgbClr val="5E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        </a:t>
            </a:r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Occasion</a:t>
            </a:r>
          </a:p>
          <a:p>
            <a:pPr marL="355600" lvl="1" indent="-238125"/>
            <a:r>
              <a:rPr lang="en-PH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Tatalon</a:t>
            </a:r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, Quezon City</a:t>
            </a:r>
            <a:r>
              <a:rPr lang="en-P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											                          </a:t>
            </a:r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8013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4564991"/>
            <a:ext cx="8531614" cy="530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30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Pointttttttttttttttttttttttttttttttttttttttttt</a:t>
            </a:r>
            <a:endParaRPr lang="en-PH" sz="30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105075"/>
            <a:ext cx="8531614" cy="377018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2000" dirty="0">
                <a:latin typeface="Space Grotesk Bold" panose="00000800000000000000" pitchFamily="50" charset="0"/>
              </a:rPr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34403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5497" y="4238075"/>
            <a:ext cx="8527418" cy="105412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 </a:t>
            </a:r>
          </a:p>
          <a:p>
            <a:pPr marL="117475" algn="l"/>
            <a:r>
              <a:rPr lang="en-PH" sz="220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  <a:cs typeface="Open Sans" panose="020B0606030504020204" pitchFamily="34" charset="0"/>
              </a:rPr>
              <a:t>20 But lay up for yourselves treasures in heaven, where neither moth nor rust doth corrupt, and where thieves do not break through nor</a:t>
            </a:r>
          </a:p>
        </p:txBody>
      </p:sp>
    </p:spTree>
    <p:extLst>
      <p:ext uri="{BB962C8B-B14F-4D97-AF65-F5344CB8AC3E}">
        <p14:creationId xmlns:p14="http://schemas.microsoft.com/office/powerpoint/2010/main" val="186095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4417"/>
            <a:ext cx="8522183" cy="530906"/>
          </a:xfrm>
          <a:prstGeom prst="rect">
            <a:avLst/>
          </a:prstGeom>
          <a:solidFill>
            <a:srgbClr val="FFE7E7"/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3000" b="1" dirty="0" err="1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</a:rPr>
              <a:t>Pointttttttttttttttttttttttttttttttttttttttttt</a:t>
            </a:r>
            <a:endParaRPr lang="en-PH" sz="3000" b="1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8" y="5105075"/>
            <a:ext cx="8522994" cy="438574"/>
          </a:xfrm>
          <a:prstGeom prst="rect">
            <a:avLst/>
          </a:prstGeom>
          <a:gradFill flip="none" rotWithShape="1">
            <a:gsLst>
              <a:gs pos="15000">
                <a:schemeClr val="bg2">
                  <a:lumMod val="25000"/>
                </a:schemeClr>
              </a:gs>
              <a:gs pos="85000">
                <a:schemeClr val="bg2">
                  <a:lumMod val="90000"/>
                </a:schemeClr>
              </a:gs>
            </a:gsLst>
            <a:lin ang="189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457200" lvl="2" indent="-404813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FFD966"/>
                </a:solidFill>
                <a:latin typeface="Space Grotesk Bold" panose="00000800000000000000" pitchFamily="50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lvl="2"/>
            <a:r>
              <a:rPr lang="en-PH" dirty="0"/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110639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Open Sans Extrabold"/>
        <a:ea typeface=""/>
        <a:cs typeface=""/>
      </a:majorFont>
      <a:minorFont>
        <a:latin typeface="HelveticaNeueLT Std Med C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2060"/>
        </a:solidFill>
        <a:ln>
          <a:solidFill>
            <a:schemeClr val="bg1"/>
          </a:solidFill>
        </a:ln>
      </a:spPr>
      <a:bodyPr vert="horz" wrap="square" lIns="91440" tIns="45720" rIns="91440" bIns="45720" rtlCol="0">
        <a:spAutoFit/>
      </a:bodyPr>
      <a:lstStyle>
        <a:defPPr algn="l">
          <a:defRPr sz="2400" b="1" dirty="0" smtClean="0">
            <a:latin typeface="HelveticaNeueLT Std Blk Cn" panose="020B0906030702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140</Words>
  <Application>Microsoft Office PowerPoint</Application>
  <PresentationFormat>On-screen Show (16:10)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Franklin Gothic Medium Cond</vt:lpstr>
      <vt:lpstr>HelveticaNeueLT Std Med Cn</vt:lpstr>
      <vt:lpstr>Palatino Linotype</vt:lpstr>
      <vt:lpstr>Source Sans Pro</vt:lpstr>
      <vt:lpstr>Source Sans Pro Semibold</vt:lpstr>
      <vt:lpstr>Space Grotesk Bold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Account</dc:creator>
  <cp:lastModifiedBy>airscan</cp:lastModifiedBy>
  <cp:revision>133</cp:revision>
  <dcterms:created xsi:type="dcterms:W3CDTF">2019-04-28T02:22:53Z</dcterms:created>
  <dcterms:modified xsi:type="dcterms:W3CDTF">2020-02-08T17:57:37Z</dcterms:modified>
</cp:coreProperties>
</file>