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5072" r:id="rId2"/>
    <p:sldId id="5520" r:id="rId3"/>
    <p:sldId id="5576" r:id="rId4"/>
    <p:sldId id="5502" r:id="rId5"/>
    <p:sldId id="5504" r:id="rId6"/>
    <p:sldId id="5503" r:id="rId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pos="3936" userDrawn="1">
          <p15:clr>
            <a:srgbClr val="A4A3A4"/>
          </p15:clr>
        </p15:guide>
        <p15:guide id="4" orient="horz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CB25"/>
    <a:srgbClr val="5E5A5A"/>
    <a:srgbClr val="646060"/>
    <a:srgbClr val="336600"/>
    <a:srgbClr val="C0C0C0"/>
    <a:srgbClr val="005654"/>
    <a:srgbClr val="006666"/>
    <a:srgbClr val="0033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2" y="835"/>
      </p:cViewPr>
      <p:guideLst>
        <p:guide orient="horz" pos="2662"/>
        <p:guide pos="192"/>
        <p:guide pos="3936"/>
        <p:guide orient="horz" pos="35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64"/>
    </p:cViewPr>
  </p:sorterViewPr>
  <p:notesViewPr>
    <p:cSldViewPr snapToGrid="0" showGuides="1">
      <p:cViewPr varScale="1">
        <p:scale>
          <a:sx n="52" d="100"/>
          <a:sy n="52" d="100"/>
        </p:scale>
        <p:origin x="28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ABA9CB-B3D4-4D20-AD9E-7062DFB4BF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42DED-D2DD-4822-A3BB-277FFB18CA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C1CC-9F6A-4ADD-A688-31BF20A1930C}" type="datetimeFigureOut">
              <a:rPr lang="en-PH" smtClean="0"/>
              <a:t>09/02/2020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A5C1C-36D8-4351-8D50-95D4971BAA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65C3B-95C2-432A-92BA-79C3DF18AA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53711-40CC-4D9A-8FF3-2E7BDA90EC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111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8819C-A0F5-4482-9A5A-179F93484254}" type="datetimeFigureOut">
              <a:rPr lang="en-PH" smtClean="0"/>
              <a:t>09/02/2020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49441-9757-4F37-BDD8-50C7DEE2906D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3851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elveticaNeueLT Std Med Cn" panose="020B0606030502030204" pitchFamily="34" charset="0"/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6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4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9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HelveticaNeueLT Std Med Cn" panose="020B0606030502030204" pitchFamily="34" charset="0"/>
          <a:ea typeface="+mn-ea"/>
          <a:cs typeface="+mn-cs"/>
        </a:defRPr>
      </a:lvl1pPr>
      <a:lvl2pPr marL="51434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2pPr>
      <a:lvl3pPr marL="85724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3pPr>
      <a:lvl4pPr marL="120013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4pPr>
      <a:lvl5pPr marL="1543035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Franklin Gothic Medium Cond" panose="020B0606030402020204" pitchFamily="34" charset="0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 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20 But lay up for yourselves treasures in heaven, where neither moth nor rust doth corrupt, and where thieves do not break</a:t>
            </a:r>
          </a:p>
        </p:txBody>
      </p:sp>
    </p:spTree>
    <p:extLst>
      <p:ext uri="{BB962C8B-B14F-4D97-AF65-F5344CB8AC3E}">
        <p14:creationId xmlns:p14="http://schemas.microsoft.com/office/powerpoint/2010/main" val="152830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5925"/>
            <a:ext cx="5777948" cy="1054127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0" bIns="34286" anchor="ctr" anchorCtr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lvl="1" algn="ctr"/>
            <a:r>
              <a:rPr lang="en-PH" sz="2000" b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Speaker</a:t>
            </a:r>
          </a:p>
          <a:p>
            <a:pPr marL="355600" lvl="1" indent="-238125" algn="ctr"/>
            <a:r>
              <a:rPr lang="en-PH" sz="1600" b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Senior Pastor</a:t>
            </a:r>
          </a:p>
          <a:p>
            <a:pPr marL="355600" lvl="1" indent="-238125"/>
            <a:r>
              <a:rPr lang="en-PH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Lighthouse Bible Baptist Church		                  Sunday Morning Service</a:t>
            </a:r>
          </a:p>
          <a:p>
            <a:pPr marL="355600" lvl="1" indent="-238125"/>
            <a:r>
              <a:rPr lang="en-PH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Tatalon</a:t>
            </a:r>
            <a:r>
              <a:rPr lang="en-PH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, Quezon City                                                                            February 6, 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192795"/>
            <a:ext cx="5798820" cy="1423459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0" bIns="34286" anchor="ctr" anchorCtr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lvl="1" algn="ctr"/>
            <a:r>
              <a:rPr lang="en-PH" sz="2400" b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Title……..</a:t>
            </a:r>
          </a:p>
          <a:p>
            <a:pPr marL="117475" lvl="1" algn="ctr"/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Text</a:t>
            </a:r>
            <a:endParaRPr lang="en-PH" sz="1600" b="1" i="1" dirty="0">
              <a:solidFill>
                <a:srgbClr val="FFD9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55600" lvl="1" indent="-238125" algn="ctr"/>
            <a:r>
              <a:rPr lang="en-PH" sz="1600" b="1" i="1" dirty="0">
                <a:solidFill>
                  <a:srgbClr val="FFD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Speaker – Senior Pastor </a:t>
            </a:r>
          </a:p>
          <a:p>
            <a:pPr marL="355600" lvl="1" indent="-238125"/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Lighthouse Bible Baptist Church      </a:t>
            </a:r>
            <a:r>
              <a:rPr lang="en-PH" sz="1400" b="1" i="1" dirty="0">
                <a:solidFill>
                  <a:srgbClr val="5E5A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</a:t>
            </a:r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Sunday Morning Service</a:t>
            </a:r>
            <a:endParaRPr lang="en-PH" sz="1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55600" lvl="1" indent="-238125"/>
            <a:r>
              <a:rPr lang="en-PH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Tatalon</a:t>
            </a:r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, Quezon City</a:t>
            </a:r>
            <a:r>
              <a:rPr lang="en-PH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		                         	               	       </a:t>
            </a:r>
            <a:r>
              <a:rPr lang="en-PH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1436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27" y="4392321"/>
            <a:ext cx="5937673" cy="93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/>
            <a:r>
              <a:rPr lang="en-PH" sz="2800" b="1" dirty="0" err="1">
                <a:solidFill>
                  <a:schemeClr val="tx2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Pointtttttttttttttttttttttttttttttttttttttttttttttttt</a:t>
            </a:r>
            <a:endParaRPr lang="en-PH" sz="2800" b="1" dirty="0">
              <a:solidFill>
                <a:schemeClr val="tx2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4" y="5323337"/>
            <a:ext cx="5937636" cy="315463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457200" lvl="2" indent="-404813"/>
            <a:r>
              <a:rPr lang="en-PH" sz="1600" b="1" dirty="0">
                <a:latin typeface="Space Grotesk Bold" panose="00000800000000000000" pitchFamily="50" charset="0"/>
              </a:rPr>
              <a:t>Some Title</a:t>
            </a:r>
          </a:p>
        </p:txBody>
      </p:sp>
    </p:spTree>
    <p:extLst>
      <p:ext uri="{BB962C8B-B14F-4D97-AF65-F5344CB8AC3E}">
        <p14:creationId xmlns:p14="http://schemas.microsoft.com/office/powerpoint/2010/main" val="34403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6F6BF-9C4A-4CCC-84C9-606B4BEC4840}"/>
              </a:ext>
            </a:extLst>
          </p:cNvPr>
          <p:cNvSpPr txBox="1"/>
          <p:nvPr/>
        </p:nvSpPr>
        <p:spPr>
          <a:xfrm>
            <a:off x="304800" y="4229100"/>
            <a:ext cx="5934682" cy="1374214"/>
          </a:xfrm>
          <a:prstGeom prst="rect">
            <a:avLst/>
          </a:prstGeom>
          <a:solidFill>
            <a:schemeClr val="bg2">
              <a:lumMod val="25000"/>
            </a:schemeClr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square" lIns="0" tIns="34286" rIns="36576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4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algn="l"/>
            <a:r>
              <a:rPr lang="en-PH" sz="2000" dirty="0">
                <a:solidFill>
                  <a:srgbClr val="FFD966"/>
                </a:solidFill>
                <a:effectLst/>
                <a:latin typeface="Univers" panose="020B0503020202020204" pitchFamily="34" charset="0"/>
                <a:ea typeface="Source Sans Pro" panose="020B0503030403020204" pitchFamily="34" charset="0"/>
                <a:cs typeface="Open Sans" panose="020B0606030504020204" pitchFamily="34" charset="0"/>
              </a:rPr>
              <a:t>Matt 6:19-34 </a:t>
            </a:r>
          </a:p>
          <a:p>
            <a:pPr marL="117475" algn="l">
              <a:lnSpc>
                <a:spcPct val="90000"/>
              </a:lnSpc>
            </a:pPr>
            <a:r>
              <a:rPr lang="en-PH" dirty="0">
                <a:latin typeface="Univers LT Std 45 Light" panose="020B0703030502020204" pitchFamily="34" charset="0"/>
                <a:cs typeface="+mj-cs"/>
              </a:rPr>
              <a:t>20 But lay up for yourselves treasures in heaven, where neither moth nor</a:t>
            </a:r>
          </a:p>
          <a:p>
            <a:pPr marL="117475" algn="l">
              <a:lnSpc>
                <a:spcPct val="90000"/>
              </a:lnSpc>
            </a:pPr>
            <a:endParaRPr lang="en-PH" dirty="0">
              <a:latin typeface="Univers LT Std 45 Light" panose="020B07030305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483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2EB9ED2-D3A4-41C4-BCF1-D772B7DB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32" y="3636222"/>
            <a:ext cx="5567937" cy="1454236"/>
          </a:xfrm>
          <a:prstGeom prst="rect">
            <a:avLst/>
          </a:prstGeom>
          <a:solidFill>
            <a:srgbClr val="FFE7E7"/>
          </a:solidFill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52388" lvl="1" indent="14288"/>
            <a:r>
              <a:rPr lang="en-PH" sz="3000" b="1" dirty="0">
                <a:solidFill>
                  <a:schemeClr val="tx2">
                    <a:lumMod val="50000"/>
                  </a:schemeClr>
                </a:solidFill>
                <a:latin typeface="Palatino"/>
              </a:rPr>
              <a:t>2) He acted in power when He brought to us the Gospel. Subpoints. Subpoints.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F54769F-02C8-41DE-9C07-8EA08593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8" y="5105075"/>
            <a:ext cx="5568467" cy="438574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0"/>
                </a:schemeClr>
              </a:gs>
              <a:gs pos="85000">
                <a:schemeClr val="accent5">
                  <a:lumMod val="60000"/>
                  <a:lumOff val="40000"/>
                </a:schemeClr>
              </a:gs>
            </a:gsLst>
            <a:lin ang="8100000" scaled="1"/>
            <a:tileRect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32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itchFamily="34" charset="0"/>
                <a:ea typeface="Lato Black" pitchFamily="34" charset="0"/>
                <a:cs typeface="Lato Black" pitchFamily="34" charset="0"/>
              </a:defRPr>
            </a:lvl1pPr>
            <a:lvl2pPr marL="356559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2pPr>
            <a:lvl3pPr marL="713117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3pPr>
            <a:lvl4pPr marL="1069676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4pPr>
            <a:lvl5pPr marL="1426235" fontAlgn="base">
              <a:spcBef>
                <a:spcPct val="0"/>
              </a:spcBef>
              <a:spcAft>
                <a:spcPct val="0"/>
              </a:spcAft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5pPr>
            <a:lvl6pPr marL="1782795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6pPr>
            <a:lvl7pPr marL="2139354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7pPr>
            <a:lvl8pPr marL="2495912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8pPr>
            <a:lvl9pPr marL="2852471" defTabSz="713117">
              <a:defRPr sz="2808">
                <a:solidFill>
                  <a:schemeClr val="bg1"/>
                </a:solidFill>
                <a:latin typeface="Franklin Gothic Demi" pitchFamily="34" charset="0"/>
                <a:cs typeface="Arial" charset="0"/>
              </a:defRPr>
            </a:lvl9pPr>
          </a:lstStyle>
          <a:p>
            <a:pPr marL="117475" lvl="2"/>
            <a:r>
              <a:rPr lang="en-PH" sz="2400" dirty="0">
                <a:latin typeface="+mj-lt"/>
              </a:rPr>
              <a:t>Some Title</a:t>
            </a:r>
          </a:p>
        </p:txBody>
      </p:sp>
    </p:spTree>
    <p:extLst>
      <p:ext uri="{BB962C8B-B14F-4D97-AF65-F5344CB8AC3E}">
        <p14:creationId xmlns:p14="http://schemas.microsoft.com/office/powerpoint/2010/main" val="110639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Open Sans Extrabold"/>
        <a:ea typeface=""/>
        <a:cs typeface=""/>
      </a:majorFont>
      <a:minorFont>
        <a:latin typeface="HelveticaNeueLT Std Med C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002060"/>
        </a:solidFill>
        <a:ln>
          <a:solidFill>
            <a:schemeClr val="bg1"/>
          </a:solidFill>
        </a:ln>
      </a:spPr>
      <a:bodyPr vert="horz" wrap="square" lIns="91440" tIns="45720" rIns="91440" bIns="45720" rtlCol="0">
        <a:spAutoFit/>
      </a:bodyPr>
      <a:lstStyle>
        <a:defPPr algn="l">
          <a:defRPr sz="2400" b="1" dirty="0" smtClean="0">
            <a:latin typeface="HelveticaNeueLT Std Blk Cn" panose="020B0906030702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112</Words>
  <Application>Microsoft Office PowerPoint</Application>
  <PresentationFormat>On-screen Show (16:10)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Franklin Gothic Medium Cond</vt:lpstr>
      <vt:lpstr>HelveticaNeueLT Std Med Cn</vt:lpstr>
      <vt:lpstr>Open Sans Extrabold</vt:lpstr>
      <vt:lpstr>Palatino</vt:lpstr>
      <vt:lpstr>Source Sans Pro</vt:lpstr>
      <vt:lpstr>Source Sans Pro Semibold</vt:lpstr>
      <vt:lpstr>Space Grotesk Bold</vt:lpstr>
      <vt:lpstr>Univers</vt:lpstr>
      <vt:lpstr>Univers LT Std 45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Account</dc:creator>
  <cp:lastModifiedBy>airscan</cp:lastModifiedBy>
  <cp:revision>145</cp:revision>
  <dcterms:created xsi:type="dcterms:W3CDTF">2019-04-28T02:22:53Z</dcterms:created>
  <dcterms:modified xsi:type="dcterms:W3CDTF">2020-02-08T17:09:53Z</dcterms:modified>
</cp:coreProperties>
</file>