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5577" r:id="rId14"/>
    <p:sldId id="5578" r:id="rId15"/>
    <p:sldId id="5579" r:id="rId16"/>
    <p:sldId id="5580" r:id="rId17"/>
    <p:sldId id="5581" r:id="rId18"/>
    <p:sldId id="5582" r:id="rId19"/>
    <p:sldId id="5583" r:id="rId20"/>
    <p:sldId id="5584" r:id="rId21"/>
    <p:sldId id="5585" r:id="rId22"/>
    <p:sldId id="5586" r:id="rId23"/>
    <p:sldId id="5587" r:id="rId24"/>
    <p:sldId id="5588" r:id="rId25"/>
    <p:sldId id="5589" r:id="rId26"/>
    <p:sldId id="5590" r:id="rId27"/>
    <p:sldId id="5591" r:id="rId28"/>
    <p:sldId id="5592" r:id="rId29"/>
    <p:sldId id="5593" r:id="rId30"/>
    <p:sldId id="5594" r:id="rId31"/>
    <p:sldId id="5595" r:id="rId32"/>
    <p:sldId id="5596" r:id="rId33"/>
    <p:sldId id="5597" r:id="rId34"/>
    <p:sldId id="5598" r:id="rId35"/>
    <p:sldId id="5599" r:id="rId36"/>
    <p:sldId id="5600" r:id="rId37"/>
    <p:sldId id="5601" r:id="rId38"/>
    <p:sldId id="5602" r:id="rId39"/>
    <p:sldId id="5603" r:id="rId40"/>
    <p:sldId id="5604" r:id="rId41"/>
    <p:sldId id="5605" r:id="rId42"/>
    <p:sldId id="5606" r:id="rId43"/>
    <p:sldId id="5607" r:id="rId44"/>
    <p:sldId id="5608" r:id="rId45"/>
    <p:sldId id="5609" r:id="rId46"/>
    <p:sldId id="5610" r:id="rId47"/>
    <p:sldId id="5611" r:id="rId48"/>
    <p:sldId id="5612" r:id="rId49"/>
    <p:sldId id="5613" r:id="rId50"/>
    <p:sldId id="5614" r:id="rId51"/>
    <p:sldId id="5615" r:id="rId52"/>
    <p:sldId id="5616" r:id="rId53"/>
    <p:sldId id="5617" r:id="rId54"/>
    <p:sldId id="5618" r:id="rId55"/>
    <p:sldId id="5619" r:id="rId56"/>
    <p:sldId id="5620" r:id="rId57"/>
    <p:sldId id="5621" r:id="rId58"/>
    <p:sldId id="5622" r:id="rId59"/>
    <p:sldId id="5623" r:id="rId60"/>
    <p:sldId id="5624" r:id="rId61"/>
    <p:sldId id="5625" r:id="rId62"/>
    <p:sldId id="5626" r:id="rId63"/>
    <p:sldId id="5627" r:id="rId64"/>
    <p:sldId id="5628" r:id="rId65"/>
    <p:sldId id="5629" r:id="rId66"/>
    <p:sldId id="5630" r:id="rId67"/>
    <p:sldId id="5631" r:id="rId68"/>
    <p:sldId id="5632" r:id="rId69"/>
    <p:sldId id="5633" r:id="rId70"/>
    <p:sldId id="5634" r:id="rId71"/>
    <p:sldId id="5635" r:id="rId72"/>
    <p:sldId id="5636" r:id="rId73"/>
    <p:sldId id="5637" r:id="rId74"/>
    <p:sldId id="5638" r:id="rId75"/>
    <p:sldId id="5639" r:id="rId76"/>
    <p:sldId id="5640" r:id="rId77"/>
    <p:sldId id="5641" r:id="rId78"/>
    <p:sldId id="5642" r:id="rId79"/>
    <p:sldId id="5643" r:id="rId80"/>
    <p:sldId id="5644" r:id="rId81"/>
    <p:sldId id="5645" r:id="rId82"/>
    <p:sldId id="5646" r:id="rId83"/>
    <p:sldId id="5647" r:id="rId84"/>
    <p:sldId id="5648" r:id="rId85"/>
    <p:sldId id="5649" r:id="rId86"/>
    <p:sldId id="5650" r:id="rId87"/>
    <p:sldId id="5651" r:id="rId88"/>
    <p:sldId id="5652" r:id="rId89"/>
    <p:sldId id="5653" r:id="rId90"/>
    <p:sldId id="5654" r:id="rId91"/>
    <p:sldId id="5655" r:id="rId92"/>
    <p:sldId id="5656" r:id="rId93"/>
    <p:sldId id="5657" r:id="rId94"/>
    <p:sldId id="5658" r:id="rId95"/>
    <p:sldId id="5659" r:id="rId96"/>
    <p:sldId id="5660" r:id="rId97"/>
    <p:sldId id="5661" r:id="rId98"/>
    <p:sldId id="5662" r:id="rId99"/>
    <p:sldId id="5663" r:id="rId100"/>
    <p:sldId id="5664" r:id="rId101"/>
    <p:sldId id="5665" r:id="rId102"/>
    <p:sldId id="5666" r:id="rId103"/>
    <p:sldId id="5667" r:id="rId104"/>
    <p:sldId id="5668" r:id="rId105"/>
    <p:sldId id="5669" r:id="rId106"/>
    <p:sldId id="5670" r:id="rId107"/>
    <p:sldId id="5671" r:id="rId108"/>
    <p:sldId id="5672" r:id="rId109"/>
    <p:sldId id="5673" r:id="rId110"/>
    <p:sldId id="5674" r:id="rId111"/>
    <p:sldId id="5675" r:id="rId112"/>
    <p:sldId id="5676" r:id="rId113"/>
    <p:sldId id="5677" r:id="rId114"/>
    <p:sldId id="5678" r:id="rId115"/>
    <p:sldId id="5679" r:id="rId116"/>
    <p:sldId id="5680" r:id="rId117"/>
    <p:sldId id="5681" r:id="rId118"/>
    <p:sldId id="5682" r:id="rId119"/>
    <p:sldId id="5683" r:id="rId120"/>
    <p:sldId id="5684" r:id="rId121"/>
    <p:sldId id="5685" r:id="rId122"/>
    <p:sldId id="5686" r:id="rId123"/>
    <p:sldId id="5687" r:id="rId124"/>
    <p:sldId id="5688" r:id="rId125"/>
    <p:sldId id="5689" r:id="rId126"/>
    <p:sldId id="5690" r:id="rId127"/>
    <p:sldId id="5691" r:id="rId128"/>
    <p:sldId id="5692" r:id="rId129"/>
    <p:sldId id="5693" r:id="rId130"/>
    <p:sldId id="5694" r:id="rId131"/>
    <p:sldId id="5695" r:id="rId132"/>
    <p:sldId id="5696" r:id="rId133"/>
    <p:sldId id="5697" r:id="rId134"/>
    <p:sldId id="5698" r:id="rId135"/>
    <p:sldId id="5699" r:id="rId136"/>
    <p:sldId id="5700" r:id="rId137"/>
    <p:sldId id="5701" r:id="rId138"/>
    <p:sldId id="5702" r:id="rId139"/>
    <p:sldId id="5703" r:id="rId140"/>
    <p:sldId id="5704" r:id="rId141"/>
    <p:sldId id="5705" r:id="rId142"/>
    <p:sldId id="5706" r:id="rId143"/>
    <p:sldId id="5707" r:id="rId144"/>
    <p:sldId id="5708" r:id="rId145"/>
    <p:sldId id="5709" r:id="rId146"/>
    <p:sldId id="5710" r:id="rId147"/>
    <p:sldId id="5711" r:id="rId148"/>
    <p:sldId id="5712" r:id="rId149"/>
    <p:sldId id="5713" r:id="rId150"/>
    <p:sldId id="5714" r:id="rId151"/>
    <p:sldId id="5715" r:id="rId152"/>
    <p:sldId id="5716" r:id="rId153"/>
    <p:sldId id="5717" r:id="rId154"/>
    <p:sldId id="5718" r:id="rId155"/>
    <p:sldId id="5719" r:id="rId156"/>
    <p:sldId id="5720" r:id="rId157"/>
    <p:sldId id="5721" r:id="rId158"/>
    <p:sldId id="5722" r:id="rId159"/>
    <p:sldId id="5723" r:id="rId160"/>
    <p:sldId id="5724" r:id="rId161"/>
    <p:sldId id="5725" r:id="rId16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CB25"/>
    <a:srgbClr val="5E5A5A"/>
    <a:srgbClr val="646060"/>
    <a:srgbClr val="336600"/>
    <a:srgbClr val="C0C0C0"/>
    <a:srgbClr val="005654"/>
    <a:srgbClr val="006666"/>
    <a:srgbClr val="0033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835"/>
      </p:cViewPr>
      <p:guideLst>
        <p:guide orient="horz" pos="2662"/>
        <p:guide pos="192"/>
        <p:guide pos="3936"/>
        <p:guide orient="horz"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09/02/2020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09/02/2020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 rust doth corrupt, and where thieves do not break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break through nor steal: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2:4-5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And my speech and my preaching was not with enticing words of man's wisdom, but in demonstration of the Spirit and of power: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2:4-5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That your faith should not stand in the wisdom of men, but in the power of God.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when He took our sins away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Heb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Who being the brightness of his glory, and the express image of his person, and upholding all things by the word of ..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Heb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his power, when he had by himself purged our sins, sat down on the right hand of the Majesty on high;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to keep us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Peter 1:5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Who are kept by the power of God through faith unto salvation ready to be revealed in the last time.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when He made us His people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3:20-21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Now unto him that is able to do exceeding abundantly above all that we ask or think, according to the power that worketh ..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3:20-21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in us,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21 For where your treasure is, there will your heart be also.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3:20-21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21 Unto him be glory in the church by Christ Jesus throughout all ages, world without end. Amen.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people when He equipped us to live for Him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 13:4-5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For though he was crucified through weakness, yet he liveth by the power of God. For we also are weak in him, but we ..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 13:4-5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shall live with him by the power of God toward you.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 13:4-5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Examine yourselves, whether ye be in the faith; prove your own selves. Know ye not your own selves, how that Jesus Christ ..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 13:4-5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is in you, except ye be reprobates?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18 The eyes of your understanding being enlightened; that ye may know what is the hope of his calling, and what the riches ..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of the glory of his inheritance in the saints,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19 And what is the exceeding greatness of his power to usward who believe, according to the working of his mighty power,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Which he wrought in Christ, when he raised him from the dead, and set him at his own right hand in the heavenly places,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22 The light of the body is the eye: if therefore thine eye be single, thy whole body shall be full of light.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21 Far above all principality, and power, and might, and dominion, and every name that is named, not only in this world, ..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1:18-21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but also in that which is to come: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when He made us to be conformed to Him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Phil 3:10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10 That I may know him, and the power of his resurrection, and the fellowship of his sufferings, being made conformable ..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Phil 3:10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unto his death;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these for Life and Godliness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Life – This is Life in Him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This is not merely possessing Eternal life.  This is his life in us and we in Him.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15:4-5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Abide in me, and I in you. As the branch cannot bear fruit of itself, except it abide in the vine; no more can ye, except ..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15:4-5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ye abide in me.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23 But if thine eye be evil, thy whole body shall be full of darkness. If therefore the light that is in thee be darkness, ..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15:4-5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I am the vine, ye are the branches: He that abideth in me, and I in him, the same bringeth forth much fruit: for without ..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15:4-5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me ye can do nothing.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Godliness – This is the power in this life.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Tim 3:5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Having a form of godliness, but denying the power thereof: from such turn away.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Godliness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According as his divine power hath given unto us all things that pertain unto life and godliness, through the knowledge of ..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him that hath called us to glory and virtue: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Timothy 3:5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Having a form of godliness, but denying the power thereof: from such turn away.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Virtuous Stewardship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Faith produces Works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how great is that darkness!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Titus 3:8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This is a faithful saying, and these things I will that thou affirm constantly, that they which have believed in God might ..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Titus 3:8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be careful to maintain good works. These things are good and profitable unto men.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Grace produces Virtues (through Diligence)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Proverbs 4:23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Keep thy heart with all diligence; for out of it are the issues of life.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Corinthians 8:7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Therefore, as ye abound in every thing, in faith, and utterance, and knowledge, and in all diligence, and in your love to ..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Corinthians 8:7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us, see that ye abound in this grace also.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Wherefore the rather, brethren, give diligence to make your calling and election sure: for if ye do these things, ye ..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shall never fall: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Hebrews 11:6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But without faith it is impossible to please him: for he that cometh to God must believe that he is, and that he is a ..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Hebrews 11:6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rewarder of them that diligently seek him.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24 No man can serve two masters: for either he will hate the one, and love the other; or else he will hold to the one, ..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Mercy produces Ministry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Patience produces Relationship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Corinthians 4:2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Moreover it is required in stewards, that a man be found faithful.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Luke 19:13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And he called his ten servants, and delivered them ten pounds, and said unto them, Occupy till I come.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Corinthians 4:1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Let a man so account of us, as of the ministers of Christ, and stewards of the mysteries of God.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Peter 4:10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As every man hath received the gift, even so minister the same one to another, as good stewards of the manifold grace of God.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and despise the other. Ye cannot serve God and mammon.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25 Therefore I say unto you, Take no thought for your life, what ye shall eat, or what ye shall drink; nor yet for your 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body, what ye shall put on. Is not the life more than meat, and the body than raiment?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26 Behold the fowls of the air: for they sow not, neither do they reap, nor gather into barns; yet your heavenly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5925"/>
            <a:ext cx="5777948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0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Speaker</a:t>
            </a:r>
          </a:p>
          <a:p>
            <a:pPr marL="355600" lvl="1" indent="-238125" algn="ctr"/>
            <a:r>
              <a:rPr lang="en-PH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Senior Pastor</a:t>
            </a:r>
          </a:p>
          <a:p>
            <a:pPr marL="355600" lvl="1" indent="-238125"/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		                  Sunday Morning Service</a:t>
            </a:r>
          </a:p>
          <a:p>
            <a:pPr marL="355600" lvl="1" indent="-238125"/>
            <a:r>
              <a:rPr lang="en-PH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                                                                            February 6, 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Father feedeth them. Are ye not much better than they?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27 Which of you by taking thought can add one cubit unto his stature?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28 And why take ye thought for raiment? Consider the lilies of the field, how they grow; they toil not, neither do they spin: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29 And yet I say unto you, That even Solomon in all his glory was not arrayed like one of these.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30 Wherefore, if God so clothe the grass of the field, which to day is, and to morrow is cast into the oven, shall he not 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much more clothe you, O ye of little faith?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31 Therefore take no thought, saying, What shall we eat? or, What shall we drink? or, Wherewithal shall we be clothed?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32 (For after all these things do the Gentiles seek:) for your heavenly Father knoweth that ye have need of all these things.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33 But seek ye first the kingdom of God, and his righteousness; and all these things shall be added unto you.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34 Take therefore no thought for the morrow: for the morrow shall take thought for the things of itself. Sufficient unto 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192795"/>
            <a:ext cx="5798820" cy="1423459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4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Title……..</a:t>
            </a:r>
          </a:p>
          <a:p>
            <a:pPr marL="117475" lvl="1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endParaRPr lang="en-PH" sz="1600" b="1" i="1" dirty="0">
              <a:solidFill>
                <a:srgbClr val="FFD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 algn="ctr"/>
            <a:r>
              <a:rPr lang="en-PH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Speaker – Senior Pastor </a:t>
            </a:r>
          </a:p>
          <a:p>
            <a:pPr marL="355600" lvl="1" indent="-238125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      </a:t>
            </a:r>
            <a:r>
              <a:rPr lang="en-PH" sz="1400" b="1" i="1" dirty="0">
                <a:solidFill>
                  <a:srgbClr val="5E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Sunday Morning Service</a:t>
            </a:r>
            <a:endParaRPr lang="en-PH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/>
            <a:r>
              <a:rPr lang="en-PH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		                         	               	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14365892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the day is the evil thereof.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John 2:15-17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15 Love not the world, neither the things that are in the world. If any man love the world, the love of the Father is not 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John 2:15-17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in him.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John 2:15-17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16 For all that is in the world, the lust of the flesh, and the lust of the eyes, and the pride of life, is not of the 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John 2:15-17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Father, but is of the world.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John 2:15-17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17 And the world passeth away, and the lust thereof: but he that doeth the will of God abideth for ever.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 Grace and peace be multiplied unto you through the knowledge of God, and of Jesus our Lord,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According as his divine power hath given unto us all things that pertain unto life and godliness, through the knowledge 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of him that hath called us to glory and virtue: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Whereby are given unto us exceeding great and precious promises: that by these ye might be partakers of the divine 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Pointtttttttttttttttttttttttttttttttttttttttttttttttt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animBg="1"/>
    </p:bld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nature, having escaped the corruption that is in the world through lust.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And beside this, giving all diligence, add to your faith virtue; and to virtue knowledge;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6 And to knowledge temperance; and to temperance patience; and to patience godliness;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7 And to godliness brotherly kindness; and to brotherly kindness charity.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8 For if these things be in you, and abound, they make you that ye shall neither be barren nor unfruitful in the knowledge ..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of our Lord Jesus Christ.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9 But he that lacketh these things is blind, and cannot see afar off, and hath forgotten that he was purged from his old sins.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10 Wherefore the rather, brethren, give diligence to make your calling and election sure: for if ye do these things, ye 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shall never fall: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11 For so an entrance shall be ministered unto you abundantly into the everlasting kingdom of our Lord and Saviour 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5254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1:2-11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Jesus Christ.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5925"/>
            <a:ext cx="5777948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0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Bp. Reuben Abante</a:t>
            </a:r>
          </a:p>
          <a:p>
            <a:pPr marL="355600" lvl="1" indent="-238125" algn="ctr"/>
            <a:r>
              <a:rPr lang="en-PH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Senior Pastor</a:t>
            </a:r>
          </a:p>
          <a:p>
            <a:pPr marL="355600" lvl="1" indent="-238125"/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BBC Tatalon                                              Sunday Morning Service</a:t>
            </a:r>
          </a:p>
          <a:p>
            <a:pPr marL="355600" lvl="1" indent="-238125"/>
            <a:r>
              <a:rPr lang="en-PH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Tatalon, Quezon City                                                                                 July 7, 2019</a:t>
            </a:r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192795"/>
            <a:ext cx="5798820" cy="1423459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4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ALL THINGS THAT PERTAIN TO LIFE AND GODLINESS</a:t>
            </a:r>
          </a:p>
          <a:p>
            <a:pPr marL="117475" lvl="1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2 Peter 1:2-11</a:t>
            </a:r>
            <a:endParaRPr lang="en-PH" sz="1600" b="1" i="1" dirty="0">
              <a:solidFill>
                <a:srgbClr val="FFD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 algn="ctr"/>
            <a:r>
              <a:rPr lang="en-PH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Bp. Reuben Abante - Senior Pastor</a:t>
            </a:r>
          </a:p>
          <a:p>
            <a:pPr marL="355600" lvl="1" indent="-238125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BBC Tatalon                          Sunday Morning Service</a:t>
            </a:r>
            <a:r>
              <a:rPr lang="en-PH" sz="1400" b="1" i="1" dirty="0">
                <a:solidFill>
                  <a:srgbClr val="5E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endParaRPr lang="en-PH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/>
            <a:r>
              <a:rPr lang="en-PH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Tatalon, Quezon City                                                              July 7, 2019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According as his divine power hath given unto us all things that pertain unto life and godliness, through the knowledge 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of him that hath called us to glory and virtue: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For His divine power has bestowed upon us all things that [are requisite and suited] to life and godliness, through 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the [full, personal] knowledge of Him Who called us by and to His own glory and excellence (virtue).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Because by his power he has given us everything necessary for life and righteousness, through the knowledge of him who 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2 Peter 1:3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has been our guide by his glory and virtue;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2:14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14 But the natural man receiveth not the things of the Spirit of God: for they are foolishness unto him: neither can he 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32" y="3636222"/>
            <a:ext cx="5567937" cy="145423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 indent="14288"/>
            <a:r>
              <a:rPr lang="en-PH" sz="3000" b="1" dirty="0">
                <a:solidFill>
                  <a:schemeClr val="tx2">
                    <a:lumMod val="50000"/>
                  </a:schemeClr>
                </a:solidFill>
                <a:latin typeface="Palatino"/>
              </a:rPr>
              <a:t>2) He acted in power when He brought to us the Gospel. Subpoints. Subpoints.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5568467" cy="43857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2"/>
            <a:r>
              <a:rPr lang="en-PH" sz="2400" dirty="0">
                <a:latin typeface="+mj-lt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2:14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know them, because they are spiritually discerned.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 And you hath he quickened, who were dead in trespasses and sins;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 Wherein in time past ye walked according to the course of this world, according to the prince of the power of the air, ..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the spirit that now worketh in the children of disobedience: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3 Among whom also we all had our conversation in times past in the lusts of our flesh, fulfilling the desires of the flesh ..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and of the mind; and were by nature the children of wrath, even as others.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But God, who is rich in mercy, for his great love wherewith he loved us,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Even when we were dead in sins, hath quickened us together with Christ, (by grace ye are saved;)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6 And hath raised us up together, and made us sit together in heavenly places in Christ Jesus: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7 That in the ages to come he might shew the exceeding riches of his grace in his kindness toward us through Christ Jesus.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19 Lay not up for yourselves treasures upon earth, where moth and rust doth corrupt, and where thieves break through ..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8 For by grace are ye saved through faith; and that not of yourselves: it is the gift of God: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9 Not of works, lest any man should boast.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10 For we are his workmanship, created in Christ Jesus unto good works, which God hath before ordained that we should walk ..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2:1-10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in them.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God acted in His power to give these things to us.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His power when He gave to us His Son… When Christ laid down His life and when He rose again.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14 I am the good shepherd, and know my sheep, and am known of mine.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15 As the Father knoweth me, even so know I the Father: and I lay down my life for the sheep.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16 And other sheep I have, which are not of this fold: them also I must bring, and they shall hear my voice; and there ..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shall be one fold, and one shepherd.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and steal: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17 Therefore doth my Father love me, because I lay down my life, that I might take it again.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18 No man taketh it from me, but I lay it down of myself. I have power to lay it down, and I have power to take it again. ..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John 10:14-18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This commandment have I received of my Father.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Rom 1:4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4 And declared to be the Son of God with power, according to the spirit of holiness, by the resurrection from the dead: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Phil 3:10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10 That I may know him, and the power of his resurrection, and the fellowship of his sufferings, being made conformable ..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Phil 3:10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unto his death;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when He brought to us the Gospel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 He chose the ones who brought us the Word of the Gospel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3:7-8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7 Whereof I was made a minister, according to the gift of the grace of God given unto me by the effectual working of ..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3:7-8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his power.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 rust doth corrupt, and where thieves do not ..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3:7-8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8 Unto me, who am less than the least of all saints, is this grace given, that I should preach among the Gentiles ..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Eph 3:7-8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the unsearchable riches of Christ;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 the Gospel reached us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Thess 1:5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5 For our gospel came not unto you in word only, but also in power, and in the Holy Ghost, and in much assurance; as ye ..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Thess 1:5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know what manner of men we were among you for your sake.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 acted in power when He saved us.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ALL THINGS THAT PERTAIN TO LIFE AND GODLINESS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Rom 1:16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16 For I am not ashamed of the gospel of Christ: for it is the power of God unto salvation to every one that believeth; to ..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Rom 1:16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.. the Jew first, and also to the Greek. 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1:18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18 For the preaching of the cross is to them that perish foolishness; but unto us which are saved it is the power of God.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1 Cor 1:24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24 But unto them which are called, both Jews and Greeks, Christ the power of God, and the wisdom of God.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112</Words>
  <Application>Microsoft Office PowerPoint</Application>
  <PresentationFormat>On-screen Show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Franklin Gothic Medium Cond</vt:lpstr>
      <vt:lpstr>HelveticaNeueLT Std Med Cn</vt:lpstr>
      <vt:lpstr>Open Sans Extrabold</vt:lpstr>
      <vt:lpstr>Palatino</vt:lpstr>
      <vt:lpstr>Source Sans Pro</vt:lpstr>
      <vt:lpstr>Source Sans Pro Semibold</vt:lpstr>
      <vt:lpstr>Space Grotesk Bold</vt:lpstr>
      <vt:lpstr>Univers</vt:lpstr>
      <vt:lpstr>Univers LT Std 45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airscan</cp:lastModifiedBy>
  <cp:revision>145</cp:revision>
  <dcterms:created xsi:type="dcterms:W3CDTF">2019-04-28T02:22:53Z</dcterms:created>
  <dcterms:modified xsi:type="dcterms:W3CDTF">2020-02-08T17:09:53Z</dcterms:modified>
</cp:coreProperties>
</file>