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
  </p:notesMasterIdLst>
  <p:handoutMasterIdLst>
    <p:handoutMasterId r:id="rId9"/>
  </p:handoutMasterIdLst>
  <p:sldIdLst>
    <p:sldId id="5571" r:id="rId14"/>
    <p:sldId id="5572" r:id="rId15"/>
    <p:sldId id="5573" r:id="rId16"/>
    <p:sldId id="5574" r:id="rId17"/>
    <p:sldId id="5575" r:id="rId18"/>
    <p:sldId id="5576" r:id="rId19"/>
    <p:sldId id="5577" r:id="rId20"/>
    <p:sldId id="5578" r:id="rId21"/>
    <p:sldId id="5579" r:id="rId22"/>
    <p:sldId id="5580" r:id="rId23"/>
    <p:sldId id="5581" r:id="rId24"/>
    <p:sldId id="5582" r:id="rId25"/>
    <p:sldId id="5583" r:id="rId26"/>
    <p:sldId id="5584" r:id="rId27"/>
    <p:sldId id="5585" r:id="rId28"/>
    <p:sldId id="5586" r:id="rId29"/>
    <p:sldId id="5587" r:id="rId30"/>
    <p:sldId id="5588" r:id="rId31"/>
    <p:sldId id="5589" r:id="rId32"/>
    <p:sldId id="5590" r:id="rId33"/>
    <p:sldId id="5591" r:id="rId34"/>
    <p:sldId id="5592" r:id="rId35"/>
    <p:sldId id="5593" r:id="rId36"/>
    <p:sldId id="5594" r:id="rId37"/>
    <p:sldId id="5595" r:id="rId38"/>
    <p:sldId id="5596" r:id="rId39"/>
    <p:sldId id="5597" r:id="rId40"/>
    <p:sldId id="5598" r:id="rId41"/>
    <p:sldId id="5599" r:id="rId42"/>
    <p:sldId id="5600" r:id="rId43"/>
    <p:sldId id="5601" r:id="rId44"/>
    <p:sldId id="5602" r:id="rId45"/>
    <p:sldId id="5603" r:id="rId46"/>
    <p:sldId id="5604" r:id="rId47"/>
    <p:sldId id="5605" r:id="rId48"/>
    <p:sldId id="5606" r:id="rId49"/>
    <p:sldId id="5607" r:id="rId50"/>
    <p:sldId id="5608" r:id="rId51"/>
    <p:sldId id="5609" r:id="rId52"/>
    <p:sldId id="5610" r:id="rId53"/>
    <p:sldId id="5611" r:id="rId54"/>
    <p:sldId id="5612" r:id="rId55"/>
    <p:sldId id="5613" r:id="rId56"/>
    <p:sldId id="5614" r:id="rId57"/>
    <p:sldId id="5615" r:id="rId58"/>
    <p:sldId id="5616" r:id="rId59"/>
    <p:sldId id="5617" r:id="rId60"/>
    <p:sldId id="5618" r:id="rId61"/>
    <p:sldId id="5619" r:id="rId62"/>
    <p:sldId id="5620" r:id="rId63"/>
    <p:sldId id="5621" r:id="rId64"/>
    <p:sldId id="5622" r:id="rId65"/>
    <p:sldId id="5623" r:id="rId66"/>
    <p:sldId id="5624" r:id="rId67"/>
    <p:sldId id="5625" r:id="rId68"/>
    <p:sldId id="5626" r:id="rId69"/>
    <p:sldId id="5627" r:id="rId70"/>
    <p:sldId id="5628" r:id="rId71"/>
    <p:sldId id="5629" r:id="rId72"/>
    <p:sldId id="5630" r:id="rId73"/>
    <p:sldId id="5631" r:id="rId74"/>
    <p:sldId id="5632" r:id="rId75"/>
    <p:sldId id="5633" r:id="rId76"/>
    <p:sldId id="5634" r:id="rId77"/>
    <p:sldId id="5635" r:id="rId78"/>
    <p:sldId id="5636" r:id="rId79"/>
    <p:sldId id="5637" r:id="rId80"/>
    <p:sldId id="5638" r:id="rId81"/>
    <p:sldId id="5639" r:id="rId82"/>
    <p:sldId id="5640" r:id="rId83"/>
    <p:sldId id="5641" r:id="rId84"/>
    <p:sldId id="5642" r:id="rId85"/>
    <p:sldId id="5643" r:id="rId86"/>
    <p:sldId id="5644" r:id="rId87"/>
    <p:sldId id="5645" r:id="rId88"/>
    <p:sldId id="5646" r:id="rId89"/>
    <p:sldId id="5647" r:id="rId90"/>
    <p:sldId id="5648" r:id="rId91"/>
    <p:sldId id="5649" r:id="rId92"/>
    <p:sldId id="5650" r:id="rId93"/>
    <p:sldId id="5651" r:id="rId94"/>
    <p:sldId id="5652" r:id="rId95"/>
    <p:sldId id="5653" r:id="rId96"/>
    <p:sldId id="5654" r:id="rId97"/>
    <p:sldId id="5655" r:id="rId98"/>
    <p:sldId id="5656" r:id="rId99"/>
    <p:sldId id="5657" r:id="rId100"/>
    <p:sldId id="5658" r:id="rId101"/>
    <p:sldId id="5659" r:id="rId102"/>
    <p:sldId id="5660" r:id="rId103"/>
    <p:sldId id="5661" r:id="rId104"/>
    <p:sldId id="5662" r:id="rId105"/>
    <p:sldId id="5663" r:id="rId106"/>
    <p:sldId id="5664" r:id="rId107"/>
    <p:sldId id="5665" r:id="rId108"/>
    <p:sldId id="5666" r:id="rId109"/>
    <p:sldId id="5667" r:id="rId110"/>
    <p:sldId id="5668" r:id="rId111"/>
    <p:sldId id="5669" r:id="rId112"/>
    <p:sldId id="5670" r:id="rId113"/>
    <p:sldId id="5671" r:id="rId114"/>
    <p:sldId id="5672" r:id="rId115"/>
    <p:sldId id="5673" r:id="rId116"/>
    <p:sldId id="5674" r:id="rId117"/>
    <p:sldId id="5675" r:id="rId118"/>
    <p:sldId id="5676" r:id="rId119"/>
    <p:sldId id="5677" r:id="rId120"/>
    <p:sldId id="5678" r:id="rId121"/>
    <p:sldId id="5679" r:id="rId122"/>
    <p:sldId id="5680" r:id="rId123"/>
    <p:sldId id="5681" r:id="rId12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64"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a:srgbClr val="5E5A5A"/>
    <a:srgbClr val="005654"/>
    <a:srgbClr val="006666"/>
    <a:srgbClr val="003366"/>
    <a:srgbClr val="008080"/>
    <a:srgbClr val="660033"/>
    <a:srgbClr val="461E64"/>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0" autoAdjust="0"/>
    <p:restoredTop sz="94660"/>
  </p:normalViewPr>
  <p:slideViewPr>
    <p:cSldViewPr snapToGrid="0" showGuides="1">
      <p:cViewPr varScale="1">
        <p:scale>
          <a:sx n="58" d="100"/>
          <a:sy n="58" d="100"/>
        </p:scale>
        <p:origin x="72" y="835"/>
      </p:cViewPr>
      <p:guideLst>
        <p:guide orient="horz" pos="2664"/>
        <p:guide pos="192"/>
      </p:guideLst>
    </p:cSldViewPr>
  </p:slideViewPr>
  <p:notesTextViewPr>
    <p:cViewPr>
      <p:scale>
        <a:sx n="1" d="1"/>
        <a:sy n="1" d="1"/>
      </p:scale>
      <p:origin x="0" y="0"/>
    </p:cViewPr>
  </p:notesTextViewPr>
  <p:sorterViewPr>
    <p:cViewPr>
      <p:scale>
        <a:sx n="100" d="100"/>
        <a:sy n="100" d="100"/>
      </p:scale>
      <p:origin x="0" y="-3564"/>
    </p:cViewPr>
  </p:sorterViewPr>
  <p:notesViewPr>
    <p:cSldViewPr snapToGrid="0" showGuides="1">
      <p:cViewPr varScale="1">
        <p:scale>
          <a:sx n="52" d="100"/>
          <a:sy n="52" d="100"/>
        </p:scale>
        <p:origin x="285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ABA9CB-B3D4-4D20-AD9E-7062DFB4BF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a:extLst>
              <a:ext uri="{FF2B5EF4-FFF2-40B4-BE49-F238E27FC236}">
                <a16:creationId xmlns:a16="http://schemas.microsoft.com/office/drawing/2014/main" id="{33242DED-D2DD-4822-A3BB-277FFB18CA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3CC1CC-9F6A-4ADD-A688-31BF20A1930C}" type="datetimeFigureOut">
              <a:rPr lang="en-PH" smtClean="0"/>
              <a:t>09/02/2020</a:t>
            </a:fld>
            <a:endParaRPr lang="en-PH"/>
          </a:p>
        </p:txBody>
      </p:sp>
      <p:sp>
        <p:nvSpPr>
          <p:cNvPr id="4" name="Footer Placeholder 3">
            <a:extLst>
              <a:ext uri="{FF2B5EF4-FFF2-40B4-BE49-F238E27FC236}">
                <a16:creationId xmlns:a16="http://schemas.microsoft.com/office/drawing/2014/main" id="{F62A5C1C-36D8-4351-8D50-95D4971BAA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6" name="Slide Number Placeholder 5">
            <a:extLst>
              <a:ext uri="{FF2B5EF4-FFF2-40B4-BE49-F238E27FC236}">
                <a16:creationId xmlns:a16="http://schemas.microsoft.com/office/drawing/2014/main" id="{46D65C3B-95C2-432A-92BA-79C3DF18AA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E53711-40CC-4D9A-8FF3-2E7BDA90EC98}" type="slidenum">
              <a:rPr lang="en-PH" smtClean="0"/>
              <a:t>‹#›</a:t>
            </a:fld>
            <a:endParaRPr lang="en-PH"/>
          </a:p>
        </p:txBody>
      </p:sp>
    </p:spTree>
    <p:extLst>
      <p:ext uri="{BB962C8B-B14F-4D97-AF65-F5344CB8AC3E}">
        <p14:creationId xmlns:p14="http://schemas.microsoft.com/office/powerpoint/2010/main" val="1791113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8819C-A0F5-4482-9A5A-179F93484254}" type="datetimeFigureOut">
              <a:rPr lang="en-PH" smtClean="0"/>
              <a:t>09/02/2020</a:t>
            </a:fld>
            <a:endParaRPr lang="en-PH" dirty="0"/>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PH"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49441-9757-4F37-BDD8-50C7DEE2906D}" type="slidenum">
              <a:rPr lang="en-PH" smtClean="0"/>
              <a:t>‹#›</a:t>
            </a:fld>
            <a:endParaRPr lang="en-PH" dirty="0"/>
          </a:p>
        </p:txBody>
      </p:sp>
    </p:spTree>
    <p:extLst>
      <p:ext uri="{BB962C8B-B14F-4D97-AF65-F5344CB8AC3E}">
        <p14:creationId xmlns:p14="http://schemas.microsoft.com/office/powerpoint/2010/main" val="3938513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001698"/>
            <a:ext cx="6858000" cy="1379802"/>
          </a:xfrm>
        </p:spPr>
        <p:txBody>
          <a:bodyPr>
            <a:normAutofit/>
          </a:bodyPr>
          <a:lstStyle>
            <a:lvl1pPr marL="0" indent="0" algn="ctr">
              <a:buNone/>
              <a:defRPr sz="2400">
                <a:solidFill>
                  <a:schemeClr val="bg1"/>
                </a:solidFill>
                <a:latin typeface="HelveticaNeueLT Std Med Cn" panose="020B0606030502030204" pitchFamily="34" charset="0"/>
              </a:defRPr>
            </a:lvl1pPr>
            <a:lvl2pPr marL="342897" indent="0" algn="ctr">
              <a:buNone/>
              <a:defRPr sz="1500"/>
            </a:lvl2pPr>
            <a:lvl3pPr marL="685793" indent="0" algn="ctr">
              <a:buNone/>
              <a:defRPr sz="1350"/>
            </a:lvl3pPr>
            <a:lvl4pPr marL="1028690" indent="0" algn="ctr">
              <a:buNone/>
              <a:defRPr sz="1200"/>
            </a:lvl4pPr>
            <a:lvl5pPr marL="1371586" indent="0" algn="ctr">
              <a:buNone/>
              <a:defRPr sz="1200"/>
            </a:lvl5pPr>
            <a:lvl6pPr marL="1714483" indent="0" algn="ctr">
              <a:buNone/>
              <a:defRPr sz="1200"/>
            </a:lvl6pPr>
            <a:lvl7pPr marL="2057379" indent="0" algn="ctr">
              <a:buNone/>
              <a:defRPr sz="1200"/>
            </a:lvl7pPr>
            <a:lvl8pPr marL="2400276" indent="0" algn="ctr">
              <a:buNone/>
              <a:defRPr sz="1200"/>
            </a:lvl8pPr>
            <a:lvl9pPr marL="2743173"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79096557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521354"/>
            <a:ext cx="7886700" cy="3626116"/>
          </a:xfrm>
          <a:prstGeom prst="rect">
            <a:avLst/>
          </a:prstGeom>
        </p:spPr>
        <p:txBody>
          <a:bodyPr vert="horz" lIns="91440" tIns="45720" rIns="91440" bIns="45720" rtlCol="0">
            <a:normAutofit/>
          </a:bodyPr>
          <a:lstStyle/>
          <a:p>
            <a:pPr lvl="0"/>
            <a:r>
              <a:rPr lang="en-US" dirty="0"/>
              <a:t>Edit Master text styles</a:t>
            </a:r>
          </a:p>
        </p:txBody>
      </p:sp>
    </p:spTree>
    <p:extLst>
      <p:ext uri="{BB962C8B-B14F-4D97-AF65-F5344CB8AC3E}">
        <p14:creationId xmlns:p14="http://schemas.microsoft.com/office/powerpoint/2010/main" val="2158438846"/>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685793"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0" indent="0" algn="l" defTabSz="685793" rtl="0" eaLnBrk="1" latinLnBrk="0" hangingPunct="1">
        <a:lnSpc>
          <a:spcPct val="90000"/>
        </a:lnSpc>
        <a:spcBef>
          <a:spcPts val="750"/>
        </a:spcBef>
        <a:buFont typeface="Arial" panose="020B0604020202020204" pitchFamily="34" charset="0"/>
        <a:buNone/>
        <a:defRPr sz="2400" kern="1200">
          <a:solidFill>
            <a:schemeClr val="bg1"/>
          </a:solidFill>
          <a:latin typeface="HelveticaNeueLT Std Med Cn" panose="020B0606030502030204" pitchFamily="34" charset="0"/>
          <a:ea typeface="+mn-ea"/>
          <a:cs typeface="+mn-cs"/>
        </a:defRPr>
      </a:lvl1pPr>
      <a:lvl2pPr marL="514345" indent="-171448" algn="l" defTabSz="685793" rtl="0" eaLnBrk="1" latinLnBrk="0" hangingPunct="1">
        <a:lnSpc>
          <a:spcPct val="90000"/>
        </a:lnSpc>
        <a:spcBef>
          <a:spcPts val="376"/>
        </a:spcBef>
        <a:buFont typeface="Arial" panose="020B0604020202020204" pitchFamily="34" charset="0"/>
        <a:buChar char="•"/>
        <a:defRPr sz="2100" kern="1200">
          <a:solidFill>
            <a:schemeClr val="tx1"/>
          </a:solidFill>
          <a:latin typeface="Franklin Gothic Medium Cond" panose="020B0606030402020204" pitchFamily="34" charset="0"/>
          <a:ea typeface="+mn-ea"/>
          <a:cs typeface="+mn-cs"/>
        </a:defRPr>
      </a:lvl2pPr>
      <a:lvl3pPr marL="857241" indent="-171448" algn="l" defTabSz="685793" rtl="0" eaLnBrk="1" latinLnBrk="0" hangingPunct="1">
        <a:lnSpc>
          <a:spcPct val="90000"/>
        </a:lnSpc>
        <a:spcBef>
          <a:spcPts val="376"/>
        </a:spcBef>
        <a:buFont typeface="Arial" panose="020B0604020202020204" pitchFamily="34" charset="0"/>
        <a:buChar char="•"/>
        <a:defRPr sz="2100" kern="1200">
          <a:solidFill>
            <a:schemeClr val="tx1"/>
          </a:solidFill>
          <a:latin typeface="Franklin Gothic Medium Cond" panose="020B0606030402020204" pitchFamily="34" charset="0"/>
          <a:ea typeface="+mn-ea"/>
          <a:cs typeface="+mn-cs"/>
        </a:defRPr>
      </a:lvl3pPr>
      <a:lvl4pPr marL="1200138" indent="-171448" algn="l" defTabSz="685793" rtl="0" eaLnBrk="1" latinLnBrk="0" hangingPunct="1">
        <a:lnSpc>
          <a:spcPct val="90000"/>
        </a:lnSpc>
        <a:spcBef>
          <a:spcPts val="376"/>
        </a:spcBef>
        <a:buFont typeface="Arial" panose="020B0604020202020204" pitchFamily="34" charset="0"/>
        <a:buChar char="•"/>
        <a:defRPr sz="2100" kern="1200">
          <a:solidFill>
            <a:schemeClr val="tx1"/>
          </a:solidFill>
          <a:latin typeface="Franklin Gothic Medium Cond" panose="020B0606030402020204" pitchFamily="34" charset="0"/>
          <a:ea typeface="+mn-ea"/>
          <a:cs typeface="+mn-cs"/>
        </a:defRPr>
      </a:lvl4pPr>
      <a:lvl5pPr marL="1543035" indent="-171448" algn="l" defTabSz="685793" rtl="0" eaLnBrk="1" latinLnBrk="0" hangingPunct="1">
        <a:lnSpc>
          <a:spcPct val="90000"/>
        </a:lnSpc>
        <a:spcBef>
          <a:spcPts val="376"/>
        </a:spcBef>
        <a:buFont typeface="Arial" panose="020B0604020202020204" pitchFamily="34" charset="0"/>
        <a:buChar char="•"/>
        <a:defRPr sz="2100" kern="1200">
          <a:solidFill>
            <a:schemeClr val="tx1"/>
          </a:solidFill>
          <a:latin typeface="Franklin Gothic Medium Cond" panose="020B0606030402020204" pitchFamily="34" charset="0"/>
          <a:ea typeface="+mn-ea"/>
          <a:cs typeface="+mn-cs"/>
        </a:defRPr>
      </a:lvl5pPr>
      <a:lvl6pPr marL="1885931"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6pPr>
      <a:lvl7pPr marL="2228828"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7pPr>
      <a:lvl8pPr marL="2571724"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8pPr>
      <a:lvl9pPr marL="2914621"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3" rtl="0" eaLnBrk="1" latinLnBrk="0" hangingPunct="1">
        <a:defRPr sz="1350" kern="1200">
          <a:solidFill>
            <a:schemeClr val="tx1"/>
          </a:solidFill>
          <a:latin typeface="+mn-lt"/>
          <a:ea typeface="+mn-ea"/>
          <a:cs typeface="+mn-cs"/>
        </a:defRPr>
      </a:lvl1pPr>
      <a:lvl2pPr marL="342897" algn="l" defTabSz="685793" rtl="0" eaLnBrk="1" latinLnBrk="0" hangingPunct="1">
        <a:defRPr sz="1350" kern="1200">
          <a:solidFill>
            <a:schemeClr val="tx1"/>
          </a:solidFill>
          <a:latin typeface="+mn-lt"/>
          <a:ea typeface="+mn-ea"/>
          <a:cs typeface="+mn-cs"/>
        </a:defRPr>
      </a:lvl2pPr>
      <a:lvl3pPr marL="685793" algn="l" defTabSz="685793" rtl="0" eaLnBrk="1" latinLnBrk="0" hangingPunct="1">
        <a:defRPr sz="1350" kern="1200">
          <a:solidFill>
            <a:schemeClr val="tx1"/>
          </a:solidFill>
          <a:latin typeface="+mn-lt"/>
          <a:ea typeface="+mn-ea"/>
          <a:cs typeface="+mn-cs"/>
        </a:defRPr>
      </a:lvl3pPr>
      <a:lvl4pPr marL="1028690" algn="l" defTabSz="685793" rtl="0" eaLnBrk="1" latinLnBrk="0" hangingPunct="1">
        <a:defRPr sz="1350" kern="1200">
          <a:solidFill>
            <a:schemeClr val="tx1"/>
          </a:solidFill>
          <a:latin typeface="+mn-lt"/>
          <a:ea typeface="+mn-ea"/>
          <a:cs typeface="+mn-cs"/>
        </a:defRPr>
      </a:lvl4pPr>
      <a:lvl5pPr marL="1371586" algn="l" defTabSz="685793" rtl="0" eaLnBrk="1" latinLnBrk="0" hangingPunct="1">
        <a:defRPr sz="1350" kern="1200">
          <a:solidFill>
            <a:schemeClr val="tx1"/>
          </a:solidFill>
          <a:latin typeface="+mn-lt"/>
          <a:ea typeface="+mn-ea"/>
          <a:cs typeface="+mn-cs"/>
        </a:defRPr>
      </a:lvl5pPr>
      <a:lvl6pPr marL="1714483" algn="l" defTabSz="685793" rtl="0" eaLnBrk="1" latinLnBrk="0" hangingPunct="1">
        <a:defRPr sz="1350" kern="1200">
          <a:solidFill>
            <a:schemeClr val="tx1"/>
          </a:solidFill>
          <a:latin typeface="+mn-lt"/>
          <a:ea typeface="+mn-ea"/>
          <a:cs typeface="+mn-cs"/>
        </a:defRPr>
      </a:lvl6pPr>
      <a:lvl7pPr marL="2057379" algn="l" defTabSz="685793" rtl="0" eaLnBrk="1" latinLnBrk="0" hangingPunct="1">
        <a:defRPr sz="1350" kern="1200">
          <a:solidFill>
            <a:schemeClr val="tx1"/>
          </a:solidFill>
          <a:latin typeface="+mn-lt"/>
          <a:ea typeface="+mn-ea"/>
          <a:cs typeface="+mn-cs"/>
        </a:defRPr>
      </a:lvl7pPr>
      <a:lvl8pPr marL="2400276" algn="l" defTabSz="685793" rtl="0" eaLnBrk="1" latinLnBrk="0" hangingPunct="1">
        <a:defRPr sz="1350" kern="1200">
          <a:solidFill>
            <a:schemeClr val="tx1"/>
          </a:solidFill>
          <a:latin typeface="+mn-lt"/>
          <a:ea typeface="+mn-ea"/>
          <a:cs typeface="+mn-cs"/>
        </a:defRPr>
      </a:lvl8pPr>
      <a:lvl9pPr marL="2743173" algn="l" defTabSz="68579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 </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20 But lay up for yourselves treasures in heaven, where neither moth nor rust doth corrupt, and where thieves do not break through nor steal.</a:t>
            </a:r>
          </a:p>
        </p:txBody>
      </p:sp>
    </p:spTree>
    <p:extLst>
      <p:ext uri="{BB962C8B-B14F-4D97-AF65-F5344CB8AC3E}">
        <p14:creationId xmlns:p14="http://schemas.microsoft.com/office/powerpoint/2010/main" val="1528301472"/>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22 The light of the body is the eye: if therefore thine eye be single, thy whole body shall be full of light.</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Godliness</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1:3</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According as his divine power hath given unto us all things that pertain unto life and godliness, through the knowledge of him that hath called us to glory and virtue:</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Timothy 3:5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Having a form of godliness, but denying the power thereof: from such turn away.</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Virtuous Stewardship</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Faith produces Works</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Titus 3:8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This is a faithful saying, and these things I will that thou affirm constantly, that they which have believed in God might be careful to maintain good works. These things are good ..</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Titus 3:8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 and profitable unto men. </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Grace produces Virtues (through Diligence)</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Proverbs 4:23</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Keep thy heart with all diligence; for out of it are the issues of life.</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Corinthians 8:7</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Therefore, as ye abound in every thing, in faith, and utterance, and knowledge, and in all diligence, and in your love to us, see that ye abound in this grace also.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23 But if thine eye be evil, thy whole body shall be full of darkness. If therefore the light that is in thee be darkness, how great is that darkness!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Wherefore the rather, brethren, give diligence to make your calling and election sure: for if ye do these things, ye shall never fall:</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Hebrews 11:6</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But without faith it is impossible to please him: for he that cometh to God must believe that he is, and that he is a rewarder of them that diligently seek him.</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Mercy produces Ministry</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Patience produces Relationship</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Corinthians 4:2</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Moreover it is required in stewards, that a man be found faithful.</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Luke 19:13</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And he called his ten servants, and delivered them ten pounds, and said unto them, Occupy till I come.</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Corinthians 4:1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Let a man so account of us, as of the ministers of Christ, and stewards of the mysteries of God.</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Peter 4:10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As every man hath received the gift, even so minister the same one to another, as good stewards of the manifold grace of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24 No man can serve two masters: for either he will hate the one, and love the other; or else he will hold to the one, and despise the other. Ye cannot serve God and mammon.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25 Therefore I say unto you, Take no thought for your life, what ye shall eat, or what ye shall drink; nor yet for your body, what ye shall put on. Is not the life more than meat, and the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 body than raiment?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26 Behold the fowls of the air: for they sow not, neither do they reap, nor gather into barns; yet your heavenly Father feedeth them. Are ye not much better than they?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27 Which of you by taking thought can add one cubit unto his stature?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28 And why take ye thought for raiment? Consider the lilies of the field, how they grow; they toil not, neither do they spin: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29 And yet I say unto you, That even Solomon in all his glory was not arrayed like one of these.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30 Wherefore, if God so clothe the grass of the field, which to day is, and to morrow is cast into the oven, shall he not much more clothe you, O ye of little faith?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6F6BF-9C4A-4CCC-84C9-606B4BEC4840}"/>
              </a:ext>
            </a:extLst>
          </p:cNvPr>
          <p:cNvSpPr txBox="1"/>
          <p:nvPr/>
        </p:nvSpPr>
        <p:spPr>
          <a:xfrm>
            <a:off x="304800" y="4235530"/>
            <a:ext cx="8398405" cy="1238793"/>
          </a:xfrm>
          <a:prstGeom prst="rect">
            <a:avLst/>
          </a:prstGeom>
          <a:solidFill>
            <a:schemeClr val="bg2">
              <a:lumMod val="25000"/>
            </a:schemeClr>
          </a:solidFill>
          <a:ln w="31750">
            <a:solidFill>
              <a:schemeClr val="bg1"/>
            </a:solidFill>
            <a:miter lim="800000"/>
            <a:headEnd/>
            <a:tailEnd/>
          </a:ln>
        </p:spPr>
        <p:txBody>
          <a:bodyPr wrap="square" lIns="0" tIns="34286" rIns="0" bIns="34286" anchor="ctr" anchorCtr="0">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lvl="1" algn="ctr"/>
            <a:r>
              <a:rPr lang="en-PH" sz="2800" b="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cs typeface="Open Sans" panose="020B0606030504020204" pitchFamily="34" charset="0"/>
              </a:rPr>
              <a:t>Speaker</a:t>
            </a:r>
          </a:p>
          <a:p>
            <a:pPr marL="355600" lvl="1" indent="-238125" algn="ctr"/>
            <a:r>
              <a:rPr lang="en-PH" sz="1600" b="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Speaker Title</a:t>
            </a:r>
          </a:p>
          <a:p>
            <a:pPr marL="355600" lvl="1" indent="-238125"/>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Lighthouse Bible Baptist Church						 	       Thursday Prayer Service</a:t>
            </a:r>
          </a:p>
          <a:p>
            <a:pPr marL="355600" lvl="1" indent="-238125"/>
            <a:r>
              <a:rPr lang="en-PH" sz="1600" b="1" i="1" dirty="0" err="1">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Tatalon</a:t>
            </a: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Quezon City											February 6, 2020</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31 Therefore take no thought, saying, What shall we eat? or, What shall we drink? or, Wherewithal shall we be clothed?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32 (For after all these things do the Gentiles seek:) for your heavenly Father knoweth that ye have need of all these things.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33 But seek ye first the kingdom of God, and his righteousness; and all these things shall be added unto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34 Take therefore no thought for the morrow: for the morrow shall take thought for the things of itself. Sufficient unto the day is the evil thereof.</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John 2:15-17</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15 Love not the world, neither the things that are in the world. If any man love the world, the love of the Father is not in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John 2:15-17</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16 For all that is in the world, the lust of the flesh, and the lust of the eyes, and the pride of life, is not of the Father, but is of the world.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John 2:15-17</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17 And the world passeth away, and the lust thereof: but he that doeth the will of God abideth for ever.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 Grace and peace be multiplied unto you through the knowledge of God, and of Jesus our Lord,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 According as his divine power hath given unto us all things that pertain unto life and godliness, through the knowledge of him that hath called us to glory and virtue: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4 Whereby are given unto us exceeding great and precious promises: that by these ye might be partakers of the divine nature, having escaped the corruption that is in the world through lust.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6F6BF-9C4A-4CCC-84C9-606B4BEC4840}"/>
              </a:ext>
            </a:extLst>
          </p:cNvPr>
          <p:cNvSpPr txBox="1"/>
          <p:nvPr/>
        </p:nvSpPr>
        <p:spPr>
          <a:xfrm>
            <a:off x="304800" y="4097032"/>
            <a:ext cx="8398405" cy="1515791"/>
          </a:xfrm>
          <a:prstGeom prst="rect">
            <a:avLst/>
          </a:prstGeom>
          <a:solidFill>
            <a:schemeClr val="bg2">
              <a:lumMod val="25000"/>
            </a:schemeClr>
          </a:solidFill>
          <a:ln w="31750">
            <a:solidFill>
              <a:schemeClr val="bg1"/>
            </a:solidFill>
            <a:miter lim="800000"/>
            <a:headEnd/>
            <a:tailEnd/>
          </a:ln>
        </p:spPr>
        <p:txBody>
          <a:bodyPr wrap="square" lIns="0" tIns="34286" rIns="0" bIns="34286" anchor="ctr" anchorCtr="0">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lvl="1" algn="ctr"/>
            <a:r>
              <a:rPr lang="en-PH" sz="3000" b="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cs typeface="Open Sans" panose="020B0606030504020204" pitchFamily="34" charset="0"/>
              </a:rPr>
              <a:t>Title………</a:t>
            </a:r>
          </a:p>
          <a:p>
            <a:pPr marL="117475" lvl="1" algn="ct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Text…..</a:t>
            </a:r>
            <a:endParaRPr lang="en-PH" sz="1600" b="1" i="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endParaRPr>
          </a:p>
          <a:p>
            <a:pPr marL="355600" lvl="1" indent="-238125" algn="ctr"/>
            <a:r>
              <a:rPr lang="en-PH" sz="1600" b="1" i="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Speaker  - Speaker Title</a:t>
            </a:r>
          </a:p>
          <a:p>
            <a:pPr marL="355600" lvl="1" indent="-238125"/>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Lighthouse Bible Baptist Church							</a:t>
            </a:r>
            <a:r>
              <a:rPr lang="en-PH" sz="1600" b="1" i="1" dirty="0">
                <a:solidFill>
                  <a:srgbClr val="5E5A5A"/>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a:t>
            </a: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Occasion</a:t>
            </a:r>
          </a:p>
          <a:p>
            <a:pPr marL="355600" lvl="1" indent="-238125"/>
            <a:r>
              <a:rPr lang="en-PH" sz="1600" b="1" i="1" dirty="0" err="1">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Tatalon</a:t>
            </a: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Quezon City</a:t>
            </a:r>
            <a:r>
              <a:rPr lang="en-PH" sz="1600" b="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a:t>
            </a: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Date</a:t>
            </a:r>
          </a:p>
        </p:txBody>
      </p:sp>
    </p:spTree>
    <p:extLst>
      <p:ext uri="{BB962C8B-B14F-4D97-AF65-F5344CB8AC3E}">
        <p14:creationId xmlns:p14="http://schemas.microsoft.com/office/powerpoint/2010/main" val="1080134181"/>
      </p:ext>
    </p:extLst>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5 And beside this, giving all diligence, add to your faith virtue; and to virtue knowledge;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6 And to knowledge temperance; and to temperance patience; and to patience godliness;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7 And to godliness brotherly kindness; and to brotherly kindness charity.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8 For if these things be in you, and abound, they make you that ye shall neither be barren nor unfruitful in the knowledge of our Lord Jesus Christ.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9 But he that lacketh these things is blind, and cannot see afar off, and hath forgotten that he was purged from his old sins.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10 Wherefore the rather, brethren, give diligence to make your calling and election sure: for if ye do these things, ye shall never fall:</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1:2-11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11 For so an entrance shall be ministered unto you abundantly into the everlasting kingdom of our Lord and Saviour Jesus Christ.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4800" y="4235530"/>
            <a:ext cx="8398405" cy="1238793"/>
          </a:xfrm>
          <a:prstGeom prst="rect">
            <a:avLst/>
          </a:prstGeom>
          <a:solidFill>
            <a:schemeClr val="bg2">
              <a:lumMod val="25000"/>
            </a:schemeClr>
          </a:solidFill>
          <a:ln w="31750">
            <a:solidFill>
              <a:schemeClr val="bg1"/>
            </a:solidFill>
            <a:miter lim="800000"/>
            <a:headEnd/>
            <a:tailEnd/>
          </a:ln>
        </p:spPr>
        <p:txBody>
          <a:bodyPr wrap="square" lIns="0" tIns="34286" rIns="0" bIns="34286" anchor="ctr" anchorCtr="0">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lvl="1" algn="ctr"/>
            <a:r>
              <a:rPr lang="en-PH" sz="2800" b="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cs typeface="Open Sans" panose="020B0606030504020204" pitchFamily="34" charset="0"/>
              </a:rPr>
              <a:t>Bp. Reuben Abante</a:t>
            </a:r>
          </a:p>
          <a:p>
            <a:pPr marL="355600" lvl="1" indent="-238125" algn="ctr"/>
            <a:r>
              <a:rPr lang="en-PH" sz="1600" b="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Senior Pastor</a:t>
            </a:r>
          </a:p>
          <a:p>
            <a:pPr marL="355600" lvl="1" indent="-238125"/>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Lighthouse BBC Tatalon                                                                                           Sunday Morning Service</a:t>
            </a:r>
          </a:p>
          <a:p>
            <a:pPr marL="355600" lvl="1" indent="-238125"/>
            <a:r>
              <a:rPr lang="en-PH" sz="1600" b="1" i="1" dirty="0" err="1">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Tatalon, Quezon City                                                                                                                               July 7, 2019</a:t>
            </a: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4800" y="4097032"/>
            <a:ext cx="8398405" cy="1515791"/>
          </a:xfrm>
          <a:prstGeom prst="rect">
            <a:avLst/>
          </a:prstGeom>
          <a:solidFill>
            <a:schemeClr val="bg2">
              <a:lumMod val="25000"/>
            </a:schemeClr>
          </a:solidFill>
          <a:ln w="31750">
            <a:solidFill>
              <a:schemeClr val="bg1"/>
            </a:solidFill>
            <a:miter lim="800000"/>
            <a:headEnd/>
            <a:tailEnd/>
          </a:ln>
        </p:spPr>
        <p:txBody>
          <a:bodyPr wrap="square" lIns="0" tIns="34286" rIns="0" bIns="34286" anchor="ctr" anchorCtr="0">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lvl="1" algn="ctr"/>
            <a:r>
              <a:rPr lang="en-PH" sz="3000" b="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cs typeface="Open Sans" panose="020B0606030504020204" pitchFamily="34" charset="0"/>
              </a:rPr>
              <a:t>ALL THINGS THAT PERTAIN TO LIFE AND GODLINESS</a:t>
            </a:r>
          </a:p>
          <a:p>
            <a:pPr marL="117475" lvl="1" algn="ct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2 Peter 1:2-11</a:t>
            </a:r>
            <a:endParaRPr lang="en-PH" sz="1600" b="1" i="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endParaRPr>
          </a:p>
          <a:p>
            <a:pPr marL="355600" lvl="1" indent="-238125" algn="ctr"/>
            <a:r>
              <a:rPr lang="en-PH" sz="1600" b="1" i="1" dirty="0">
                <a:solidFill>
                  <a:srgbClr val="FFD966"/>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Bp. Reuben Abante - Senior Pastor</a:t>
            </a:r>
          </a:p>
          <a:p>
            <a:pPr marL="355600" lvl="1" indent="-238125"/>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Lighthouse BBC Tatalon                                                                                           Sunday Morning Service</a:t>
            </a:r>
            <a:r>
              <a:rPr lang="en-PH" sz="1600" b="1" i="1" dirty="0">
                <a:solidFill>
                  <a:srgbClr val="5E5A5A"/>
                </a:solidFill>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a: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a:r>
          </a:p>
          <a:p>
            <a:pPr marL="355600" lvl="1" indent="-238125"/>
            <a:r>
              <a:rPr lang="en-PH" sz="1600" b="1" i="1" dirty="0" err="1">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Tatalon, Quezon City                                                                                                                               July 7, 2019</a:t>
            </a: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a:r>
            <a:r>
              <a:rPr lang="en-PH" sz="1600" b="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a:r>
            <a:r>
              <a:rPr lang="en-PH" sz="1600" b="1" i="1" dirty="0">
                <a:effectLst>
                  <a:outerShdw blurRad="38100" dist="38100" dir="2700000" algn="tl">
                    <a:srgbClr val="000000">
                      <a:alpha val="43137"/>
                    </a:srgbClr>
                  </a:outerShdw>
                </a:effectLst>
                <a:latin typeface="Source Sans Pro" panose="020B0503030403020204" pitchFamily="34" charset="0"/>
                <a:ea typeface="Source Sans Pro" panose="020B0503030403020204" pitchFamily="34" charset="0"/>
              </a:rPr>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1:3</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 According as his divine power hath given unto us all things that pertain unto life and godliness, through the knowledge of him that hath called us to glory and virtue: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Pointttttttttttttttttttttttttttttttttttttttttt</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Some Title</a:t>
            </a:r>
          </a:p>
        </p:txBody>
      </p:sp>
    </p:spTree>
    <p:extLst>
      <p:ext uri="{BB962C8B-B14F-4D97-AF65-F5344CB8AC3E}">
        <p14:creationId xmlns:p14="http://schemas.microsoft.com/office/powerpoint/2010/main" val="344030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1:3</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 For His divine power has bestowed upon us all things that [are requisite and suited] to life and godliness, through the [full, personal] knowledge of Him Who called us by and to His own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1:3</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 glory and excellence (virtue).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Peter 1:3</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 Because by his power he has given us everything necessary for life and righteousness, through the knowledge of him who has been our guide by his glory and virtue;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Cor 2:14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14 But the natural man receiveth not the things of the Spirit of God: for they are foolishness unto him: neither can he know them, because they are spiritually discerned.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 And you hath he quickened, who were dead in trespasses and sins;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 Wherein in time past ye walked according to the course of this world, according to the prince of the power of the air, the spirit that now worketh in the children of disobedience: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 Among whom also we all had our conversation in times past in the lusts of our flesh, fulfilling the desires of the flesh and of the mind; and were by nature the children of wrath, even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 as others.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4 But God, who is rich in mercy, for his great love wherewith he loved us,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5 Even when we were dead in sins, hath quickened us together with Christ, (by grace ye are saved;)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 </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20 But lay up for yourselves treasures in heaven, where neither moth nor rust doth corrupt, and where thieves do not break through nor</a:t>
            </a:r>
          </a:p>
        </p:txBody>
      </p:sp>
    </p:spTree>
    <p:extLst>
      <p:ext uri="{BB962C8B-B14F-4D97-AF65-F5344CB8AC3E}">
        <p14:creationId xmlns:p14="http://schemas.microsoft.com/office/powerpoint/2010/main" val="1860952158"/>
      </p:ext>
    </p:extLst>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6 And hath raised us up together, and made us sit together in heavenly places in Christ Jesus: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7 That in the ages to come he might shew the exceeding riches of his grace in his kindness toward us through Christ Jesus.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8 For by grace are ye saved through faith; and that not of yourselves: it is the gift of God: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9 Not of works, lest any man should boast.</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2:1-10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10 For we are his workmanship, created in Christ Jesus unto good works, which God hath before ordained that we should walk in them.</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God acted in His power to give these things to us.</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He acted in His power when He gave to us His Son… When Christ laid down His life and when He rose again.</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John 10:14-18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14 I am the good shepherd, and know my sheep, and am known of mine.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John 10:14-18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15 As the Father knoweth me, even so know I the Father: and I lay down my life for the sheep.</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John 10:14-18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16 And other sheep I have, which are not of this fold: them also I must bring, and they shall hear my voice; and there shall be one fold, and one shepherd.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04800" y="4574417"/>
            <a:ext cx="8522183" cy="530906"/>
          </a:xfrm>
          <a:prstGeom prst="rect">
            <a:avLst/>
          </a:prstGeom>
          <a:solidFill>
            <a:srgbClr val="FFE7E7"/>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Palatino Linotype" panose="02040502050505030304" pitchFamily="18" charset="0"/>
              </a:rPr>
              <a:t>Pointttttttttttttttttttttttttttttttttttttttttt</a:t>
            </a:r>
            <a:endParaRPr lang="en-PH" sz="3000" b="1" dirty="0">
              <a:solidFill>
                <a:schemeClr val="tx2">
                  <a:lumMod val="50000"/>
                </a:schemeClr>
              </a:solidFill>
              <a:latin typeface="Palatino Linotype" panose="02040502050505030304" pitchFamily="18"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8" y="5105075"/>
            <a:ext cx="8522994" cy="438574"/>
          </a:xfrm>
          <a:prstGeom prst="rect">
            <a:avLst/>
          </a:prstGeom>
          <a:gradFill flip="none" rotWithShape="1">
            <a:gsLst>
              <a:gs pos="15000">
                <a:schemeClr val="bg2">
                  <a:lumMod val="25000"/>
                </a:schemeClr>
              </a:gs>
              <a:gs pos="85000">
                <a:schemeClr val="bg2">
                  <a:lumMod val="90000"/>
                </a:schemeClr>
              </a:gs>
            </a:gsLst>
            <a:lin ang="18900000" scaled="1"/>
            <a:tileRect/>
          </a:gra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457200" lvl="2" indent="-404813" fontAlgn="base">
              <a:spcBef>
                <a:spcPct val="0"/>
              </a:spcBef>
              <a:spcAft>
                <a:spcPct val="0"/>
              </a:spcAft>
              <a:defRPr sz="2000">
                <a:solidFill>
                  <a:srgbClr val="FFD966"/>
                </a:solidFill>
                <a:latin typeface="Space Grotesk Bold" panose="00000800000000000000" pitchFamily="50"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lvl="2"/>
            <a:r>
              <a:rPr lang="en-PH" dirty="0"/>
              <a:t>Some Title</a:t>
            </a:r>
          </a:p>
        </p:txBody>
      </p:sp>
    </p:spTree>
    <p:extLst>
      <p:ext uri="{BB962C8B-B14F-4D97-AF65-F5344CB8AC3E}">
        <p14:creationId xmlns:p14="http://schemas.microsoft.com/office/powerpoint/2010/main" val="110639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John 10:14-18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17 Therefore doth my Father love me, because I lay down my life, that I might take it again.</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John 10:14-18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18 No man taketh it from me, but I lay it down of myself. I have power to lay it down, and I have power to take it again. This commandment have I received of my Father.</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Rom 1:4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4 And declared to be the Son of God with power, according to the spirit of holiness, by the resurrection from the dead: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Phil 3:10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10 That I may know him, and the power of his resurrection, and the fellowship of his sufferings, being made conformable unto his death;</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He acted in power when He brought to us the Gospel</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When He chose the ones who brought us the Word of the Gospel</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3:7-8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7 Whereof I was made a minister, according to the gift of the grace of God given unto me by the effectual working of his power.</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3:7-8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8 Unto me, who am less than the least of all saints, is this grace given, that I should preach among the Gentiles the unsearchable riches of Christ;</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When the Gospel reached us</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Thess 1:5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5 For our gospel came not unto you in word only, but also in power, and in the Holy Ghost, and in much assurance; as ye know what manner of men we were among you for your sake.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19 Lay not up for yourselves treasures upon earth, where moth and rust doth corrupt, and where thieves break through and steal:</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He acted in power when He saved us.</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Rom 1:16</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16 For I am not ashamed of the gospel of Christ: for it is the power of God unto salvation to every one that believeth; to the Jew first, and also to the Greek.</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Cor 1:18</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18 For the preaching of the cross is to them that perish foolishness; but unto us which are saved it is the power of God.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Cor 1:24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24 But unto them which are called, both Jews and Greeks, Christ the power of God, and the wisdom of God.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Cor 2:4-5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4 And my speech and my preaching was not with enticing words of man's wisdom, but in demonstration of the Spirit and of power: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Cor 2:4-5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5 That your faith should not stand in the wisdom of men, but in the power of God.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He acted in power when He took our sins away</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Heb 1:3</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3 Who being the brightness of his glory, and the express image of his person, and upholding all things by the word of his power, when he had by himself purged our sins, sat down on the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Heb 1:3</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 right hand of the Majesty on high; </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He acted in Power to keep us</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20 But lay up for yourselves treasures in heaven, where neither moth nor rust doth corrupt, and where thieves do not break through nor steal:</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1 Peter 1:5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5 Who are kept by the power of God through faith unto salvation ready to be revealed in the last time.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He acted in power when He made us His people</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3:20-21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20 Now unto him that is able to do exceeding abundantly above all that we ask or think, according to the power that worketh in us,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3:20-21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21 Unto him be glory in the church by Christ Jesus throughout all ages, world without end. Amen.</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He acted in people when He equipped us to live for Him</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Cor 13:4-5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4 For though he was crucified through weakness, yet he liveth by the power of God. For we also are weak in him, but we shall live with him by the power of God toward you.</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Cor 13:4-5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5 Examine yourselves, whether ye be in the faith; prove your own selves. Know ye not your own selves, how that Jesus Christ is in you, except ye be reprobates?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1:18-21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18 The eyes of your understanding being enlightened; that ye may know what is the hope of his calling, and what the riches of the glory of his inheritance in the saints,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1:18-21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19 And what is the exceeding greatness of his power to usward who believe, according to the working of his mighty power,</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1:18-21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20 Which he wrought in Christ, when he raised him from the dead, and set him at his own right hand in the heavenly places,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Matt 6:19-34</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21 For where your treasure is, there will your heart be also.</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Eph 1:18-21</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21 Far above all principality, and power, and might, and dominion, and every name that is named, not only in this world, but also in that which is to come:</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He acted in Power when He made us to be conformed to Him</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Phil 3:10</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10 That I may know him, and the power of his resurrection, and the fellowship of his sufferings, being made conformable unto his death;</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All these for Life and Godliness</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Life – This is Life in Him</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This is not merely possessing Eternal life.  This is his life in us and we in Him.</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John 15:4-5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4 Abide in me, and I in you. As the branch cannot bear fruit of itself, except it abide in the vine; no more can ye, except ye abide in me.</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43884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John 15:4-5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5 I am the vine, ye are the branches: He that abideth in me, and I in him, the same bringeth forth much fruit: for without me ye can do nothing.</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2" name="Text Box 2">
            <a:extLst>
              <a:ext uri="{FF2B5EF4-FFF2-40B4-BE49-F238E27FC236}">
                <a16:creationId xmlns:a16="http://schemas.microsoft.com/office/drawing/2014/main" id="{C2EB9ED2-D3A4-41C4-BCF1-D772B7DB1D25}"/>
              </a:ext>
            </a:extLst>
          </p:cNvPr>
          <p:cNvSpPr txBox="1">
            <a:spLocks noChangeArrowheads="1"/>
          </p:cNvSpPr>
          <p:nvPr/>
        </p:nvSpPr>
        <p:spPr bwMode="auto">
          <a:xfrm>
            <a:off x="310764" y="4564991"/>
            <a:ext cx="8531614" cy="530906"/>
          </a:xfrm>
          <a:prstGeom prst="rect">
            <a:avLst/>
          </a:prstGeom>
          <a:solidFill>
            <a:schemeClr val="bg1">
              <a:lumMod val="95000"/>
            </a:schemeClr>
          </a:solidFill>
          <a:ln w="12700">
            <a:solidFill>
              <a:schemeClr val="tx1">
                <a:lumMod val="95000"/>
                <a:lumOff val="5000"/>
              </a:schemeClr>
            </a:solidFill>
            <a:miter lim="800000"/>
            <a:headEnd/>
            <a:tailEnd/>
          </a:ln>
        </p:spPr>
        <p:txBody>
          <a:bodyPr wrap="square" lIns="68573" tIns="34286" rIns="68573" bIns="34286">
            <a:spAutoFit/>
          </a:bodyPr>
          <a:lstStyle/>
          <a:p>
            <a:pPr marL="52388" lvl="1"/>
            <a:r>
              <a:rPr lang="en-PH" sz="3000" b="1" dirty="0" err="1">
                <a:solidFill>
                  <a:schemeClr val="tx2">
                    <a:lumMod val="50000"/>
                  </a:schemeClr>
                </a:solidFill>
                <a:latin typeface="Source Sans Pro Semibold" panose="020B0603030403020204" pitchFamily="34" charset="0"/>
                <a:ea typeface="Source Sans Pro Semibold" panose="020B0603030403020204" pitchFamily="34" charset="0"/>
              </a:rPr>
              <a:t>Godliness – This is the power in this life.</a:t>
            </a:r>
            <a:endParaRPr lang="en-PH" sz="30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3" name="Text Box 2">
            <a:extLst>
              <a:ext uri="{FF2B5EF4-FFF2-40B4-BE49-F238E27FC236}">
                <a16:creationId xmlns:a16="http://schemas.microsoft.com/office/drawing/2014/main" id="{6F54769F-02C8-41DE-9C07-8EA085933796}"/>
              </a:ext>
            </a:extLst>
          </p:cNvPr>
          <p:cNvSpPr txBox="1">
            <a:spLocks noChangeArrowheads="1"/>
          </p:cNvSpPr>
          <p:nvPr/>
        </p:nvSpPr>
        <p:spPr bwMode="auto">
          <a:xfrm>
            <a:off x="310764" y="5105075"/>
            <a:ext cx="8531614" cy="377018"/>
          </a:xfrm>
          <a:prstGeom prst="rect">
            <a:avLst/>
          </a:prstGeom>
          <a:solidFill>
            <a:schemeClr val="bg2">
              <a:lumMod val="25000"/>
            </a:schemeClr>
          </a:solidFill>
          <a:ln w="12700">
            <a:solidFill>
              <a:schemeClr val="tx1"/>
            </a:solidFill>
            <a:miter lim="800000"/>
            <a:headEnd/>
            <a:tailEnd/>
          </a:ln>
        </p:spPr>
        <p:txBody>
          <a:bodyPr wrap="square" lIns="68573" tIns="34286" rIns="68573" bIns="34286">
            <a:spAutoFit/>
          </a:bodyPr>
          <a:lstStyle>
            <a:defPPr>
              <a:defRPr lang="en-US"/>
            </a:defPPr>
            <a:lvl1pPr algn="ctr" fontAlgn="base">
              <a:spcBef>
                <a:spcPct val="0"/>
              </a:spcBef>
              <a:spcAft>
                <a:spcPct val="0"/>
              </a:spcAft>
              <a:defRPr sz="32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457200" lvl="2" indent="-404813"/>
            <a:r>
              <a:rPr lang="en-PH" sz="2000" dirty="0">
                <a:latin typeface="Space Grotesk Bold" panose="00000800000000000000" pitchFamily="50" charset="0"/>
              </a:rPr>
              <a:t>ALL THINGS THAT PERTAIN TO LIFE AND GODLINESS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p:nvPr>
        </p:nvSpPr>
        <p:spPr/>
        <p:txBody>
          <a:bodyPr/>
          <a:lstStyle/>
          <a:p/>
        </p:txBody>
      </p:sp>
      <p:sp>
        <p:nvSpPr>
          <p:cNvPr id="4" name="TextBox 3">
            <a:extLst>
              <a:ext uri="{FF2B5EF4-FFF2-40B4-BE49-F238E27FC236}">
                <a16:creationId xmlns:a16="http://schemas.microsoft.com/office/drawing/2014/main" id="{7326F6BF-9C4A-4CCC-84C9-606B4BEC4840}"/>
              </a:ext>
            </a:extLst>
          </p:cNvPr>
          <p:cNvSpPr txBox="1"/>
          <p:nvPr/>
        </p:nvSpPr>
        <p:spPr>
          <a:xfrm>
            <a:off x="305497" y="4238075"/>
            <a:ext cx="8527418" cy="1054127"/>
          </a:xfrm>
          <a:prstGeom prst="rect">
            <a:avLst/>
          </a:prstGeom>
          <a:solidFill>
            <a:schemeClr val="bg2">
              <a:lumMod val="25000"/>
            </a:schemeClr>
          </a:solidFill>
          <a:ln w="31750">
            <a:solidFill>
              <a:schemeClr val="bg1"/>
            </a:solidFill>
            <a:miter lim="800000"/>
            <a:headEnd/>
            <a:tailEnd/>
          </a:ln>
        </p:spPr>
        <p:txBody>
          <a:bodyPr wrap="square" lIns="0" tIns="34286" rIns="36576" bIns="34286">
            <a:spAutoFit/>
          </a:bodyPr>
          <a:lstStyle>
            <a:defPPr>
              <a:defRPr lang="en-US"/>
            </a:defPPr>
            <a:lvl1pPr algn="ctr" fontAlgn="base">
              <a:spcBef>
                <a:spcPct val="0"/>
              </a:spcBef>
              <a:spcAft>
                <a:spcPct val="0"/>
              </a:spcAft>
              <a:defRPr sz="2400" b="1">
                <a:ln>
                  <a:solidFill>
                    <a:schemeClr val="tx1">
                      <a:alpha val="0"/>
                    </a:schemeClr>
                  </a:solidFill>
                </a:ln>
                <a:solidFill>
                  <a:schemeClr val="bg1"/>
                </a:solidFill>
                <a:effectLst>
                  <a:outerShdw blurRad="38100" dist="38100" dir="2700000" algn="tl">
                    <a:srgbClr val="000000">
                      <a:alpha val="43137"/>
                    </a:srgbClr>
                  </a:outerShdw>
                </a:effectLst>
                <a:latin typeface="Lato Black" pitchFamily="34" charset="0"/>
                <a:ea typeface="Lato Black" pitchFamily="34" charset="0"/>
                <a:cs typeface="Lato Black" pitchFamily="34" charset="0"/>
              </a:defRPr>
            </a:lvl1pPr>
            <a:lvl2pPr marL="356559" fontAlgn="base">
              <a:spcBef>
                <a:spcPct val="0"/>
              </a:spcBef>
              <a:spcAft>
                <a:spcPct val="0"/>
              </a:spcAft>
              <a:defRPr sz="2808">
                <a:solidFill>
                  <a:schemeClr val="bg1"/>
                </a:solidFill>
                <a:latin typeface="Franklin Gothic Demi" pitchFamily="34" charset="0"/>
                <a:cs typeface="Arial" charset="0"/>
              </a:defRPr>
            </a:lvl2pPr>
            <a:lvl3pPr marL="713117" fontAlgn="base">
              <a:spcBef>
                <a:spcPct val="0"/>
              </a:spcBef>
              <a:spcAft>
                <a:spcPct val="0"/>
              </a:spcAft>
              <a:defRPr sz="2808">
                <a:solidFill>
                  <a:schemeClr val="bg1"/>
                </a:solidFill>
                <a:latin typeface="Franklin Gothic Demi" pitchFamily="34" charset="0"/>
                <a:cs typeface="Arial" charset="0"/>
              </a:defRPr>
            </a:lvl3pPr>
            <a:lvl4pPr marL="1069676" fontAlgn="base">
              <a:spcBef>
                <a:spcPct val="0"/>
              </a:spcBef>
              <a:spcAft>
                <a:spcPct val="0"/>
              </a:spcAft>
              <a:defRPr sz="2808">
                <a:solidFill>
                  <a:schemeClr val="bg1"/>
                </a:solidFill>
                <a:latin typeface="Franklin Gothic Demi" pitchFamily="34" charset="0"/>
                <a:cs typeface="Arial" charset="0"/>
              </a:defRPr>
            </a:lvl4pPr>
            <a:lvl5pPr marL="1426235" fontAlgn="base">
              <a:spcBef>
                <a:spcPct val="0"/>
              </a:spcBef>
              <a:spcAft>
                <a:spcPct val="0"/>
              </a:spcAft>
              <a:defRPr sz="2808">
                <a:solidFill>
                  <a:schemeClr val="bg1"/>
                </a:solidFill>
                <a:latin typeface="Franklin Gothic Demi" pitchFamily="34" charset="0"/>
                <a:cs typeface="Arial" charset="0"/>
              </a:defRPr>
            </a:lvl5pPr>
            <a:lvl6pPr marL="1782795" defTabSz="713117">
              <a:defRPr sz="2808">
                <a:solidFill>
                  <a:schemeClr val="bg1"/>
                </a:solidFill>
                <a:latin typeface="Franklin Gothic Demi" pitchFamily="34" charset="0"/>
                <a:cs typeface="Arial" charset="0"/>
              </a:defRPr>
            </a:lvl6pPr>
            <a:lvl7pPr marL="2139354" defTabSz="713117">
              <a:defRPr sz="2808">
                <a:solidFill>
                  <a:schemeClr val="bg1"/>
                </a:solidFill>
                <a:latin typeface="Franklin Gothic Demi" pitchFamily="34" charset="0"/>
                <a:cs typeface="Arial" charset="0"/>
              </a:defRPr>
            </a:lvl7pPr>
            <a:lvl8pPr marL="2495912" defTabSz="713117">
              <a:defRPr sz="2808">
                <a:solidFill>
                  <a:schemeClr val="bg1"/>
                </a:solidFill>
                <a:latin typeface="Franklin Gothic Demi" pitchFamily="34" charset="0"/>
                <a:cs typeface="Arial" charset="0"/>
              </a:defRPr>
            </a:lvl8pPr>
            <a:lvl9pPr marL="2852471" defTabSz="713117">
              <a:defRPr sz="2808">
                <a:solidFill>
                  <a:schemeClr val="bg1"/>
                </a:solidFill>
                <a:latin typeface="Franklin Gothic Demi" pitchFamily="34" charset="0"/>
                <a:cs typeface="Arial" charset="0"/>
              </a:defRPr>
            </a:lvl9pPr>
          </a:lstStyle>
          <a:p>
            <a:pPr marL="117475" algn="l"/>
            <a:r>
              <a:rPr lang="en-PH" sz="2000" dirty="0">
                <a:solidFill>
                  <a:srgbClr val="FFD966"/>
                </a:solidFill>
                <a:effectLst/>
                <a:latin typeface="Univers" panose="020B0503020202020204" pitchFamily="34" charset="0"/>
                <a:ea typeface="Source Sans Pro" panose="020B0503030403020204" pitchFamily="34" charset="0"/>
                <a:cs typeface="Open Sans" panose="020B0606030504020204" pitchFamily="34" charset="0"/>
              </a:rPr>
              <a:t>2 Tim 3:5</a:t>
            </a:r>
          </a:p>
          <a:p>
            <a:pPr marL="117475" algn="l"/>
            <a:r>
              <a:rPr lang="en-PH" sz="2200" dirty="0">
                <a:effectLst/>
                <a:latin typeface="Source Sans Pro Semibold" panose="020B0603030403020204" pitchFamily="34" charset="0"/>
                <a:ea typeface="Source Sans Pro Semibold" panose="020B0603030403020204" pitchFamily="34" charset="0"/>
                <a:cs typeface="Open Sans" panose="020B0606030504020204" pitchFamily="34" charset="0"/>
              </a:rPr>
              <a:t>5 Having a form of godliness, but denying the power thereof: from such turn away.</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Open Sans Extrabold"/>
        <a:ea typeface=""/>
        <a:cs typeface=""/>
      </a:majorFont>
      <a:minorFont>
        <a:latin typeface="HelveticaNeueLT Std Med C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002060"/>
        </a:solidFill>
        <a:ln>
          <a:solidFill>
            <a:schemeClr val="bg1"/>
          </a:solidFill>
        </a:ln>
      </a:spPr>
      <a:bodyPr vert="horz" wrap="square" lIns="91440" tIns="45720" rIns="91440" bIns="45720" rtlCol="0">
        <a:spAutoFit/>
      </a:bodyPr>
      <a:lstStyle>
        <a:defPPr algn="l">
          <a:defRPr sz="2400" b="1" dirty="0" smtClean="0">
            <a:latin typeface="HelveticaNeueLT Std Blk Cn" panose="020B090603070204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140</Words>
  <Application>Microsoft Office PowerPoint</Application>
  <PresentationFormat>On-screen Show (16:10)</PresentationFormat>
  <Paragraphs>17</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Calibri</vt:lpstr>
      <vt:lpstr>Franklin Gothic Medium Cond</vt:lpstr>
      <vt:lpstr>HelveticaNeueLT Std Med Cn</vt:lpstr>
      <vt:lpstr>Palatino Linotype</vt:lpstr>
      <vt:lpstr>Source Sans Pro</vt:lpstr>
      <vt:lpstr>Source Sans Pro Semibold</vt:lpstr>
      <vt:lpstr>Space Grotesk Bold</vt:lpstr>
      <vt:lpstr>Univers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Account</dc:creator>
  <cp:lastModifiedBy>airscan</cp:lastModifiedBy>
  <cp:revision>133</cp:revision>
  <dcterms:created xsi:type="dcterms:W3CDTF">2019-04-28T02:22:53Z</dcterms:created>
  <dcterms:modified xsi:type="dcterms:W3CDTF">2020-02-08T17:57:37Z</dcterms:modified>
</cp:coreProperties>
</file>