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071" r:id="rId2"/>
    <p:sldId id="266" r:id="rId3"/>
    <p:sldId id="2040" r:id="rId4"/>
    <p:sldId id="5070" r:id="rId5"/>
    <p:sldId id="4563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54"/>
    <a:srgbClr val="006666"/>
    <a:srgbClr val="003366"/>
    <a:srgbClr val="008080"/>
    <a:srgbClr val="660033"/>
    <a:srgbClr val="461E64"/>
    <a:srgbClr val="FFFFFF"/>
    <a:srgbClr val="800000"/>
    <a:srgbClr val="003300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48" y="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14/07/2019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14/07/2019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A86FBF-F763-42E3-ADF0-41CE89DE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626" y="4078255"/>
            <a:ext cx="8229601" cy="1524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Matt 6:19-34 </a:t>
            </a:r>
            <a:endParaRPr lang="en-PH" dirty="0"/>
          </a:p>
          <a:p>
            <a:r>
              <a:rPr lang="en-US" dirty="0"/>
              <a:t>20 But lay up for yourselves treasures in heaven, where neither moth nor rust doth corrupt, and where thieves do not break through nor steal: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688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457199" y="4478117"/>
            <a:ext cx="8241323" cy="1115682"/>
          </a:xfrm>
          <a:prstGeom prst="rect">
            <a:avLst/>
          </a:prstGeom>
          <a:gradFill flip="none" rotWithShape="1">
            <a:gsLst>
              <a:gs pos="12000">
                <a:schemeClr val="accent1">
                  <a:lumMod val="50000"/>
                </a:schemeClr>
              </a:gs>
              <a:gs pos="7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r>
              <a:rPr lang="en-PH" sz="3200" dirty="0" smtClean="0"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Some Speaker</a:t>
            </a:r>
            <a:endParaRPr lang="en-PH" sz="3200" dirty="0">
              <a:latin typeface="Source Sans Pro" panose="020B0503030403020204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r>
              <a:rPr lang="en-PH" sz="18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venue</a:t>
            </a:r>
            <a:endParaRPr lang="en-PH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457200" y="3409539"/>
            <a:ext cx="8207830" cy="2192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8000">
                <a:schemeClr val="bg1">
                  <a:lumMod val="85000"/>
                </a:schemeClr>
              </a:gs>
            </a:gsLst>
            <a:lin ang="5400000" scaled="0"/>
            <a:tileRect/>
          </a:gra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r>
              <a:rPr lang="en-PH" dirty="0" smtClean="0">
                <a:latin typeface="+mn-lt"/>
              </a:rPr>
              <a:t>Title……………………………………………………….</a:t>
            </a:r>
            <a:endParaRPr lang="en-PH" dirty="0">
              <a:latin typeface="+mn-lt"/>
            </a:endParaRPr>
          </a:p>
          <a:p>
            <a:r>
              <a:rPr lang="en-PH" sz="2000" i="1" dirty="0" smtClean="0"/>
              <a:t>Some Text</a:t>
            </a:r>
            <a:endParaRPr lang="en-PH" sz="2000" i="1" dirty="0"/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Some Speaker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PH" sz="1400" dirty="0" smtClean="0">
                <a:solidFill>
                  <a:schemeClr val="tx2">
                    <a:lumMod val="50000"/>
                  </a:schemeClr>
                </a:solidFill>
              </a:rPr>
              <a:t>Some venue</a:t>
            </a:r>
            <a:endParaRPr lang="en-PH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PH" sz="2000" dirty="0" smtClean="0">
                <a:solidFill>
                  <a:schemeClr val="accent1">
                    <a:lumMod val="50000"/>
                  </a:schemeClr>
                </a:solidFill>
              </a:rPr>
              <a:t>Occasion, Date</a:t>
            </a:r>
            <a:endParaRPr lang="en-PH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3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59" y="4158740"/>
            <a:ext cx="8117633" cy="9925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lvl="0" algn="ctr"/>
            <a:r>
              <a:rPr lang="en-PH" sz="3000" b="1" dirty="0" err="1" smtClean="0">
                <a:solidFill>
                  <a:schemeClr val="tx2">
                    <a:lumMod val="50000"/>
                  </a:schemeClr>
                </a:solidFill>
              </a:rPr>
              <a:t>Pointtttttttttttttttttttttttttttttttttttttttttttttttttttttttt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59" y="5169632"/>
            <a:ext cx="8118406" cy="407796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r>
              <a:rPr lang="en-PH" sz="2200" dirty="0" smtClean="0">
                <a:latin typeface="+mn-lt"/>
              </a:rPr>
              <a:t>Some Title</a:t>
            </a:r>
            <a:endParaRPr lang="en-PH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98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59" y="4158738"/>
            <a:ext cx="8117633" cy="992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lvl="0" algn="ctr"/>
            <a:r>
              <a:rPr lang="en-PH" sz="3000" b="1" dirty="0">
                <a:solidFill>
                  <a:schemeClr val="tx2">
                    <a:lumMod val="50000"/>
                  </a:schemeClr>
                </a:solidFill>
              </a:rPr>
              <a:t>2)	He acted in power when He brought to us </a:t>
            </a:r>
            <a:r>
              <a:rPr lang="en-PH" sz="3000" b="1" dirty="0" smtClean="0">
                <a:solidFill>
                  <a:schemeClr val="tx2">
                    <a:lumMod val="50000"/>
                  </a:schemeClr>
                </a:solidFill>
              </a:rPr>
              <a:t>the Gospel. </a:t>
            </a:r>
            <a:r>
              <a:rPr lang="en-PH" sz="3000" b="1" dirty="0" err="1" smtClean="0">
                <a:solidFill>
                  <a:schemeClr val="tx2">
                    <a:lumMod val="50000"/>
                  </a:schemeClr>
                </a:solidFill>
              </a:rPr>
              <a:t>Subpoints</a:t>
            </a:r>
            <a:r>
              <a:rPr lang="en-PH" sz="3000" b="1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PH" sz="3000" b="1" dirty="0" err="1" smtClean="0">
                <a:solidFill>
                  <a:schemeClr val="tx2">
                    <a:lumMod val="50000"/>
                  </a:schemeClr>
                </a:solidFill>
              </a:rPr>
              <a:t>Subpoints</a:t>
            </a:r>
            <a:r>
              <a:rPr lang="en-PH" sz="30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PH" sz="3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59" y="5169632"/>
            <a:ext cx="8118406" cy="407796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r>
              <a:rPr lang="en-PH" sz="2200" dirty="0" smtClean="0">
                <a:latin typeface="+mn-lt"/>
              </a:rPr>
              <a:t>Some Title</a:t>
            </a:r>
            <a:endParaRPr lang="en-PH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04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26</Words>
  <Application>Microsoft Office PowerPoint</Application>
  <PresentationFormat>On-screen Show (16:10)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Franklin Gothic Medium Cond</vt:lpstr>
      <vt:lpstr>HelveticaNeueLT Std Med Cn</vt:lpstr>
      <vt:lpstr>Lato Black</vt:lpstr>
      <vt:lpstr>Open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airscan</cp:lastModifiedBy>
  <cp:revision>105</cp:revision>
  <dcterms:created xsi:type="dcterms:W3CDTF">2019-04-28T02:22:53Z</dcterms:created>
  <dcterms:modified xsi:type="dcterms:W3CDTF">2019-07-13T18:42:05Z</dcterms:modified>
</cp:coreProperties>
</file>