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6" r:id="rId4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1pPr>
    <a:lvl2pPr marL="356616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2pPr>
    <a:lvl3pPr marL="713232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3pPr>
    <a:lvl4pPr marL="1069848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4pPr>
    <a:lvl5pPr marL="1426464" algn="l" rtl="0" fontAlgn="base">
      <a:spcBef>
        <a:spcPct val="0"/>
      </a:spcBef>
      <a:spcAft>
        <a:spcPct val="0"/>
      </a:spcAft>
      <a:defRPr sz="1092" kern="1200">
        <a:solidFill>
          <a:schemeClr val="tx1"/>
        </a:solidFill>
        <a:latin typeface="Arial" charset="0"/>
        <a:ea typeface="+mn-ea"/>
        <a:cs typeface="+mn-cs"/>
      </a:defRPr>
    </a:lvl5pPr>
    <a:lvl6pPr marL="1783080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6pPr>
    <a:lvl7pPr marL="2139696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7pPr>
    <a:lvl8pPr marL="2496312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8pPr>
    <a:lvl9pPr marL="2852928" algn="l" defTabSz="713232" rtl="0" eaLnBrk="1" latinLnBrk="0" hangingPunct="1">
      <a:defRPr sz="109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969696"/>
    <a:srgbClr val="FFDB58"/>
    <a:srgbClr val="C5C000"/>
    <a:srgbClr val="0099CC"/>
    <a:srgbClr val="5F5F5F"/>
    <a:srgbClr val="000080"/>
    <a:srgbClr val="009E9A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4" autoAdjust="0"/>
    <p:restoredTop sz="91017" autoAdjust="0"/>
  </p:normalViewPr>
  <p:slideViewPr>
    <p:cSldViewPr>
      <p:cViewPr varScale="1">
        <p:scale>
          <a:sx n="99" d="100"/>
          <a:sy n="99" d="100"/>
        </p:scale>
        <p:origin x="720" y="58"/>
      </p:cViewPr>
      <p:guideLst>
        <p:guide orient="horz" pos="33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B22A-D0B8-4411-94A5-D1481DFF3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D6AA8-9B5A-4D3F-922F-1E735A0F9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855D-9629-49F3-BB86-449553166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41E5-AFEE-446A-A149-8DCE0EAD6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502B3-FE7B-412B-8713-B341A48E7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D9FC-B8BB-4202-B459-BBC860423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BD0A-7103-47B9-AFD5-4FA330649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4BBB0-5295-4D4A-85A5-CF30C51AB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D9A6-9855-434B-B349-5EA445C9E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C6C0B-CD7F-4BAA-8E65-641E43A98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B056-E179-4B04-89E7-89E45B19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04354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04354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69C1D95B-8256-482D-9584-FA69AE9FD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9FF6AF55-D685-49B0-BD00-9D29DAD1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457700"/>
            <a:ext cx="8305800" cy="1155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725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chemeClr val="bg1"/>
                </a:solidFill>
                <a:latin typeface="Open Sans Semibold" panose="020B0706030804020204"/>
              </a:rPr>
              <a:t>I AM THINE, O LORD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725" b="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2296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Lyricssssssssssssssssssssssssssssssssssssssssssssssssssss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9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8A5193BB-0E34-47FF-9F66-924AD192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23482"/>
            <a:ext cx="8305800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buFontTx/>
              <a:buNone/>
              <a:defRPr sz="3200" b="0" u="none">
                <a:solidFill>
                  <a:srgbClr val="FFFF0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 b="1"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 b="1">
                <a:latin typeface="Arial" panose="020B0604020202020204" pitchFamily="34" charset="0"/>
              </a:defRPr>
            </a:lvl5pPr>
            <a:lvl6pPr marL="25146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6pPr>
            <a:lvl7pPr marL="29718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7pPr>
            <a:lvl8pPr marL="34290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8pPr>
            <a:lvl9pPr marL="3886200" indent="-228600" defTabSz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Arial" panose="020B0604020202020204" pitchFamily="34" charset="0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Lyricsssseeeennnnnnnnnnddddddddddddddd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E721963-D6EB-4700-8287-31747E88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900" y="5295900"/>
            <a:ext cx="4191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50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86317846"/>
      </p:ext>
    </p:extLst>
  </p:cSld>
  <p:clrMapOvr>
    <a:masterClrMapping/>
  </p:clrMapOvr>
</p:sld>
</file>

<file path=ppt/theme/theme1.xml><?xml version="1.0" encoding="utf-8"?>
<a:theme xmlns:a="http://schemas.openxmlformats.org/drawingml/2006/main" name="A Common Love (welcome song)">
  <a:themeElements>
    <a:clrScheme name="A Common Love (welcome song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 Common Love (welcome song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 Common Love (welcome song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 Common Love (welcome song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 Common Love (welcome song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Common Love (welcome song)</Template>
  <TotalTime>56</TotalTime>
  <Words>11</Words>
  <Application>Microsoft Office PowerPoint</Application>
  <PresentationFormat>On-screen Show (16:10)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Open Sans Semibold</vt:lpstr>
      <vt:lpstr>A Common Love (welcome song)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</dc:creator>
  <cp:lastModifiedBy>airscan</cp:lastModifiedBy>
  <cp:revision>32</cp:revision>
  <dcterms:created xsi:type="dcterms:W3CDTF">2015-07-26T04:29:35Z</dcterms:created>
  <dcterms:modified xsi:type="dcterms:W3CDTF">2019-12-01T07:12:10Z</dcterms:modified>
</cp:coreProperties>
</file>