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84F9E-4C12-E281-92EC-1810E836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4AAE7D-1816-35A6-4C50-3236E6AA5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4CEAA-1C1E-7F8E-3609-A44EFA87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FDF79-1C4A-F6F2-246F-E7B7D66B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266B8-2661-CB76-59A8-EBDC57A9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37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8D1B0-0314-4AB0-D288-2A943D6C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FAEFC1-3B0A-C820-7BF7-AF2A82EB0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EC633-1CF5-652A-C0AA-42C018AE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00F5C-ED1D-DFAB-78A8-7D80749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9B0C0-A5E3-1A41-626D-EEFF4A62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38B6BD-A429-3EC7-7692-885C52748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5FC11B-2DCE-B5C0-46F9-163503B11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D0D8C-0A5B-0F75-C844-3A5F1B8D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6CDB0-A268-9BF6-D3A2-B49684BC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7E1DC-D625-3E33-90C4-18ABA088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9E5D9-BC25-02C4-97EA-85FBD5F6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F2714-4FCA-0BC3-439C-F9B1552F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4B2701-7BA2-F295-A45B-F3BBCA0E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8FA6B-D535-D1FA-0ED1-924E6185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4D5AD-E64A-6484-0BDE-A74130B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8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C93B4-0E75-F6AB-A9CD-E6879E2C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4FC14-AA36-472F-8196-47FB2B60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C92F4-5DA2-5824-B951-B50A183E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F457A-E98C-035C-EF93-2718CAE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87FBA-29CF-FB66-4B44-4EE35BD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6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5B6ED-6596-2C9F-30F2-6D98E380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83FFE-F1F1-0D8A-FF7E-ECE3741A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EDBAD-3860-E7D6-3844-1C455CDF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06157D-53CE-FD98-24D8-F69AF337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72C845-4B1D-E01F-9DBA-99AAF1DE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38CB5-AD46-00A2-02C8-4112AE5B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7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FB7C-B055-6C64-9B11-8FC7C4E2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379ECA-0635-998F-84ED-AC65C429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96C6CA-A364-D097-075B-9709EC68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FB4B98-CB37-65A0-1485-0B65328FC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BE7B00-B9A7-7228-ABA5-EDB591484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1F1BC1-75CC-2E0E-572E-7A0664C1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E4C963-31EA-1FC4-14A8-9BF1177A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2C10EA-59C3-BA83-274B-BA9537B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63F5F-7B11-3BCB-2345-873DF775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59601-6349-1966-A751-34BCD448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CEE51E-54CC-2F81-51A3-006EE3E4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DFDEA0-E8CA-4B65-47B0-31F6FC2E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85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795120-ED2E-9D9C-FAE1-E19AC612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4C19C6-80DE-8B69-01C5-C06E429C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F0043-2D3D-D111-7D08-EADBDE9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5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1CEFB-52F1-D673-A2B5-44D237DF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2678-C6A8-5DE8-7ED5-43166063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2D9174-B600-B5DC-9CBE-4B506C3B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BA053-4860-80FF-8841-3716093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C9595-F1A6-BED4-24E2-A53A18D8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7AF3DE-7297-831A-D6E9-F2E02039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4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8F6E7-F4C1-1734-61E5-8D50546F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231695-74C3-43E2-472D-3A5F4CE67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DD392C-C819-E9DB-3800-BB822731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1FB14A-B5D4-41AC-54C1-511F38AF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D18E84-6D4F-45B7-69B2-BAE629DD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C84A7-7539-B1F3-1CD7-B813F15C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1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FCBC1-4935-8660-9DB1-819070AD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F63826-5A11-8841-6D46-ECB1256E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A0806-F9CB-82AC-5242-40E84D2CC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8D74-7E5B-4C31-AD0B-B4D33BB31D2E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5FB40-7C95-3BFC-1D2E-C3C58AE22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465E1-C2F5-12FE-F1C5-834D829B8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5B49-DF3D-44CA-B382-BE0277534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A8012-AAE3-3E51-2D87-C099F1D95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Створення клієнта/сервера на С/С++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33E237-E8AC-1D62-A818-0C5BC2DA5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Група Статистика 2</a:t>
            </a:r>
          </a:p>
          <a:p>
            <a:r>
              <a:rPr lang="uk-UA" dirty="0" err="1"/>
              <a:t>Шалаєнко</a:t>
            </a:r>
            <a:r>
              <a:rPr lang="uk-UA" dirty="0"/>
              <a:t> Дарина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43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D7AD6-6931-D7E0-6003-4210C610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Що</a:t>
            </a:r>
            <a:r>
              <a:rPr lang="ru-RU" b="1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таке</a:t>
            </a:r>
            <a:r>
              <a:rPr lang="ru-RU" b="1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програмування</a:t>
            </a:r>
            <a:r>
              <a:rPr lang="ru-RU" b="1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сокетів</a:t>
            </a:r>
            <a:r>
              <a:rPr lang="ru-RU" b="1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ru-RU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39A08-9D6E-F794-2BC6-11FE56F51B7E}"/>
              </a:ext>
            </a:extLst>
          </p:cNvPr>
          <p:cNvSpPr txBox="1"/>
          <p:nvPr/>
        </p:nvSpPr>
        <p:spPr>
          <a:xfrm>
            <a:off x="1455669" y="1997839"/>
            <a:ext cx="3817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Програмування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сокетів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це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спосіб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з’єднання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двох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вузлів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мережі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для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зв’язку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один з одним. Один сокет (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вузол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)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прослуховує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певний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порт на </a:t>
            </a:r>
            <a:r>
              <a:rPr lang="en-US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IP-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адресі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тоді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як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інший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сокет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простягається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до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іншого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щоб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створити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з’єднання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 Сервер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формує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сокет слухача, 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клієнт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звертається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до сервера.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14A23C-F87F-6BE2-C0FA-B5AE9D10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87" y="1690688"/>
            <a:ext cx="3205113" cy="42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7185D-C664-FB4E-82D0-457FC87DC574}"/>
              </a:ext>
            </a:extLst>
          </p:cNvPr>
          <p:cNvSpPr txBox="1"/>
          <p:nvPr/>
        </p:nvSpPr>
        <p:spPr>
          <a:xfrm>
            <a:off x="8148686" y="5969073"/>
            <a:ext cx="320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Проста модель з’єднання сервера та клієнта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CB81-BD1C-328F-A050-0B9C99A4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uk-UA" dirty="0"/>
              <a:t>Етапи створення сервера: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06B93-9C7F-7E30-E014-3C1F27769997}"/>
              </a:ext>
            </a:extLst>
          </p:cNvPr>
          <p:cNvSpPr txBox="1"/>
          <p:nvPr/>
        </p:nvSpPr>
        <p:spPr>
          <a:xfrm>
            <a:off x="838199" y="959093"/>
            <a:ext cx="10515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Створення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 сокета:</a:t>
            </a:r>
          </a:p>
          <a:p>
            <a:r>
              <a:rPr lang="ru-RU" b="1" dirty="0">
                <a:solidFill>
                  <a:srgbClr val="273239"/>
                </a:solidFill>
                <a:latin typeface="urw-din"/>
              </a:rPr>
              <a:t>          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sockfd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= socket(domain, type, protocol)</a:t>
            </a:r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r>
              <a:rPr lang="uk-UA" i="1" dirty="0">
                <a:solidFill>
                  <a:schemeClr val="accent6"/>
                </a:solidFill>
                <a:latin typeface="urw-din"/>
              </a:rPr>
              <a:t>      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sockfd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 дескриптор сокета,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ціле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число</a:t>
            </a: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  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domain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ціле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число,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вказує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домен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зв'язку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r>
              <a:rPr lang="ru-RU" dirty="0">
                <a:solidFill>
                  <a:srgbClr val="273239"/>
                </a:solidFill>
                <a:latin typeface="urw-din"/>
              </a:rPr>
              <a:t> (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Для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обміну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даними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між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процесами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різних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хостах, </a:t>
            </a:r>
          </a:p>
          <a:p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     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підключених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через IPV4, ми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використовуємо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AF_INET, як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було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використано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у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програмі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  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type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 тип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зв'язку</a:t>
            </a:r>
            <a:br>
              <a:rPr lang="ru-RU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   SOCK_STREAM: TCP (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надійний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орієнтований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з'єднання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(</a:t>
            </a:r>
            <a:r>
              <a:rPr lang="uk-UA" b="0" i="0" dirty="0">
                <a:solidFill>
                  <a:srgbClr val="273239"/>
                </a:solidFill>
                <a:effectLst/>
                <a:latin typeface="urw-din"/>
              </a:rPr>
              <a:t>було використано в програмі)</a:t>
            </a:r>
            <a:br>
              <a:rPr lang="ru-RU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   SOCK_DGRAM: UDP (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ненадійний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без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з'єднання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  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protocol: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значення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протоколу для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Internet Protocol(IP), 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яке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дорівнює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0.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те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саме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число, яке </a:t>
            </a:r>
          </a:p>
          <a:p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     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з'являється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в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полі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протоколу в заголовку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IP 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пакету.</a:t>
            </a:r>
          </a:p>
          <a:p>
            <a:endParaRPr lang="ru-RU" dirty="0">
              <a:solidFill>
                <a:srgbClr val="273239"/>
              </a:solidFill>
              <a:latin typeface="urw-din"/>
            </a:endParaRPr>
          </a:p>
          <a:p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2.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Setsockopt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допомагає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маніпулювати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параметрами для сокета,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який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посилається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файловий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дескриптор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sockfd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абсолютно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необов’язково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але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допомагає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повторно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використовувати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адресу та порт.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Запобігає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помилкам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наприклад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: «адреса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вже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використовується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».</a:t>
            </a:r>
          </a:p>
          <a:p>
            <a:endParaRPr lang="ru-RU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   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setsockopt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(int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sockfd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int level, 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optname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 const void *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optval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socklen_t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optlen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);</a:t>
            </a:r>
            <a:endParaRPr lang="ru-RU" b="0" i="0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2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F6709-1F44-8035-BEDB-3B6B3276481D}"/>
              </a:ext>
            </a:extLst>
          </p:cNvPr>
          <p:cNvSpPr txBox="1"/>
          <p:nvPr/>
        </p:nvSpPr>
        <p:spPr>
          <a:xfrm>
            <a:off x="806741" y="243281"/>
            <a:ext cx="105785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3.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Зв’язок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  <a:p>
            <a:endParaRPr lang="ru-RU" b="1" dirty="0">
              <a:solidFill>
                <a:srgbClr val="273239"/>
              </a:solidFill>
              <a:latin typeface="urw-din"/>
            </a:endParaRPr>
          </a:p>
          <a:p>
            <a:r>
              <a:rPr lang="uk-UA" b="0" i="1" dirty="0">
                <a:solidFill>
                  <a:srgbClr val="273239"/>
                </a:solidFill>
                <a:effectLst/>
                <a:latin typeface="urw-din"/>
              </a:rPr>
              <a:t>        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int bind(int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sockfd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const struct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sockaddr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*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addr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socklen_t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addrlen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);</a:t>
            </a:r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     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Після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створення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функція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bind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прив’язує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 до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адреси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та номера порту,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зазначених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у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addr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  (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користувацька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структура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даних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). </a:t>
            </a:r>
          </a:p>
          <a:p>
            <a:endParaRPr lang="ru-RU" dirty="0">
              <a:solidFill>
                <a:srgbClr val="273239"/>
              </a:solidFill>
              <a:latin typeface="urw-din"/>
            </a:endParaRPr>
          </a:p>
          <a:p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4.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Прослуховування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  <a:p>
            <a:endParaRPr lang="ru-RU" b="1" dirty="0">
              <a:solidFill>
                <a:srgbClr val="273239"/>
              </a:solidFill>
              <a:latin typeface="urw-din"/>
            </a:endParaRPr>
          </a:p>
          <a:p>
            <a:r>
              <a:rPr lang="ru-RU" b="1" dirty="0">
                <a:solidFill>
                  <a:schemeClr val="accent6"/>
                </a:solidFill>
                <a:latin typeface="urw-din"/>
              </a:rPr>
              <a:t>       </a:t>
            </a:r>
            <a:r>
              <a:rPr lang="sv-SE" b="0" i="1" dirty="0">
                <a:solidFill>
                  <a:schemeClr val="accent6"/>
                </a:solidFill>
                <a:effectLst/>
                <a:latin typeface="urw-din"/>
              </a:rPr>
              <a:t>int listen(int sockfd, int backlog);</a:t>
            </a:r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     Переводить сокет сервера в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пасивний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режим, де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він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чекає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поки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клієнт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підійде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до сервера для </a:t>
            </a: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  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встановлення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з’єднання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Відставання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визначає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максимальну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довжину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до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якої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може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зрости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черга</a:t>
            </a:r>
            <a:endParaRPr lang="ru-RU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 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з’єднань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що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очікують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розгляд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для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sockfd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Якщо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запит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з’єднання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надходить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коли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черга</a:t>
            </a:r>
            <a:endParaRPr lang="ru-RU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ru-RU" dirty="0">
                <a:solidFill>
                  <a:srgbClr val="273239"/>
                </a:solidFill>
                <a:latin typeface="urw-din"/>
              </a:rPr>
              <a:t>     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заповнена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клієнт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може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отримати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помилку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з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вказівкою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ECONNREFUSED.</a:t>
            </a:r>
          </a:p>
          <a:p>
            <a:endParaRPr lang="ru-RU" dirty="0">
              <a:solidFill>
                <a:srgbClr val="273239"/>
              </a:solidFill>
              <a:latin typeface="urw-din"/>
            </a:endParaRPr>
          </a:p>
          <a:p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5.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Прийняти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  <a:p>
            <a:endParaRPr lang="ru-RU" b="1" dirty="0">
              <a:solidFill>
                <a:srgbClr val="273239"/>
              </a:solidFill>
              <a:latin typeface="urw-din"/>
            </a:endParaRPr>
          </a:p>
          <a:p>
            <a:r>
              <a:rPr lang="uk-UA" b="0" i="1" dirty="0">
                <a:solidFill>
                  <a:srgbClr val="273239"/>
                </a:solidFill>
                <a:effectLst/>
                <a:latin typeface="urw-din"/>
              </a:rPr>
              <a:t>      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new_socket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= accept(int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sockfd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struct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sockaddr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*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addr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socklen_t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*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addrlen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);</a:t>
            </a:r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uk-UA" i="1" dirty="0">
              <a:solidFill>
                <a:schemeClr val="accent6"/>
              </a:solidFill>
              <a:latin typeface="urw-din"/>
            </a:endParaRPr>
          </a:p>
          <a:p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Він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витягує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перший запит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з’єднання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з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черги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очікуваних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з’єднань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для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прослуховуваного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сокета,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sockfd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створює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новий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підключений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 і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повертає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новий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дескриптор файлу,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який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посилається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цей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сокет. 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цьому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етапі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між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клієнтом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і сервером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встановлюється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з’єднання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і вони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готові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передачі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даних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4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884B-606F-F94A-0066-FFBD011A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i="0" dirty="0" err="1">
                <a:solidFill>
                  <a:srgbClr val="273239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Етапи</a:t>
            </a:r>
            <a:r>
              <a:rPr lang="ru-RU" i="0" dirty="0">
                <a:solidFill>
                  <a:srgbClr val="273239"/>
                </a:solidFill>
                <a:effectLst/>
                <a:latin typeface="urw-din"/>
              </a:rPr>
              <a:t> для </a:t>
            </a:r>
            <a:r>
              <a:rPr lang="ru-RU" i="0" dirty="0" err="1">
                <a:solidFill>
                  <a:srgbClr val="273239"/>
                </a:solidFill>
                <a:effectLst/>
                <a:latin typeface="urw-din"/>
              </a:rPr>
              <a:t>Клієнта</a:t>
            </a:r>
            <a:r>
              <a:rPr lang="ru-RU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8BD7-5334-4CDB-FFAF-346F26729188}"/>
              </a:ext>
            </a:extLst>
          </p:cNvPr>
          <p:cNvSpPr txBox="1"/>
          <p:nvPr/>
        </p:nvSpPr>
        <p:spPr>
          <a:xfrm>
            <a:off x="838200" y="1325563"/>
            <a:ext cx="10260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1</a:t>
            </a:r>
            <a:r>
              <a:rPr lang="uk-UA" dirty="0"/>
              <a:t>.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1" i="0" dirty="0" err="1">
                <a:solidFill>
                  <a:srgbClr val="273239"/>
                </a:solidFill>
                <a:effectLst/>
                <a:latin typeface="urw-din"/>
              </a:rPr>
              <a:t>З'єднання</a:t>
            </a:r>
            <a:r>
              <a:rPr lang="ru-RU" b="1" i="0" dirty="0">
                <a:solidFill>
                  <a:srgbClr val="273239"/>
                </a:solidFill>
                <a:effectLst/>
                <a:latin typeface="urw-din"/>
              </a:rPr>
              <a:t> через сокет: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 точно так само, як і при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створенні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сокета сервера</a:t>
            </a:r>
          </a:p>
          <a:p>
            <a:endParaRPr lang="ru-RU" dirty="0"/>
          </a:p>
          <a:p>
            <a:r>
              <a:rPr lang="uk-UA" b="1" i="0" dirty="0">
                <a:solidFill>
                  <a:srgbClr val="273239"/>
                </a:solidFill>
                <a:effectLst/>
                <a:latin typeface="urw-din"/>
              </a:rPr>
              <a:t>2</a:t>
            </a:r>
            <a:r>
              <a:rPr lang="uk-UA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r>
              <a:rPr lang="uk-UA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Connect: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системний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виклик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connect()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з'єднує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сокет, на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який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посилається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дескриптор файлу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sockfd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до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адреси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зазначеної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в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addr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Адреса і порт сервера </a:t>
            </a:r>
            <a:r>
              <a:rPr lang="ru-RU" b="0" i="0" dirty="0" err="1">
                <a:solidFill>
                  <a:srgbClr val="273239"/>
                </a:solidFill>
                <a:effectLst/>
                <a:latin typeface="urw-din"/>
              </a:rPr>
              <a:t>вказуються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 в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addr</a:t>
            </a:r>
            <a:r>
              <a:rPr lang="ru-RU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ru-RU" dirty="0">
              <a:solidFill>
                <a:srgbClr val="273239"/>
              </a:solidFill>
              <a:latin typeface="urw-din"/>
            </a:endParaRPr>
          </a:p>
          <a:p>
            <a:r>
              <a:rPr lang="uk-UA" b="0" i="1" dirty="0">
                <a:solidFill>
                  <a:schemeClr val="accent6"/>
                </a:solidFill>
                <a:effectLst/>
                <a:latin typeface="urw-din"/>
              </a:rPr>
              <a:t>       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int connect(int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sockfd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const struct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sockaddr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*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addr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,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socklen_t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 </a:t>
            </a:r>
            <a:r>
              <a:rPr lang="en-US" b="0" i="1" dirty="0" err="1">
                <a:solidFill>
                  <a:schemeClr val="accent6"/>
                </a:solidFill>
                <a:effectLst/>
                <a:latin typeface="urw-din"/>
              </a:rPr>
              <a:t>addrlen</a:t>
            </a:r>
            <a:r>
              <a:rPr lang="en-US" b="0" i="1" dirty="0">
                <a:solidFill>
                  <a:schemeClr val="accent6"/>
                </a:solidFill>
                <a:effectLst/>
                <a:latin typeface="urw-din"/>
              </a:rPr>
              <a:t>);</a:t>
            </a:r>
            <a:endParaRPr lang="uk-UA" b="0" i="1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uk-UA" i="1" dirty="0">
              <a:solidFill>
                <a:schemeClr val="accent6"/>
              </a:solidFill>
              <a:latin typeface="urw-din"/>
            </a:endParaRPr>
          </a:p>
          <a:p>
            <a:endParaRPr lang="ru-RU" b="0" i="0" dirty="0">
              <a:solidFill>
                <a:schemeClr val="accent6"/>
              </a:solidFill>
              <a:effectLst/>
              <a:latin typeface="urw-di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6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E7CA7-FEB1-C01C-8953-B4E67716835C}"/>
              </a:ext>
            </a:extLst>
          </p:cNvPr>
          <p:cNvSpPr txBox="1"/>
          <p:nvPr/>
        </p:nvSpPr>
        <p:spPr>
          <a:xfrm>
            <a:off x="360727" y="998290"/>
            <a:ext cx="11367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uk-UA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Примітка: </a:t>
            </a:r>
            <a:r>
              <a:rPr lang="uk-U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для тестування нашої програми було використано програмне забезпечення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PuTTY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</a:t>
            </a:r>
            <a:r>
              <a:rPr lang="uk-U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вільно розповсюджений клієнт для протоколів таких як: </a:t>
            </a:r>
            <a:r>
              <a:rPr lang="en-US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SSH, Telnet, rlogin </a:t>
            </a:r>
            <a:r>
              <a:rPr lang="ru-RU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і чистого </a:t>
            </a:r>
            <a:r>
              <a:rPr lang="en-US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TCP</a:t>
            </a:r>
            <a:r>
              <a:rPr lang="uk-U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uk-UA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096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566</Words>
  <Application>Microsoft Office PowerPoint</Application>
  <PresentationFormat>Широкоэкранный</PresentationFormat>
  <Paragraphs>50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urw-din</vt:lpstr>
      <vt:lpstr>Тема Office</vt:lpstr>
      <vt:lpstr>Створення клієнта/сервера на С/С++</vt:lpstr>
      <vt:lpstr>Що таке програмування сокетів?</vt:lpstr>
      <vt:lpstr>Етапи створення сервера:</vt:lpstr>
      <vt:lpstr>Презентация PowerPoint</vt:lpstr>
      <vt:lpstr>Етапи для Клієнта: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клієнта/сервера на С/С++</dc:title>
  <dc:creator>Daryna Shalaenko</dc:creator>
  <cp:lastModifiedBy>Daryna Shalaenko</cp:lastModifiedBy>
  <cp:revision>1</cp:revision>
  <dcterms:created xsi:type="dcterms:W3CDTF">2022-06-03T02:27:53Z</dcterms:created>
  <dcterms:modified xsi:type="dcterms:W3CDTF">2022-06-03T03:07:34Z</dcterms:modified>
</cp:coreProperties>
</file>