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  <p:sldId id="264" r:id="rId10"/>
    <p:sldId id="265" r:id="rId11"/>
    <p:sldId id="267" r:id="rId12"/>
    <p:sldId id="266" r:id="rId13"/>
    <p:sldId id="269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48E30-902E-44AD-8B66-00C90A21607A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427FE-E99E-4C8D-8C5E-294C5DEBAD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563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427FE-E99E-4C8D-8C5E-294C5DEBAD8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83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562F-D7B3-43A0-B959-5929BA9E4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FC8A3-A941-48F2-BDC7-CD55B08F9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DD2EC-26CB-4DCB-87A6-70011BE4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E0B7-86AB-4C7D-B313-1930A47D0F06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15C3B-3D8F-42D5-AD60-23CF5851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59352-D39B-4A49-B936-F7F8A980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3725-C0C8-439F-BB33-288DE8E9E4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05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7A35-7237-4EBD-8AFD-3E99E18D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7BE08-4178-46F5-9AD8-44F2A861F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32426-333F-47D4-9CF6-CF353B10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E0B7-86AB-4C7D-B313-1930A47D0F06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37D1A-2058-416E-AADF-66B93561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55D97-530B-470D-B3D1-C128C022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3725-C0C8-439F-BB33-288DE8E9E4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6DE223-C0DF-4349-A6D4-2269B683C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2CBD2-1499-4B16-B20E-F320664B7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602A0-EDE8-4F09-914C-43F02971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E0B7-86AB-4C7D-B313-1930A47D0F06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61F5C-15AD-47C7-A452-939C24F2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A06A0-A7B1-4467-A793-3DE8FCB9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3725-C0C8-439F-BB33-288DE8E9E4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86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FCB2-5AAE-47B6-9087-47525FC1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4211C-5975-4C23-9498-1C3493452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FD02A-33CD-4AAE-9D33-CE7C9130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E0B7-86AB-4C7D-B313-1930A47D0F06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6B074-1F77-46C0-A3B8-C5C75B5F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21DCC-1CAF-4161-8347-B8D60136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3725-C0C8-439F-BB33-288DE8E9E4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85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79A2-AD89-45A4-B64B-3C30B7EF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0F50D-E410-4850-8EC1-C0F950ABF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722BD-88FF-4A1C-A511-A8B6A2D9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E0B7-86AB-4C7D-B313-1930A47D0F06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4C59-4753-43E3-A87B-1440919C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094-2D23-4DE3-8C32-0DBE87B9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3725-C0C8-439F-BB33-288DE8E9E4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89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E602-8A12-4493-8C55-D14CBE10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9AC07-CC09-444B-BD8C-B9304E02C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FAD4B-795B-4353-BB3F-B63F3C8CF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067B1-89C2-419B-8871-B1C977DB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E0B7-86AB-4C7D-B313-1930A47D0F06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F82D6-2E06-47AA-88E5-E536F83F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F9474-A70F-410A-84FC-E7740CA8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3725-C0C8-439F-BB33-288DE8E9E4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16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3277-B0D3-4419-9706-2BF77AF5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9C12D-75AE-4180-81AD-EB2B4C252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173C9-4BF5-4031-A252-DFA19CE93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C6722-4C32-4EC0-984E-CCA12714C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D0081-63BF-4A73-873A-7D0721FAD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38BFF-B55A-467E-92F6-5D1AB628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E0B7-86AB-4C7D-B313-1930A47D0F06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7381F-3882-4CF8-ACBE-7736BAED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0D184-A749-4AF8-8637-644A843B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3725-C0C8-439F-BB33-288DE8E9E4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90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12FF-4992-4FAC-B623-3E62DA2F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D8F78-9BE6-40FE-9BA2-75C0F254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E0B7-86AB-4C7D-B313-1930A47D0F06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3AD61-B6A2-4E03-984A-343F7A83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87366-B38E-406A-AC38-DA3016D7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3725-C0C8-439F-BB33-288DE8E9E4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49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7062E-B771-44A9-BDD2-EF7A9D4C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E0B7-86AB-4C7D-B313-1930A47D0F06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90592-4658-4A61-9DE3-FE35B4F5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ADA0E-1197-4D67-A8F7-BC91597C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3725-C0C8-439F-BB33-288DE8E9E4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04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C98F-50BB-4D62-9010-F8F9F126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8FA64-77A2-44D4-A2D6-8B4F565D6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5A709-153D-4638-8CA7-E7DB0AB13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CD05F-849A-4378-8DBD-FC008712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E0B7-86AB-4C7D-B313-1930A47D0F06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BE2B0-A393-488C-8578-652028C0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1BCDE-7EF3-4F31-8C3D-F9E0FFFD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3725-C0C8-439F-BB33-288DE8E9E4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22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C40A-394D-439E-8C81-FA63CEEC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EF8DA-6ABF-45B6-BE82-F453B6A62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FE113-7FC9-4F4F-85C5-7ACA86004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EA30B-F54F-4BEC-8AE3-2CBAB9EC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E0B7-86AB-4C7D-B313-1930A47D0F06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B54DF-A8C0-4716-B2A5-5F92AFE8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B213A-EE12-49A2-90AF-356E0465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43725-C0C8-439F-BB33-288DE8E9E4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08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F28AC-FA96-434B-9E19-E2CED33B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72674-D42F-43CF-8C2E-F7F7C2068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50109-7DD2-46DF-B9F3-A880F2EDE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EE0B7-86AB-4C7D-B313-1930A47D0F06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F0893-3CDB-4CB2-B3AF-976265FA8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DE601-3AE9-4AA1-911D-79B4B0EC7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43725-C0C8-439F-BB33-288DE8E9E4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15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A52F-DC54-43FB-90DE-92EF2B1D5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02597"/>
          </a:xfrm>
        </p:spPr>
        <p:txBody>
          <a:bodyPr>
            <a:normAutofit/>
          </a:bodyPr>
          <a:lstStyle/>
          <a:p>
            <a:pPr algn="l" fontAlgn="base"/>
            <a:r>
              <a:rPr lang="en-GB" b="1" i="0" dirty="0">
                <a:effectLst/>
                <a:latin typeface="zeitung"/>
              </a:rPr>
              <a:t>Spooky Author Identification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6D6F2-A07E-428D-B64F-D09725340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3120"/>
            <a:ext cx="9144000" cy="614680"/>
          </a:xfrm>
        </p:spPr>
        <p:txBody>
          <a:bodyPr/>
          <a:lstStyle/>
          <a:p>
            <a:pPr algn="l"/>
            <a:r>
              <a:rPr lang="en-GB" dirty="0"/>
              <a:t>https://www.kaggle.com/c/spooky-author-identification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8E9CC-F7F0-4735-A6E6-AC9B5DFE4BCD}"/>
              </a:ext>
            </a:extLst>
          </p:cNvPr>
          <p:cNvSpPr txBox="1"/>
          <p:nvPr/>
        </p:nvSpPr>
        <p:spPr>
          <a:xfrm>
            <a:off x="9255760" y="5530612"/>
            <a:ext cx="2509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Daryna Ronska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72051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6283-5373-4C40-9B90-579288B6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0CAFD-6EC8-47AD-9134-0A5B74878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F25A4-B528-408D-B234-BC35D6C4C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963420"/>
            <a:ext cx="5600700" cy="388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3BAEA1-BB94-4D6C-A920-FFE71D6D6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3420"/>
            <a:ext cx="5562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85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2D74-28FA-4AA4-B83F-6A7853A4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E210-B36E-4D76-ACA7-C60DAC5FA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Lowercase</a:t>
            </a:r>
          </a:p>
          <a:p>
            <a:r>
              <a:rPr lang="en-US" dirty="0"/>
              <a:t>Remove punctuation marks</a:t>
            </a:r>
          </a:p>
          <a:p>
            <a:r>
              <a:rPr lang="en-US" dirty="0"/>
              <a:t>Remove </a:t>
            </a:r>
            <a:r>
              <a:rPr lang="en-US" dirty="0" err="1"/>
              <a:t>stopwords</a:t>
            </a:r>
            <a:endParaRPr lang="en-US" dirty="0"/>
          </a:p>
          <a:p>
            <a:r>
              <a:rPr lang="en-US" dirty="0"/>
              <a:t>Stemming</a:t>
            </a:r>
          </a:p>
          <a:p>
            <a:r>
              <a:rPr lang="en-US" dirty="0"/>
              <a:t>TF-IDF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6684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322C-C0FB-4500-8504-3582043E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59568-E5D6-4A8D-A06D-060A47685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720" y="2509520"/>
            <a:ext cx="9911080" cy="3728720"/>
          </a:xfrm>
        </p:spPr>
        <p:txBody>
          <a:bodyPr>
            <a:normAutofit/>
          </a:bodyPr>
          <a:lstStyle/>
          <a:p>
            <a:r>
              <a:rPr lang="en-GB" sz="4000" b="0" i="0" dirty="0">
                <a:solidFill>
                  <a:srgbClr val="212529"/>
                </a:solidFill>
                <a:effectLst/>
                <a:latin typeface="-apple-system"/>
              </a:rPr>
              <a:t>Naive Bayes</a:t>
            </a:r>
          </a:p>
          <a:p>
            <a:r>
              <a:rPr lang="en-US" sz="4000" dirty="0"/>
              <a:t>Random Forest</a:t>
            </a:r>
          </a:p>
          <a:p>
            <a:r>
              <a:rPr lang="en-US" sz="4000" dirty="0"/>
              <a:t>SVM</a:t>
            </a:r>
            <a:endParaRPr lang="ru-RU" sz="40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60725E4-42B7-4955-9911-B3207CAD0A0B}"/>
              </a:ext>
            </a:extLst>
          </p:cNvPr>
          <p:cNvSpPr/>
          <p:nvPr/>
        </p:nvSpPr>
        <p:spPr>
          <a:xfrm>
            <a:off x="5659120" y="3066663"/>
            <a:ext cx="873760" cy="1016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D7429-1B73-472B-9D2C-6D5DF794FD87}"/>
              </a:ext>
            </a:extLst>
          </p:cNvPr>
          <p:cNvSpPr txBox="1"/>
          <p:nvPr/>
        </p:nvSpPr>
        <p:spPr>
          <a:xfrm>
            <a:off x="6898639" y="3220720"/>
            <a:ext cx="3503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Voting Classifier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276043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A397-89FC-4A38-B6F2-56121AEE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B8B25-46EC-481E-AE0E-4AE4F7D44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MultinomialNB</a:t>
            </a:r>
            <a:r>
              <a:rPr lang="en-GB" dirty="0"/>
              <a:t> 0.820</a:t>
            </a:r>
          </a:p>
          <a:p>
            <a:r>
              <a:rPr lang="en-GB" dirty="0" err="1"/>
              <a:t>RandomForestClassifier</a:t>
            </a:r>
            <a:r>
              <a:rPr lang="en-GB" dirty="0"/>
              <a:t> 0.649</a:t>
            </a:r>
          </a:p>
          <a:p>
            <a:r>
              <a:rPr lang="en-GB" dirty="0"/>
              <a:t>SVC 0.760</a:t>
            </a:r>
          </a:p>
          <a:p>
            <a:r>
              <a:rPr lang="en-GB" dirty="0" err="1"/>
              <a:t>VotingClassifier</a:t>
            </a:r>
            <a:r>
              <a:rPr lang="en-GB" dirty="0"/>
              <a:t> 0.801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* train/test split – 80/20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271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C9F5-54E8-4C16-B545-C823E41E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C8FF-1854-4EF7-A355-D27B0EF97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8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FFCC-4F56-4B00-BA97-98960601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Description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BEB8D-58C5-41A3-8CA2-4D4EC306C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The competition dataset contains text from works of fiction written by spooky authors of the public domain: Edgar Allan Poe, HP Lovecraft and Mary Shelley.</a:t>
            </a:r>
          </a:p>
          <a:p>
            <a:r>
              <a:rPr lang="en-US" b="0" i="0" dirty="0">
                <a:effectLst/>
                <a:latin typeface="Inter"/>
              </a:rPr>
              <a:t>The data was prepared by chunking larger texts into sentences using </a:t>
            </a:r>
            <a:r>
              <a:rPr lang="en-US" b="0" i="0" dirty="0" err="1">
                <a:effectLst/>
                <a:latin typeface="Inter"/>
              </a:rPr>
              <a:t>CoreNLP's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MaxEnt</a:t>
            </a:r>
            <a:r>
              <a:rPr lang="en-US" b="0" i="0" dirty="0">
                <a:effectLst/>
                <a:latin typeface="Inter"/>
              </a:rPr>
              <a:t> sentence tokenizer</a:t>
            </a:r>
          </a:p>
          <a:p>
            <a:r>
              <a:rPr lang="en-US" dirty="0">
                <a:latin typeface="Inter"/>
              </a:rPr>
              <a:t>Train set: 19 579 samples</a:t>
            </a:r>
            <a:endParaRPr lang="en-US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61557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7D52-8611-400D-9D79-752BB8AF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fields:</a:t>
            </a:r>
            <a:br>
              <a:rPr lang="en-US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95A3-84E4-46C2-A653-A738A89A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6360" cy="4351338"/>
          </a:xfrm>
        </p:spPr>
        <p:txBody>
          <a:bodyPr>
            <a:normAutofit/>
          </a:bodyPr>
          <a:lstStyle/>
          <a:p>
            <a:pPr lvl="1" fontAlgn="base"/>
            <a:r>
              <a:rPr lang="en-US" sz="2800" b="0" i="1" dirty="0">
                <a:effectLst/>
                <a:latin typeface="inherit"/>
              </a:rPr>
              <a:t>id</a:t>
            </a:r>
            <a:r>
              <a:rPr lang="en-US" sz="2800" b="0" i="0" dirty="0">
                <a:effectLst/>
                <a:latin typeface="Inter"/>
              </a:rPr>
              <a:t> - a unique identifier for each sentence</a:t>
            </a:r>
          </a:p>
          <a:p>
            <a:pPr lvl="1" fontAlgn="base"/>
            <a:r>
              <a:rPr lang="en-US" sz="2800" b="0" i="1" dirty="0">
                <a:effectLst/>
                <a:latin typeface="inherit"/>
              </a:rPr>
              <a:t>text</a:t>
            </a:r>
            <a:r>
              <a:rPr lang="en-US" sz="2800" b="0" i="0" dirty="0">
                <a:effectLst/>
                <a:latin typeface="Inter"/>
              </a:rPr>
              <a:t> - some text written by one of the authors</a:t>
            </a:r>
          </a:p>
          <a:p>
            <a:pPr lvl="1"/>
            <a:r>
              <a:rPr lang="en-US" sz="2800" b="0" i="1" dirty="0">
                <a:effectLst/>
                <a:latin typeface="Inter"/>
              </a:rPr>
              <a:t>author</a:t>
            </a:r>
            <a:r>
              <a:rPr lang="en-US" sz="2800" b="0" i="0" dirty="0">
                <a:effectLst/>
                <a:latin typeface="Inter"/>
              </a:rPr>
              <a:t> - the author of the sentence (</a:t>
            </a:r>
            <a:r>
              <a:rPr lang="en-US" sz="2800" b="1" i="0" dirty="0">
                <a:effectLst/>
                <a:latin typeface="Inter"/>
              </a:rPr>
              <a:t>EAP</a:t>
            </a:r>
            <a:r>
              <a:rPr lang="en-US" sz="2800" b="0" i="0" dirty="0">
                <a:effectLst/>
                <a:latin typeface="Inter"/>
              </a:rPr>
              <a:t>: Edgar Allan Poe, </a:t>
            </a:r>
            <a:r>
              <a:rPr lang="en-US" sz="2800" b="1" i="0" dirty="0">
                <a:effectLst/>
                <a:latin typeface="Inter"/>
              </a:rPr>
              <a:t>HPL</a:t>
            </a:r>
            <a:r>
              <a:rPr lang="en-US" sz="2800" b="0" i="0" dirty="0">
                <a:effectLst/>
                <a:latin typeface="Inter"/>
              </a:rPr>
              <a:t>: HP Lovecraft; </a:t>
            </a:r>
            <a:r>
              <a:rPr lang="en-US" sz="2800" b="1" i="0" dirty="0">
                <a:effectLst/>
                <a:latin typeface="Inter"/>
              </a:rPr>
              <a:t>MWS</a:t>
            </a:r>
            <a:r>
              <a:rPr lang="en-US" sz="2800" b="0" i="0" dirty="0">
                <a:effectLst/>
                <a:latin typeface="Inter"/>
              </a:rPr>
              <a:t>: Mary Wollstonecraft Shelley)</a:t>
            </a:r>
            <a:endParaRPr lang="ru-RU" sz="2800" dirty="0"/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9632C-C68B-470A-BE9D-48B500980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577" y="1290320"/>
            <a:ext cx="57245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C813-2CAE-450E-9271-512713E8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B4256-AC41-427C-B07F-56F617F29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0" i="0" dirty="0">
                <a:effectLst/>
                <a:latin typeface="Inter"/>
              </a:rPr>
              <a:t> Identify the author of the sentences.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43377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7FF9-30DF-4092-ADD2-02A4B72D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33DDDE-8FDE-4D0C-9F76-0438826AA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6" y="544433"/>
            <a:ext cx="11538268" cy="5769134"/>
          </a:xfrm>
        </p:spPr>
      </p:pic>
    </p:spTree>
    <p:extLst>
      <p:ext uri="{BB962C8B-B14F-4D97-AF65-F5344CB8AC3E}">
        <p14:creationId xmlns:p14="http://schemas.microsoft.com/office/powerpoint/2010/main" val="404651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4E74-C5B0-4C47-9A92-B6156355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Edgar Allan Poe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FB46ED-5F4B-4D14-86A3-4A2455616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0" y="1419860"/>
            <a:ext cx="10876280" cy="5438140"/>
          </a:xfrm>
        </p:spPr>
      </p:pic>
    </p:spTree>
    <p:extLst>
      <p:ext uri="{BB962C8B-B14F-4D97-AF65-F5344CB8AC3E}">
        <p14:creationId xmlns:p14="http://schemas.microsoft.com/office/powerpoint/2010/main" val="191783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1714-C5CF-41DF-B8EB-2014BFBD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HP Lovecraft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CC1EF9-ADD6-4ABA-AC20-19C93FFE1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0" y="1430020"/>
            <a:ext cx="10855960" cy="5427980"/>
          </a:xfrm>
        </p:spPr>
      </p:pic>
    </p:spTree>
    <p:extLst>
      <p:ext uri="{BB962C8B-B14F-4D97-AF65-F5344CB8AC3E}">
        <p14:creationId xmlns:p14="http://schemas.microsoft.com/office/powerpoint/2010/main" val="240161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96404-4761-4D18-A5D4-573A30B6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Mary Shelley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9CB3AD-19EA-4F09-8D4A-26BD41759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1405414"/>
            <a:ext cx="10905172" cy="5452586"/>
          </a:xfrm>
        </p:spPr>
      </p:pic>
    </p:spTree>
    <p:extLst>
      <p:ext uri="{BB962C8B-B14F-4D97-AF65-F5344CB8AC3E}">
        <p14:creationId xmlns:p14="http://schemas.microsoft.com/office/powerpoint/2010/main" val="627046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762D-3D7C-4224-A8E5-29C094F8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6E7D-BA18-4EF1-A044-BC3F628C7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GB" dirty="0"/>
              <a:t>'</a:t>
            </a:r>
            <a:r>
              <a:rPr lang="en-GB" dirty="0" err="1"/>
              <a:t>n_chars</a:t>
            </a:r>
            <a:r>
              <a:rPr lang="en-GB" dirty="0"/>
              <a:t>’, </a:t>
            </a:r>
          </a:p>
          <a:p>
            <a:r>
              <a:rPr lang="en-GB" dirty="0"/>
              <a:t>'</a:t>
            </a:r>
            <a:r>
              <a:rPr lang="en-GB" dirty="0" err="1"/>
              <a:t>n_words</a:t>
            </a:r>
            <a:r>
              <a:rPr lang="en-GB" dirty="0"/>
              <a:t>’, </a:t>
            </a:r>
          </a:p>
          <a:p>
            <a:r>
              <a:rPr lang="en-GB" dirty="0"/>
              <a:t>'</a:t>
            </a:r>
            <a:r>
              <a:rPr lang="en-GB" dirty="0" err="1"/>
              <a:t>n_punctuation</a:t>
            </a:r>
            <a:r>
              <a:rPr lang="en-GB" dirty="0"/>
              <a:t>’,</a:t>
            </a:r>
          </a:p>
          <a:p>
            <a:r>
              <a:rPr lang="en-GB" dirty="0"/>
              <a:t> '</a:t>
            </a:r>
            <a:r>
              <a:rPr lang="en-GB" dirty="0" err="1"/>
              <a:t>n_noun</a:t>
            </a:r>
            <a:r>
              <a:rPr lang="en-GB" dirty="0"/>
              <a:t>’, </a:t>
            </a:r>
          </a:p>
          <a:p>
            <a:r>
              <a:rPr lang="en-GB" dirty="0"/>
              <a:t>'</a:t>
            </a:r>
            <a:r>
              <a:rPr lang="en-GB" dirty="0" err="1"/>
              <a:t>n_adj</a:t>
            </a:r>
            <a:r>
              <a:rPr lang="en-GB" dirty="0"/>
              <a:t>’,</a:t>
            </a:r>
          </a:p>
          <a:p>
            <a:r>
              <a:rPr lang="en-GB" dirty="0"/>
              <a:t>'</a:t>
            </a:r>
            <a:r>
              <a:rPr lang="en-GB" dirty="0" err="1"/>
              <a:t>n_verb</a:t>
            </a:r>
            <a:r>
              <a:rPr lang="en-GB" dirty="0"/>
              <a:t>',</a:t>
            </a:r>
          </a:p>
          <a:p>
            <a:r>
              <a:rPr lang="en-GB" dirty="0"/>
              <a:t>'</a:t>
            </a:r>
            <a:r>
              <a:rPr lang="en-GB" dirty="0" err="1"/>
              <a:t>n_stopwords</a:t>
            </a:r>
            <a:r>
              <a:rPr lang="en-GB" dirty="0"/>
              <a:t>’,</a:t>
            </a:r>
          </a:p>
          <a:p>
            <a:r>
              <a:rPr lang="en-GB" dirty="0"/>
              <a:t> '</a:t>
            </a:r>
            <a:r>
              <a:rPr lang="en-GB" dirty="0" err="1"/>
              <a:t>n_unique</a:t>
            </a:r>
            <a:r>
              <a:rPr lang="en-GB" dirty="0"/>
              <a:t>’,</a:t>
            </a:r>
          </a:p>
          <a:p>
            <a:r>
              <a:rPr lang="en-GB" dirty="0"/>
              <a:t>'</a:t>
            </a:r>
            <a:r>
              <a:rPr lang="en-GB" dirty="0" err="1"/>
              <a:t>fract_noun</a:t>
            </a:r>
            <a:r>
              <a:rPr lang="en-GB" dirty="0"/>
              <a:t>’, </a:t>
            </a:r>
          </a:p>
          <a:p>
            <a:r>
              <a:rPr lang="en-GB" dirty="0"/>
              <a:t>'</a:t>
            </a:r>
            <a:r>
              <a:rPr lang="en-GB" dirty="0" err="1"/>
              <a:t>fract_adj</a:t>
            </a:r>
            <a:r>
              <a:rPr lang="en-GB" dirty="0"/>
              <a:t>’, </a:t>
            </a:r>
          </a:p>
          <a:p>
            <a:r>
              <a:rPr lang="en-GB" dirty="0"/>
              <a:t>'</a:t>
            </a:r>
            <a:r>
              <a:rPr lang="en-GB" dirty="0" err="1"/>
              <a:t>fract_verb</a:t>
            </a:r>
            <a:r>
              <a:rPr lang="en-GB" dirty="0"/>
              <a:t>',</a:t>
            </a:r>
          </a:p>
          <a:p>
            <a:r>
              <a:rPr lang="en-GB" dirty="0"/>
              <a:t>'</a:t>
            </a:r>
            <a:r>
              <a:rPr lang="en-GB" dirty="0" err="1"/>
              <a:t>fract_stopwords</a:t>
            </a:r>
            <a:r>
              <a:rPr lang="en-GB" dirty="0"/>
              <a:t>’,</a:t>
            </a:r>
          </a:p>
          <a:p>
            <a:r>
              <a:rPr lang="en-GB" dirty="0"/>
              <a:t>'</a:t>
            </a:r>
            <a:r>
              <a:rPr lang="en-GB" dirty="0" err="1"/>
              <a:t>fract_unique</a:t>
            </a:r>
            <a:r>
              <a:rPr lang="en-GB" dirty="0"/>
              <a:t>’,</a:t>
            </a:r>
          </a:p>
          <a:p>
            <a:r>
              <a:rPr lang="en-GB" dirty="0"/>
              <a:t>'</a:t>
            </a:r>
            <a:r>
              <a:rPr lang="en-GB" dirty="0" err="1"/>
              <a:t>fract_punctuation</a:t>
            </a:r>
            <a:r>
              <a:rPr lang="en-GB" dirty="0"/>
              <a:t>'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039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231</Words>
  <Application>Microsoft Office PowerPoint</Application>
  <PresentationFormat>Widescreen</PresentationFormat>
  <Paragraphs>53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inherit</vt:lpstr>
      <vt:lpstr>Inter</vt:lpstr>
      <vt:lpstr>zeitung</vt:lpstr>
      <vt:lpstr>Office Theme</vt:lpstr>
      <vt:lpstr>Spooky Author Identification</vt:lpstr>
      <vt:lpstr>Data Description</vt:lpstr>
      <vt:lpstr>Data fields: </vt:lpstr>
      <vt:lpstr>Task</vt:lpstr>
      <vt:lpstr>PowerPoint Presentation</vt:lpstr>
      <vt:lpstr>Edgar Allan Poe</vt:lpstr>
      <vt:lpstr>HP Lovecraft</vt:lpstr>
      <vt:lpstr>Mary Shelley</vt:lpstr>
      <vt:lpstr>Feature Engineering</vt:lpstr>
      <vt:lpstr>PowerPoint Presentation</vt:lpstr>
      <vt:lpstr>Text Processing</vt:lpstr>
      <vt:lpstr>Models</vt:lpstr>
      <vt:lpstr>Accuracy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Spooky Author Identification</dc:title>
  <dc:creator>Daryna Ronska</dc:creator>
  <cp:lastModifiedBy>Daryna Ronska</cp:lastModifiedBy>
  <cp:revision>8</cp:revision>
  <dcterms:created xsi:type="dcterms:W3CDTF">2020-10-28T05:15:17Z</dcterms:created>
  <dcterms:modified xsi:type="dcterms:W3CDTF">2020-10-28T06:32:49Z</dcterms:modified>
</cp:coreProperties>
</file>