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.ru/" TargetMode="External"/><Relationship Id="rId2" Type="http://schemas.openxmlformats.org/officeDocument/2006/relationships/hyperlink" Target="https://hd.kinopoisk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87C2-4FC7-E90A-5CFD-0CFBDF07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953" y="2766522"/>
            <a:ext cx="7766936" cy="971734"/>
          </a:xfrm>
        </p:spPr>
        <p:txBody>
          <a:bodyPr/>
          <a:lstStyle/>
          <a:p>
            <a:pPr algn="ctr"/>
            <a:r>
              <a:rPr lang="en-US" dirty="0"/>
              <a:t>WEB-</a:t>
            </a:r>
            <a:r>
              <a:rPr lang="ru-RU" dirty="0"/>
              <a:t>сайт </a:t>
            </a:r>
            <a:r>
              <a:rPr lang="ru-RU" dirty="0" err="1"/>
              <a:t>КиноГид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B85482-D1EA-D88C-74E1-FBE022EA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97" y="3960174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Подготовила Соколенко Дарья</a:t>
            </a:r>
          </a:p>
        </p:txBody>
      </p:sp>
    </p:spTree>
    <p:extLst>
      <p:ext uri="{BB962C8B-B14F-4D97-AF65-F5344CB8AC3E}">
        <p14:creationId xmlns:p14="http://schemas.microsoft.com/office/powerpoint/2010/main" val="230877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0D3C-15AD-5A49-AD7A-A49611F5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DACA-E954-E885-06F7-059C5559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026"/>
            <a:ext cx="9922242" cy="388077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https://hd.kinopoisk.ru/</a:t>
            </a:r>
            <a:r>
              <a:rPr lang="ru-RU" sz="2400" dirty="0"/>
              <a:t> - информация и фото о фильмах и сериалах</a:t>
            </a:r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https://ya.ru/</a:t>
            </a:r>
            <a:r>
              <a:rPr lang="ru-RU" sz="2400" dirty="0"/>
              <a:t> - Яндекс</a:t>
            </a:r>
          </a:p>
        </p:txBody>
      </p:sp>
    </p:spTree>
    <p:extLst>
      <p:ext uri="{BB962C8B-B14F-4D97-AF65-F5344CB8AC3E}">
        <p14:creationId xmlns:p14="http://schemas.microsoft.com/office/powerpoint/2010/main" val="23560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5F919-8194-64AF-7F4A-4EF302E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75" y="462483"/>
            <a:ext cx="8596668" cy="734009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C76A-F755-9271-7A5D-11A0DC01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164"/>
            <a:ext cx="8596668" cy="1948470"/>
          </a:xfrm>
        </p:spPr>
        <p:txBody>
          <a:bodyPr>
            <a:noAutofit/>
          </a:bodyPr>
          <a:lstStyle/>
          <a:p>
            <a:r>
              <a:rPr lang="ru-RU" sz="2400" dirty="0"/>
              <a:t>Создание сайта с представленными некоторыми фильмами и сериалами с их кратким описанием сюжета. Он будет предназначен для людей, захотевших посмотреть фильм</a:t>
            </a:r>
            <a:r>
              <a:rPr lang="en-US" sz="2400" dirty="0"/>
              <a:t>/</a:t>
            </a:r>
            <a:r>
              <a:rPr lang="ru-RU" sz="2400" dirty="0"/>
              <a:t>сериал, но не знающих, например, его сюжет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CB63E-1ABE-5B3D-D27D-25528B4A15BB}"/>
              </a:ext>
            </a:extLst>
          </p:cNvPr>
          <p:cNvSpPr txBox="1"/>
          <p:nvPr/>
        </p:nvSpPr>
        <p:spPr>
          <a:xfrm>
            <a:off x="994575" y="3498980"/>
            <a:ext cx="827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Цель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049DB91-C2F8-0B36-246D-6DC889B97804}"/>
              </a:ext>
            </a:extLst>
          </p:cNvPr>
          <p:cNvSpPr txBox="1">
            <a:spLocks/>
          </p:cNvSpPr>
          <p:nvPr/>
        </p:nvSpPr>
        <p:spPr>
          <a:xfrm>
            <a:off x="677334" y="4365657"/>
            <a:ext cx="8596668" cy="132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Создание такого сайта с удобным и понятным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90675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52F7-BDE5-B862-285D-ED39BC4D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569"/>
          </a:xfrm>
        </p:spPr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FC1A8-BB5E-3D11-AA79-EE302E45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058"/>
            <a:ext cx="8596668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Придумать названия сайта</a:t>
            </a:r>
          </a:p>
          <a:p>
            <a:r>
              <a:rPr lang="ru-RU" sz="2000" dirty="0"/>
              <a:t>Выбрать цветовую гамму сайта</a:t>
            </a:r>
          </a:p>
          <a:p>
            <a:r>
              <a:rPr lang="ru-RU" sz="2000" dirty="0"/>
              <a:t>Определиться с кол-вом страниц на сайте и какое будет их содержимое</a:t>
            </a:r>
          </a:p>
          <a:p>
            <a:r>
              <a:rPr lang="ru-RU" sz="2000" dirty="0"/>
              <a:t>Продумать логику сайта</a:t>
            </a:r>
          </a:p>
          <a:p>
            <a:r>
              <a:rPr lang="ru-RU" sz="2000" dirty="0"/>
              <a:t>Выбрать, какие фильмы будут представлены на странице</a:t>
            </a:r>
          </a:p>
          <a:p>
            <a:r>
              <a:rPr lang="ru-RU" sz="2000" dirty="0"/>
              <a:t>Выбрать, какие сериалы будут представлены на странице</a:t>
            </a:r>
          </a:p>
          <a:p>
            <a:r>
              <a:rPr lang="ru-RU" sz="2000" dirty="0"/>
              <a:t>Найти нужную информацию о выбранных фильмах и сериалах</a:t>
            </a:r>
          </a:p>
          <a:p>
            <a:r>
              <a:rPr lang="ru-RU" sz="2000" dirty="0"/>
              <a:t>Написать код </a:t>
            </a:r>
            <a:r>
              <a:rPr lang="en-US" sz="2000" dirty="0"/>
              <a:t>Python, HTML </a:t>
            </a:r>
            <a:r>
              <a:rPr lang="ru-RU" sz="2000" dirty="0"/>
              <a:t>и </a:t>
            </a:r>
            <a:r>
              <a:rPr lang="en-US" sz="2000" dirty="0"/>
              <a:t>CSS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16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271A-560A-C739-4494-BF2537CD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6908-1B00-D46B-F605-D543D6F8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Сайт состоит из трех страниц:</a:t>
            </a:r>
          </a:p>
          <a:p>
            <a:r>
              <a:rPr lang="ru-RU" sz="2800" dirty="0"/>
              <a:t>Главная (меню)</a:t>
            </a:r>
          </a:p>
          <a:p>
            <a:r>
              <a:rPr lang="ru-RU" sz="2800" dirty="0"/>
              <a:t>Фильмы</a:t>
            </a:r>
          </a:p>
          <a:p>
            <a:r>
              <a:rPr lang="ru-RU" sz="2800" dirty="0"/>
              <a:t>Сериалы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1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B9CCA-58B9-C291-D160-E9CAC8F6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891"/>
            <a:ext cx="8596668" cy="1165354"/>
          </a:xfrm>
        </p:spPr>
        <p:txBody>
          <a:bodyPr/>
          <a:lstStyle/>
          <a:p>
            <a:r>
              <a:rPr lang="ru-RU" dirty="0"/>
              <a:t>Меню </a:t>
            </a:r>
            <a:br>
              <a:rPr lang="ru-RU" dirty="0"/>
            </a:br>
            <a:r>
              <a:rPr lang="ru-RU" sz="2800" dirty="0"/>
              <a:t>С небольшим вступлением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2B4E0A-CD17-D599-86BB-41CA4A9A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96"/>
          <a:stretch/>
        </p:blipFill>
        <p:spPr>
          <a:xfrm>
            <a:off x="539868" y="1545707"/>
            <a:ext cx="8734134" cy="4048656"/>
          </a:xfrm>
        </p:spPr>
      </p:pic>
    </p:spTree>
    <p:extLst>
      <p:ext uri="{BB962C8B-B14F-4D97-AF65-F5344CB8AC3E}">
        <p14:creationId xmlns:p14="http://schemas.microsoft.com/office/powerpoint/2010/main" val="79269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B8101-04BE-2351-D315-1243DD7E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668217"/>
            <a:ext cx="8596668" cy="778028"/>
          </a:xfrm>
        </p:spPr>
        <p:txBody>
          <a:bodyPr/>
          <a:lstStyle/>
          <a:p>
            <a:r>
              <a:rPr lang="ru-RU" dirty="0"/>
              <a:t>Фильмы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FC1570-03A9-C879-4624-BA18970D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483" y="1559809"/>
            <a:ext cx="8816558" cy="40359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3AB76-8819-4950-8A07-EFE6F6354C9E}"/>
              </a:ext>
            </a:extLst>
          </p:cNvPr>
          <p:cNvSpPr txBox="1"/>
          <p:nvPr/>
        </p:nvSpPr>
        <p:spPr>
          <a:xfrm>
            <a:off x="139959" y="2184450"/>
            <a:ext cx="3020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этой странице </a:t>
            </a:r>
          </a:p>
          <a:p>
            <a:r>
              <a:rPr lang="ru-RU" dirty="0"/>
              <a:t>представлены 5 фильмов с небольшим описанием сюжета: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«Леон»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«Криминальное чтиво»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«Побег из Шоушенка»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</a:t>
            </a:r>
            <a:r>
              <a:rPr lang="ru-RU" dirty="0" err="1"/>
              <a:t>Интерстеллар</a:t>
            </a:r>
            <a:r>
              <a:rPr lang="ru-RU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«Изгой»</a:t>
            </a:r>
          </a:p>
        </p:txBody>
      </p:sp>
    </p:spTree>
    <p:extLst>
      <p:ext uri="{BB962C8B-B14F-4D97-AF65-F5344CB8AC3E}">
        <p14:creationId xmlns:p14="http://schemas.microsoft.com/office/powerpoint/2010/main" val="95250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57074-F700-B695-6ED4-CA2E79D1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13" y="680741"/>
            <a:ext cx="8596668" cy="724678"/>
          </a:xfrm>
        </p:spPr>
        <p:txBody>
          <a:bodyPr/>
          <a:lstStyle/>
          <a:p>
            <a:r>
              <a:rPr lang="ru-RU" dirty="0"/>
              <a:t>Сериалы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40DB68-D215-DBAC-8C07-F2277D3B0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076" y="1703388"/>
            <a:ext cx="8538270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6CAA8-83DE-AA52-C6B3-6DE6743165D1}"/>
              </a:ext>
            </a:extLst>
          </p:cNvPr>
          <p:cNvSpPr txBox="1"/>
          <p:nvPr/>
        </p:nvSpPr>
        <p:spPr>
          <a:xfrm>
            <a:off x="175654" y="1997839"/>
            <a:ext cx="3183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этой странице </a:t>
            </a:r>
          </a:p>
          <a:p>
            <a:r>
              <a:rPr lang="ru-RU" dirty="0"/>
              <a:t>представлены 5 сериалов с небольшим описанием сюжета: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«Игра престолов»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«Доктор Хаус»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«Триггер»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</a:t>
            </a:r>
            <a:r>
              <a:rPr lang="ru-RU" dirty="0" err="1"/>
              <a:t>Менталлист</a:t>
            </a:r>
            <a:r>
              <a:rPr lang="ru-RU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«Побег»</a:t>
            </a:r>
          </a:p>
        </p:txBody>
      </p:sp>
    </p:spTree>
    <p:extLst>
      <p:ext uri="{BB962C8B-B14F-4D97-AF65-F5344CB8AC3E}">
        <p14:creationId xmlns:p14="http://schemas.microsoft.com/office/powerpoint/2010/main" val="12564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59358-A874-2345-512A-D1D66694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28C11-7712-DD16-CC59-BD235DE7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711"/>
            <a:ext cx="8596668" cy="3866987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Увеличение числа страниц(страница рейтинга фильмов и сериалов; страница с новостями киноиндустрии; страница с мультфильмами)</a:t>
            </a:r>
          </a:p>
          <a:p>
            <a:r>
              <a:rPr lang="ru-RU" sz="2400" dirty="0"/>
              <a:t>Увеличение числа фильмов и сериалов</a:t>
            </a:r>
          </a:p>
          <a:p>
            <a:r>
              <a:rPr lang="ru-RU" sz="2400" dirty="0"/>
              <a:t>Увеличение объема представленной информации о фильме</a:t>
            </a:r>
            <a:r>
              <a:rPr lang="en-US" sz="2400" dirty="0"/>
              <a:t>/</a:t>
            </a:r>
            <a:r>
              <a:rPr lang="ru-RU" sz="2400" dirty="0"/>
              <a:t>сериале(рейтинг, актеры, страна, режиссер, длительность, возрастное ограничение)</a:t>
            </a:r>
          </a:p>
          <a:p>
            <a:r>
              <a:rPr lang="ru-RU" sz="2400" dirty="0"/>
              <a:t>Возможность посмотреть трейлер</a:t>
            </a:r>
          </a:p>
          <a:p>
            <a:r>
              <a:rPr lang="ru-RU" sz="2400" dirty="0"/>
              <a:t>Авторизация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C8974-466B-40FD-720E-CD4D7910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53C48-606A-0461-41DB-0123DE90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45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/>
              <a:t>Достижение поставленной цели</a:t>
            </a:r>
          </a:p>
          <a:p>
            <a:r>
              <a:rPr lang="ru-RU" sz="2400" dirty="0"/>
              <a:t>Выявление и определение перспектив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65958318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271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WEB-сайт КиноГид</vt:lpstr>
      <vt:lpstr>Идея</vt:lpstr>
      <vt:lpstr>Задачи:</vt:lpstr>
      <vt:lpstr>Структура сайта</vt:lpstr>
      <vt:lpstr>Меню  С небольшим вступлением</vt:lpstr>
      <vt:lpstr>Фильмы</vt:lpstr>
      <vt:lpstr>Сериалы</vt:lpstr>
      <vt:lpstr>Перспективы развития</vt:lpstr>
      <vt:lpstr>Итоги</vt:lpstr>
      <vt:lpstr>Источники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WEB-сайт КиноГид</dc:title>
  <dc:creator>Дарья Соколенко</dc:creator>
  <cp:lastModifiedBy>Дарья Соколенко</cp:lastModifiedBy>
  <cp:revision>5</cp:revision>
  <dcterms:created xsi:type="dcterms:W3CDTF">2024-02-25T08:03:31Z</dcterms:created>
  <dcterms:modified xsi:type="dcterms:W3CDTF">2024-02-25T10:23:48Z</dcterms:modified>
</cp:coreProperties>
</file>