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4c25779c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4c25779c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50784f1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50784f1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4f2827f2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4f2827f2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4c25779c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4c25779c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4c25779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4c25779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20737ce8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20737ce8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4c25779c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4c25779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20737ce8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20737ce8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4c25779c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4c25779c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4f2827e2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4f2827e2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4c25779c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4c25779c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4f2827e2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4f2827e2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05475" y="1646650"/>
            <a:ext cx="4694100" cy="15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YOUR CUSTOMERS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762050" y="3533850"/>
            <a:ext cx="3777900" cy="17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Partho Sarthi 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Jithesh Yemi Reddy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Vaishnavi Seenuvasan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 Ram Prasanna Vulisetti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Vamshidhar Rao Billakanti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Logistic Regression Model</a:t>
            </a:r>
            <a:endParaRPr b="1"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403425" y="1537425"/>
            <a:ext cx="4810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On balanced dataset: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accuracy for the training model is 70.4%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accuracy for validation training dataset is 69.53%.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On original dataset: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accuracy for the original dataset is 61.8%. The sensitivity of this model is 63.36%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area of the ROC curve or can be referred as the AUC value is 67.7%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000" y="1458775"/>
            <a:ext cx="3635225" cy="308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1174250" y="5282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Evaluation of results</a:t>
            </a:r>
            <a:endParaRPr b="1"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105255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797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50"/>
              <a:buFont typeface="Arial"/>
              <a:buChar char="●"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Logistic regression model is better in its accuracy than the decision tree model. 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Font typeface="Arial"/>
              <a:buChar char="●"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The sensitivity of the logistic regression model is only 63.36%. On the other hand, the decision tree model has a sensitivity score of 72.48%. 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Font typeface="Arial"/>
              <a:buChar char="●"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According to the business model in this scenario the company can make better </a:t>
            </a:r>
            <a:r>
              <a:rPr lang="en" sz="1250">
                <a:latin typeface="Arial"/>
                <a:ea typeface="Arial"/>
                <a:cs typeface="Arial"/>
                <a:sym typeface="Arial"/>
              </a:rPr>
              <a:t>revenue</a:t>
            </a:r>
            <a:r>
              <a:rPr lang="en" sz="1250">
                <a:latin typeface="Arial"/>
                <a:ea typeface="Arial"/>
                <a:cs typeface="Arial"/>
                <a:sym typeface="Arial"/>
              </a:rPr>
              <a:t> when opted for </a:t>
            </a:r>
            <a:r>
              <a:rPr lang="en" sz="1250">
                <a:latin typeface="Arial"/>
                <a:ea typeface="Arial"/>
                <a:cs typeface="Arial"/>
                <a:sym typeface="Arial"/>
              </a:rPr>
              <a:t>decision tree model for marketing purposes.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1174225" y="486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Business strategies</a:t>
            </a:r>
            <a:endParaRPr b="1"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1052550" y="1400725"/>
            <a:ext cx="7385400" cy="30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09562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The company can make signing up process easier than currently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095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It would be good for the company if it targets its visiting customers especially on weekends by giving them newsletters on emails or attractive discounts.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095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In case of discounts and clearance offers, the best months would be May and November.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095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Gain feedbacks from returning customers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095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A good number of purchases are made about a week in advance of a special day. So, target customers before the special days arrive.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249" y="3282475"/>
            <a:ext cx="1641150" cy="1684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THANK YOU</a:t>
            </a:r>
            <a:endParaRPr b="1" sz="2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534300" y="1508775"/>
            <a:ext cx="4539300" cy="3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dataset that we adopted has record of customer activity in a real business situation.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As a group of business analysts, our role is to analyse and return valuable insights for the ecommerce website to improve its customer experience.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4600" y="1928825"/>
            <a:ext cx="3384149" cy="1916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Mining objective</a:t>
            </a:r>
            <a:endParaRPr b="1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052550" y="15389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We aim to create a prediction model which could identify the users who would complete a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successful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transaction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based on the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duration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spent on different modules of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e-commerce website.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In the project,  our team would create various prediction models from the dataset.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We will then make performance evaluations to determine which model would best suit our e-commerce business case.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About Dataset</a:t>
            </a:r>
            <a:endParaRPr b="1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032450" y="1655875"/>
            <a:ext cx="2808000" cy="28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Each record in the dataset is a consolidated session of a unique user in a single record who visited the website during the one-year period.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688" y="1307851"/>
            <a:ext cx="4663524" cy="23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713" y="1164500"/>
            <a:ext cx="6682874" cy="334107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/>
        </p:nvSpPr>
        <p:spPr>
          <a:xfrm>
            <a:off x="470250" y="2379300"/>
            <a:ext cx="578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2944400" y="395000"/>
            <a:ext cx="3044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Meta Data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151800" y="539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Descriptive statistics</a:t>
            </a:r>
            <a:endParaRPr b="1"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5635700" y="3531475"/>
            <a:ext cx="32550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6125" y="1540805"/>
            <a:ext cx="2480275" cy="2406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100" y="1540800"/>
            <a:ext cx="3461301" cy="273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3700" y="1540800"/>
            <a:ext cx="3608300" cy="27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1600" y="1540800"/>
            <a:ext cx="3608298" cy="27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196650" y="483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Descriptive statistics</a:t>
            </a:r>
            <a:endParaRPr b="1"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4047275" y="2789150"/>
            <a:ext cx="4659600" cy="11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5200">
                <a:latin typeface="Arial"/>
                <a:ea typeface="Arial"/>
                <a:cs typeface="Arial"/>
                <a:sym typeface="Arial"/>
              </a:rPr>
              <a:t>PCA shows that the first 11 variables contain 96% of the information from all the variables of the dataset.</a:t>
            </a:r>
            <a:endParaRPr sz="52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5200">
                <a:latin typeface="Arial"/>
                <a:ea typeface="Arial"/>
                <a:cs typeface="Arial"/>
                <a:sym typeface="Arial"/>
              </a:rPr>
              <a:t>Exit rates and bounce rates are strongly correlated.</a:t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 rotWithShape="1">
          <a:blip r:embed="rId3">
            <a:alphaModFix/>
          </a:blip>
          <a:srcRect b="0" l="0" r="-13817" t="-13817"/>
          <a:stretch/>
        </p:blipFill>
        <p:spPr>
          <a:xfrm>
            <a:off x="1051850" y="1179900"/>
            <a:ext cx="3325150" cy="288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7275" y="1523488"/>
            <a:ext cx="4581175" cy="11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Decision Tree M</a:t>
            </a:r>
            <a:r>
              <a:rPr b="1" lang="en"/>
              <a:t>odel</a:t>
            </a:r>
            <a:endParaRPr b="1"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734950" y="1547075"/>
            <a:ext cx="3837000" cy="29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250" y="1307850"/>
            <a:ext cx="5571126" cy="334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Decision Tree Model</a:t>
            </a:r>
            <a:endParaRPr b="1"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421925" y="1448300"/>
            <a:ext cx="4149900" cy="30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On the balanced dataset: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accuracy of the training dataset is 72.7%.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accuracy of the validation dataset is 71.3%.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area of the ROC curve or can be referred as the AUC value is 77.8%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On the original dataset: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Accuracy of whole dataset is 59.5%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area of the ROC curve or can be referred as the AUC value is 67.7%</a:t>
            </a:r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2800" y="1484150"/>
            <a:ext cx="3998100" cy="29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