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3"/>
  </p:notesMasterIdLst>
  <p:sldIdLst>
    <p:sldId id="256" r:id="rId2"/>
    <p:sldId id="258" r:id="rId3"/>
    <p:sldId id="260" r:id="rId4"/>
    <p:sldId id="315" r:id="rId5"/>
    <p:sldId id="332" r:id="rId6"/>
    <p:sldId id="259" r:id="rId7"/>
    <p:sldId id="307" r:id="rId8"/>
    <p:sldId id="316" r:id="rId9"/>
    <p:sldId id="317" r:id="rId10"/>
    <p:sldId id="318" r:id="rId11"/>
    <p:sldId id="306" r:id="rId12"/>
    <p:sldId id="333" r:id="rId13"/>
    <p:sldId id="320" r:id="rId14"/>
    <p:sldId id="321" r:id="rId15"/>
    <p:sldId id="323" r:id="rId16"/>
    <p:sldId id="324" r:id="rId17"/>
    <p:sldId id="325" r:id="rId18"/>
    <p:sldId id="326" r:id="rId19"/>
    <p:sldId id="327" r:id="rId20"/>
    <p:sldId id="340" r:id="rId21"/>
    <p:sldId id="334" r:id="rId22"/>
    <p:sldId id="335" r:id="rId23"/>
    <p:sldId id="328" r:id="rId24"/>
    <p:sldId id="336" r:id="rId25"/>
    <p:sldId id="337" r:id="rId26"/>
    <p:sldId id="329" r:id="rId27"/>
    <p:sldId id="338" r:id="rId28"/>
    <p:sldId id="339" r:id="rId29"/>
    <p:sldId id="330" r:id="rId30"/>
    <p:sldId id="331" r:id="rId31"/>
    <p:sldId id="283" r:id="rId32"/>
  </p:sldIdLst>
  <p:sldSz cx="9144000" cy="5143500" type="screen16x9"/>
  <p:notesSz cx="6858000" cy="9144000"/>
  <p:embeddedFontLst>
    <p:embeddedFont>
      <p:font typeface="Kantumruy Pro" panose="020B0604020202020204" charset="0"/>
      <p:regular r:id="rId34"/>
      <p:bold r:id="rId35"/>
      <p:italic r:id="rId36"/>
      <p:boldItalic r:id="rId37"/>
    </p:embeddedFont>
    <p:embeddedFont>
      <p:font typeface="Kantumruy Pro Medium" panose="020B0604020202020204" charset="0"/>
      <p:regular r:id="rId38"/>
      <p:bold r:id="rId39"/>
      <p:italic r:id="rId40"/>
      <p:boldItalic r:id="rId41"/>
    </p:embeddedFont>
    <p:embeddedFont>
      <p:font typeface="Kantumruy Pro SemiBold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5D62E94-CB44-41DB-B491-FFA3448DBFE4}">
  <a:tblStyle styleId="{95D62E94-CB44-41DB-B491-FFA3448DBF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0" autoAdjust="0"/>
  </p:normalViewPr>
  <p:slideViewPr>
    <p:cSldViewPr snapToGrid="0">
      <p:cViewPr varScale="1">
        <p:scale>
          <a:sx n="120" d="100"/>
          <a:sy n="120" d="100"/>
        </p:scale>
        <p:origin x="810" y="1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49c9436ab0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49c9436ab0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2BD670B3-FD34-8BF4-5E86-6E14EF23D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29984B23-CC22-C675-1C4E-D12CB75122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D9279E2-E8A7-90CF-C6C7-0EE8103F19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6077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9F04E3F1-A807-F5F0-CE24-E2B2969C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1CEBADB4-B545-BE40-3D76-FD8BE3CBFA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123245AC-E0B2-4E8B-96D8-FF6DB1DE85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259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9FF24978-C7BF-BFF4-BD2E-AE17C746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77D9BB4A-0978-7FFC-7365-D73EA1E161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722CE98E-CC7E-B286-B44F-9111F784A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050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78951AF-1CE4-8A90-5A5D-5C932E798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34DE2A56-57B1-1F29-9FC4-8C68A77C33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E525027A-8688-C48D-B5A7-FEF7DA270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63040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15815F13-F75C-61A5-20A0-FD8200266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4397167-863A-4974-77AB-590858ADC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3C3B19E8-368A-395A-E3AB-47C6120C6B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486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9BC19466-18D2-2E3B-C7CE-017BD6FF9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80E6D843-1AC6-F6A9-EB73-C90C84C503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421309A3-B3A4-96B4-969C-1126DF1BC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79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AA5987AF-B533-8BCF-CB2D-6BE952DF2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5684685F-D2C4-25D0-6496-645FB8107E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BFE4192D-3BB0-6800-DF96-46E34D29DA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412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0DCBCFA9-4F8A-94D2-75C0-CF365DF3B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0EAB326-0F7E-DEAD-784B-7EEF104AA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F5934981-EA1D-2451-B9FF-F388FA1CDF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3171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9E270F04-645A-2B83-D1EA-607DAE049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7F332CD-A874-8698-B66A-E0DF058D83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DE8B736-E59F-CCE3-72D6-E450989124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3489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AA886CFC-59C0-309C-3B73-712DE255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CD111647-A34A-D017-02FC-A07E0118D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0D20A858-47E0-2F54-7BFA-33E90C3433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628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49c9436ab0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49c9436ab0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1471A609-8EF7-73A2-2508-389C41C76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7EACF756-A4E6-B45D-E6A8-E8023D0148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05B74D42-C97A-29F5-58AF-71EAD6622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0374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AFF15D3F-6B74-AA58-DB09-3C781F843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ABEAF036-7134-9630-4078-828E8C72CA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E90AABF3-2448-F7F7-162B-05A5A486F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68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1B0C57F4-29AF-AA42-A903-EDA0356C5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FCB1EAC5-FFA3-9C61-B138-45421C8F7A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8317A9B-1189-5B35-5D09-814FAECA4C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5822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3D145380-C115-629A-7BE6-7809905DD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A9EA6DAC-0FD2-0A34-C1D3-2C4253267D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7DD62036-A427-00B8-D2E5-93407117B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8216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F5CD40C5-F479-8A13-96C2-ADE14EF5B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8AD3E9AC-A52B-0911-14FD-27011BA509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91007510-7DC5-09E2-2394-227FF2CCD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6516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0586368-5F1F-9334-6E1D-06ACA4B67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65215E9-2BF0-46CB-9DD4-0E4E1CB02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06B46A2D-F163-B3BD-83D5-836875022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231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397CCE2F-7D6A-F21A-E585-40C61A103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BA8D2291-6F11-4BCB-32AF-325B0FDC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C95AECD1-4939-AF27-BCCB-25AFC0A85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9947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8A6BBB38-83FB-8220-06AC-5BC05D48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0E2D9BC-49EC-6AB4-35B9-8515B9154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7A60B3AD-53C0-B4D7-A819-2D43A7AB4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242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E47B64C5-C19C-E3AB-BCA3-D3FA22250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B4A6CEEE-F5E3-AAAF-85A6-39A74FFDF0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F5C4D380-5559-2164-125A-84BED44A32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4776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FEF2FD95-871E-17EC-F0B9-C6F9A9CB2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A0CC301A-F27C-87D1-0DAE-CC791EA525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8FB10058-3660-BB08-03FE-93BA86D7CB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315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EDEB765C-7339-CE4E-07F0-BA04B4F9B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D89779C-0341-310F-344D-AFBF0B4163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712B9C07-AE00-AC7C-F4E0-430555F57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7217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g24a27ff2a65_1_1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8" name="Google Shape;1258;g24a27ff2a65_1_1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9D237DCB-6C75-42AB-1C30-50D742C1A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54B0A365-F421-AB0D-C83E-60B262A7B2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73DAD9C2-7E71-9C4D-BA18-FE1B60118A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515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F857AC85-DE9E-AB63-9A0A-C0AF3CFA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1A959A06-CF50-6E98-D74B-F3D92B7A2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C9F7A727-4061-B752-03E8-0428E381B2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2456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49c9436ab0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49c9436ab0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2166E97C-8396-AF76-8AB9-FE894BD4F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ECD272D7-A511-6C71-1AB4-750A7B86F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94FCE99-BCC3-E55B-A12B-3A1DFC5CBE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1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D25F45AD-8ADB-16F7-F4D2-E1A11D4F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62D14D03-39D5-DF48-1A50-A482089AAE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45D58EE-398D-54B9-F95D-D45916667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34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>
          <a:extLst>
            <a:ext uri="{FF2B5EF4-FFF2-40B4-BE49-F238E27FC236}">
              <a16:creationId xmlns:a16="http://schemas.microsoft.com/office/drawing/2014/main" id="{1DC14CEF-2062-465D-4B8D-E9FC627A5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49c9436ab0_0_534:notes">
            <a:extLst>
              <a:ext uri="{FF2B5EF4-FFF2-40B4-BE49-F238E27FC236}">
                <a16:creationId xmlns:a16="http://schemas.microsoft.com/office/drawing/2014/main" id="{522090B4-7F92-1EAE-C280-21934A2F53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49c9436ab0_0_534:notes">
            <a:extLst>
              <a:ext uri="{FF2B5EF4-FFF2-40B4-BE49-F238E27FC236}">
                <a16:creationId xmlns:a16="http://schemas.microsoft.com/office/drawing/2014/main" id="{279852F6-728B-2F4F-B883-B615750E70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778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39800"/>
            <a:ext cx="77139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2401000"/>
            <a:ext cx="77139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6316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15100" y="1800825"/>
            <a:ext cx="4895400" cy="9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775725"/>
            <a:ext cx="4895400" cy="10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5100" y="2742225"/>
            <a:ext cx="4895400" cy="4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 hasCustomPrompt="1"/>
          </p:nvPr>
        </p:nvSpPr>
        <p:spPr>
          <a:xfrm>
            <a:off x="1430075" y="12480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2083200" y="16731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2"/>
          </p:nvPr>
        </p:nvSpPr>
        <p:spPr>
          <a:xfrm>
            <a:off x="2083200" y="1248075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Kantumruy Pro"/>
              <a:buNone/>
              <a:defRPr sz="3500">
                <a:solidFill>
                  <a:schemeClr val="dk2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4" hasCustomPrompt="1"/>
          </p:nvPr>
        </p:nvSpPr>
        <p:spPr>
          <a:xfrm>
            <a:off x="1430075" y="23583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5"/>
          </p:nvPr>
        </p:nvSpPr>
        <p:spPr>
          <a:xfrm>
            <a:off x="2083200" y="27834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6"/>
          </p:nvPr>
        </p:nvSpPr>
        <p:spPr>
          <a:xfrm>
            <a:off x="2083200" y="23583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7" hasCustomPrompt="1"/>
          </p:nvPr>
        </p:nvSpPr>
        <p:spPr>
          <a:xfrm>
            <a:off x="1430075" y="34686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8"/>
          </p:nvPr>
        </p:nvSpPr>
        <p:spPr>
          <a:xfrm>
            <a:off x="2083200" y="38937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9"/>
          </p:nvPr>
        </p:nvSpPr>
        <p:spPr>
          <a:xfrm>
            <a:off x="2083200" y="34686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3" hasCustomPrompt="1"/>
          </p:nvPr>
        </p:nvSpPr>
        <p:spPr>
          <a:xfrm>
            <a:off x="4724400" y="12480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14"/>
          </p:nvPr>
        </p:nvSpPr>
        <p:spPr>
          <a:xfrm>
            <a:off x="5377525" y="16731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5"/>
          </p:nvPr>
        </p:nvSpPr>
        <p:spPr>
          <a:xfrm>
            <a:off x="5377525" y="1248075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16" hasCustomPrompt="1"/>
          </p:nvPr>
        </p:nvSpPr>
        <p:spPr>
          <a:xfrm>
            <a:off x="4724400" y="23583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7"/>
          </p:nvPr>
        </p:nvSpPr>
        <p:spPr>
          <a:xfrm>
            <a:off x="5377525" y="27834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8"/>
          </p:nvPr>
        </p:nvSpPr>
        <p:spPr>
          <a:xfrm>
            <a:off x="5377525" y="23583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19" hasCustomPrompt="1"/>
          </p:nvPr>
        </p:nvSpPr>
        <p:spPr>
          <a:xfrm>
            <a:off x="4724400" y="3468650"/>
            <a:ext cx="6531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20"/>
          </p:nvPr>
        </p:nvSpPr>
        <p:spPr>
          <a:xfrm>
            <a:off x="5377525" y="3893750"/>
            <a:ext cx="23364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21"/>
          </p:nvPr>
        </p:nvSpPr>
        <p:spPr>
          <a:xfrm>
            <a:off x="5377525" y="3468650"/>
            <a:ext cx="2336400" cy="501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200">
                <a:solidFill>
                  <a:schemeClr val="dk2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Kantumruy Pro"/>
              <a:buNone/>
              <a:defRPr sz="35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1"/>
          </p:nvPr>
        </p:nvSpPr>
        <p:spPr>
          <a:xfrm>
            <a:off x="715100" y="1682900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2"/>
          </p:nvPr>
        </p:nvSpPr>
        <p:spPr>
          <a:xfrm>
            <a:off x="715100" y="124805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ubTitle" idx="3"/>
          </p:nvPr>
        </p:nvSpPr>
        <p:spPr>
          <a:xfrm>
            <a:off x="715100" y="27941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subTitle" idx="4"/>
          </p:nvPr>
        </p:nvSpPr>
        <p:spPr>
          <a:xfrm>
            <a:off x="715100" y="23681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ubTitle" idx="5"/>
          </p:nvPr>
        </p:nvSpPr>
        <p:spPr>
          <a:xfrm>
            <a:off x="715100" y="3914355"/>
            <a:ext cx="7713900" cy="68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6"/>
          </p:nvPr>
        </p:nvSpPr>
        <p:spPr>
          <a:xfrm>
            <a:off x="715100" y="3488300"/>
            <a:ext cx="7713900" cy="51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latin typeface="Kantumruy Pro SemiBold"/>
                <a:ea typeface="Kantumruy Pro SemiBold"/>
                <a:cs typeface="Kantumruy Pro SemiBold"/>
                <a:sym typeface="Kantumruy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15100" y="709063"/>
            <a:ext cx="3036300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715100" y="1586563"/>
            <a:ext cx="3036300" cy="14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1" name="Google Shape;131;p25"/>
          <p:cNvSpPr txBox="1"/>
          <p:nvPr/>
        </p:nvSpPr>
        <p:spPr>
          <a:xfrm>
            <a:off x="715100" y="3459438"/>
            <a:ext cx="303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,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ntumruy Pro"/>
                <a:ea typeface="Kantumruy Pro"/>
                <a:cs typeface="Kantumruy Pro"/>
                <a:sym typeface="Kantumruy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ntumruy Pro"/>
              <a:ea typeface="Kantumruy Pro"/>
              <a:cs typeface="Kantumruy Pro"/>
              <a:sym typeface="Kantumruy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6"/>
          <p:cNvGrpSpPr/>
          <p:nvPr/>
        </p:nvGrpSpPr>
        <p:grpSpPr>
          <a:xfrm>
            <a:off x="6605565" y="2082971"/>
            <a:ext cx="3157715" cy="3383114"/>
            <a:chOff x="6605565" y="2082971"/>
            <a:chExt cx="3157715" cy="3383114"/>
          </a:xfrm>
        </p:grpSpPr>
        <p:grpSp>
          <p:nvGrpSpPr>
            <p:cNvPr id="134" name="Google Shape;134;p26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135" name="Google Shape;135;p26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6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6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6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6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6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6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6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6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6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6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6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6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6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6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6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6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6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6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6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6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6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6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6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6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6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6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6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6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6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6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6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6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6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6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6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6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6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6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6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26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26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6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6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6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6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6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82" name="Google Shape;182;p26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" name="Google Shape;183;p26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184" name="Google Shape;184;p26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6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6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6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6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6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6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3" name="Google Shape;193;p26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4" name="Google Shape;194;p26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195" name="Google Shape;195;p26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6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6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6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6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6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6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26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26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6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6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6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7" name="Google Shape;207;p26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8" name="Google Shape;208;p26"/>
            <p:cNvCxnSpPr>
              <a:stCxn id="182" idx="5"/>
              <a:endCxn id="207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6"/>
            <p:cNvCxnSpPr>
              <a:stCxn id="182" idx="6"/>
              <a:endCxn id="193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0" name="Google Shape;210;p26"/>
            <p:cNvCxnSpPr>
              <a:stCxn id="193" idx="4"/>
              <a:endCxn id="207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" name="Google Shape;211;p26"/>
            <p:cNvCxnSpPr>
              <a:stCxn id="182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2" name="Google Shape;212;p26"/>
            <p:cNvCxnSpPr>
              <a:stCxn id="207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27"/>
          <p:cNvGrpSpPr/>
          <p:nvPr/>
        </p:nvGrpSpPr>
        <p:grpSpPr>
          <a:xfrm>
            <a:off x="-212420" y="2760723"/>
            <a:ext cx="2843422" cy="2447099"/>
            <a:chOff x="-822020" y="3675123"/>
            <a:chExt cx="2843422" cy="2447099"/>
          </a:xfrm>
        </p:grpSpPr>
        <p:grpSp>
          <p:nvGrpSpPr>
            <p:cNvPr id="215" name="Google Shape;215;p27"/>
            <p:cNvGrpSpPr/>
            <p:nvPr/>
          </p:nvGrpSpPr>
          <p:grpSpPr>
            <a:xfrm flipH="1">
              <a:off x="460835" y="4337895"/>
              <a:ext cx="1560567" cy="1561202"/>
              <a:chOff x="6644550" y="3312875"/>
              <a:chExt cx="737125" cy="737425"/>
            </a:xfrm>
          </p:grpSpPr>
          <p:sp>
            <p:nvSpPr>
              <p:cNvPr id="216" name="Google Shape;216;p27"/>
              <p:cNvSpPr/>
              <p:nvPr/>
            </p:nvSpPr>
            <p:spPr>
              <a:xfrm>
                <a:off x="6766750" y="3435950"/>
                <a:ext cx="491800" cy="491800"/>
              </a:xfrm>
              <a:custGeom>
                <a:avLst/>
                <a:gdLst/>
                <a:ahLst/>
                <a:cxnLst/>
                <a:rect l="l" t="t" r="r" b="b"/>
                <a:pathLst>
                  <a:path w="19672" h="19672" extrusionOk="0">
                    <a:moveTo>
                      <a:pt x="9835" y="3807"/>
                    </a:moveTo>
                    <a:cubicBezTo>
                      <a:pt x="13161" y="3807"/>
                      <a:pt x="15866" y="6511"/>
                      <a:pt x="15866" y="9837"/>
                    </a:cubicBezTo>
                    <a:cubicBezTo>
                      <a:pt x="15866" y="13161"/>
                      <a:pt x="13161" y="15865"/>
                      <a:pt x="9835" y="15865"/>
                    </a:cubicBezTo>
                    <a:cubicBezTo>
                      <a:pt x="6511" y="15865"/>
                      <a:pt x="3805" y="13161"/>
                      <a:pt x="3805" y="9837"/>
                    </a:cubicBezTo>
                    <a:cubicBezTo>
                      <a:pt x="3805" y="6511"/>
                      <a:pt x="6511" y="3807"/>
                      <a:pt x="9835" y="3807"/>
                    </a:cubicBezTo>
                    <a:close/>
                    <a:moveTo>
                      <a:pt x="9835" y="3354"/>
                    </a:moveTo>
                    <a:cubicBezTo>
                      <a:pt x="6262" y="3354"/>
                      <a:pt x="3353" y="6262"/>
                      <a:pt x="3353" y="9837"/>
                    </a:cubicBezTo>
                    <a:cubicBezTo>
                      <a:pt x="3353" y="13410"/>
                      <a:pt x="6262" y="16318"/>
                      <a:pt x="9835" y="16318"/>
                    </a:cubicBezTo>
                    <a:cubicBezTo>
                      <a:pt x="13411" y="16318"/>
                      <a:pt x="16318" y="13410"/>
                      <a:pt x="16318" y="9837"/>
                    </a:cubicBezTo>
                    <a:cubicBezTo>
                      <a:pt x="16318" y="6262"/>
                      <a:pt x="13411" y="3354"/>
                      <a:pt x="9835" y="3354"/>
                    </a:cubicBezTo>
                    <a:close/>
                    <a:moveTo>
                      <a:pt x="9835" y="453"/>
                    </a:moveTo>
                    <a:cubicBezTo>
                      <a:pt x="9976" y="453"/>
                      <a:pt x="10123" y="456"/>
                      <a:pt x="10286" y="466"/>
                    </a:cubicBezTo>
                    <a:lnTo>
                      <a:pt x="10153" y="2323"/>
                    </a:lnTo>
                    <a:lnTo>
                      <a:pt x="10379" y="2338"/>
                    </a:lnTo>
                    <a:cubicBezTo>
                      <a:pt x="11512" y="2421"/>
                      <a:pt x="12588" y="2750"/>
                      <a:pt x="13572" y="3316"/>
                    </a:cubicBezTo>
                    <a:lnTo>
                      <a:pt x="13769" y="3429"/>
                    </a:lnTo>
                    <a:lnTo>
                      <a:pt x="14696" y="1816"/>
                    </a:lnTo>
                    <a:cubicBezTo>
                      <a:pt x="16183" y="2718"/>
                      <a:pt x="17377" y="3999"/>
                      <a:pt x="18173" y="5537"/>
                    </a:cubicBezTo>
                    <a:lnTo>
                      <a:pt x="16500" y="6351"/>
                    </a:lnTo>
                    <a:lnTo>
                      <a:pt x="16599" y="6554"/>
                    </a:lnTo>
                    <a:cubicBezTo>
                      <a:pt x="17096" y="7572"/>
                      <a:pt x="17349" y="8666"/>
                      <a:pt x="17354" y="9806"/>
                    </a:cubicBezTo>
                    <a:lnTo>
                      <a:pt x="17354" y="10030"/>
                    </a:lnTo>
                    <a:lnTo>
                      <a:pt x="19218" y="10030"/>
                    </a:lnTo>
                    <a:cubicBezTo>
                      <a:pt x="19181" y="11778"/>
                      <a:pt x="18664" y="13463"/>
                      <a:pt x="17713" y="14929"/>
                    </a:cubicBezTo>
                    <a:lnTo>
                      <a:pt x="16176" y="13880"/>
                    </a:lnTo>
                    <a:lnTo>
                      <a:pt x="16049" y="14066"/>
                    </a:lnTo>
                    <a:cubicBezTo>
                      <a:pt x="15416" y="14993"/>
                      <a:pt x="14567" y="15779"/>
                      <a:pt x="13596" y="16344"/>
                    </a:cubicBezTo>
                    <a:lnTo>
                      <a:pt x="13401" y="16457"/>
                    </a:lnTo>
                    <a:lnTo>
                      <a:pt x="14332" y="18068"/>
                    </a:lnTo>
                    <a:cubicBezTo>
                      <a:pt x="12956" y="18823"/>
                      <a:pt x="11407" y="19219"/>
                      <a:pt x="9835" y="19219"/>
                    </a:cubicBezTo>
                    <a:cubicBezTo>
                      <a:pt x="9688" y="19219"/>
                      <a:pt x="9536" y="19216"/>
                      <a:pt x="9370" y="19206"/>
                    </a:cubicBezTo>
                    <a:lnTo>
                      <a:pt x="9368" y="19206"/>
                    </a:lnTo>
                    <a:lnTo>
                      <a:pt x="9503" y="17351"/>
                    </a:lnTo>
                    <a:lnTo>
                      <a:pt x="9279" y="17334"/>
                    </a:lnTo>
                    <a:cubicBezTo>
                      <a:pt x="8144" y="17250"/>
                      <a:pt x="7070" y="16919"/>
                      <a:pt x="6087" y="16351"/>
                    </a:cubicBezTo>
                    <a:lnTo>
                      <a:pt x="5890" y="16237"/>
                    </a:lnTo>
                    <a:lnTo>
                      <a:pt x="4960" y="17850"/>
                    </a:lnTo>
                    <a:cubicBezTo>
                      <a:pt x="3475" y="16944"/>
                      <a:pt x="2282" y="15662"/>
                      <a:pt x="1489" y="14122"/>
                    </a:cubicBezTo>
                    <a:lnTo>
                      <a:pt x="3164" y="13311"/>
                    </a:lnTo>
                    <a:lnTo>
                      <a:pt x="3065" y="13108"/>
                    </a:lnTo>
                    <a:cubicBezTo>
                      <a:pt x="2570" y="12087"/>
                      <a:pt x="2318" y="10993"/>
                      <a:pt x="2315" y="9852"/>
                    </a:cubicBezTo>
                    <a:lnTo>
                      <a:pt x="2315" y="9627"/>
                    </a:lnTo>
                    <a:lnTo>
                      <a:pt x="453" y="9627"/>
                    </a:lnTo>
                    <a:cubicBezTo>
                      <a:pt x="493" y="7889"/>
                      <a:pt x="1007" y="6216"/>
                      <a:pt x="1948" y="4757"/>
                    </a:cubicBezTo>
                    <a:lnTo>
                      <a:pt x="3488" y="5804"/>
                    </a:lnTo>
                    <a:lnTo>
                      <a:pt x="3615" y="5618"/>
                    </a:lnTo>
                    <a:cubicBezTo>
                      <a:pt x="4245" y="4691"/>
                      <a:pt x="5092" y="3901"/>
                      <a:pt x="6064" y="3336"/>
                    </a:cubicBezTo>
                    <a:lnTo>
                      <a:pt x="6259" y="3222"/>
                    </a:lnTo>
                    <a:lnTo>
                      <a:pt x="5324" y="1613"/>
                    </a:lnTo>
                    <a:cubicBezTo>
                      <a:pt x="6703" y="853"/>
                      <a:pt x="8258" y="453"/>
                      <a:pt x="9835" y="453"/>
                    </a:cubicBezTo>
                    <a:close/>
                    <a:moveTo>
                      <a:pt x="9835" y="0"/>
                    </a:moveTo>
                    <a:cubicBezTo>
                      <a:pt x="8104" y="0"/>
                      <a:pt x="6397" y="461"/>
                      <a:pt x="4901" y="1334"/>
                    </a:cubicBezTo>
                    <a:lnTo>
                      <a:pt x="4704" y="1448"/>
                    </a:lnTo>
                    <a:lnTo>
                      <a:pt x="5642" y="3062"/>
                    </a:lnTo>
                    <a:cubicBezTo>
                      <a:pt x="4759" y="3610"/>
                      <a:pt x="3980" y="4336"/>
                      <a:pt x="3371" y="5176"/>
                    </a:cubicBezTo>
                    <a:lnTo>
                      <a:pt x="1828" y="4127"/>
                    </a:lnTo>
                    <a:lnTo>
                      <a:pt x="1701" y="4314"/>
                    </a:lnTo>
                    <a:cubicBezTo>
                      <a:pt x="589" y="5948"/>
                      <a:pt x="1" y="7858"/>
                      <a:pt x="1" y="9852"/>
                    </a:cubicBezTo>
                    <a:lnTo>
                      <a:pt x="1" y="10078"/>
                    </a:lnTo>
                    <a:lnTo>
                      <a:pt x="1867" y="10078"/>
                    </a:lnTo>
                    <a:cubicBezTo>
                      <a:pt x="1899" y="11131"/>
                      <a:pt x="2132" y="12145"/>
                      <a:pt x="2563" y="13100"/>
                    </a:cubicBezTo>
                    <a:lnTo>
                      <a:pt x="883" y="13913"/>
                    </a:lnTo>
                    <a:lnTo>
                      <a:pt x="982" y="14117"/>
                    </a:lnTo>
                    <a:cubicBezTo>
                      <a:pt x="1844" y="15897"/>
                      <a:pt x="3211" y="17362"/>
                      <a:pt x="4929" y="18357"/>
                    </a:cubicBezTo>
                    <a:lnTo>
                      <a:pt x="5125" y="18469"/>
                    </a:lnTo>
                    <a:lnTo>
                      <a:pt x="6057" y="16853"/>
                    </a:lnTo>
                    <a:cubicBezTo>
                      <a:pt x="6981" y="17352"/>
                      <a:pt x="7975" y="17658"/>
                      <a:pt x="9021" y="17765"/>
                    </a:cubicBezTo>
                    <a:lnTo>
                      <a:pt x="8884" y="19626"/>
                    </a:lnTo>
                    <a:lnTo>
                      <a:pt x="9110" y="19642"/>
                    </a:lnTo>
                    <a:cubicBezTo>
                      <a:pt x="9384" y="19664"/>
                      <a:pt x="9614" y="19672"/>
                      <a:pt x="9835" y="19672"/>
                    </a:cubicBezTo>
                    <a:cubicBezTo>
                      <a:pt x="11562" y="19672"/>
                      <a:pt x="13264" y="19214"/>
                      <a:pt x="14755" y="18347"/>
                    </a:cubicBezTo>
                    <a:lnTo>
                      <a:pt x="14952" y="18234"/>
                    </a:lnTo>
                    <a:lnTo>
                      <a:pt x="14015" y="16619"/>
                    </a:lnTo>
                    <a:cubicBezTo>
                      <a:pt x="14901" y="16070"/>
                      <a:pt x="15680" y="15347"/>
                      <a:pt x="16292" y="14506"/>
                    </a:cubicBezTo>
                    <a:lnTo>
                      <a:pt x="17833" y="15558"/>
                    </a:lnTo>
                    <a:lnTo>
                      <a:pt x="17960" y="15371"/>
                    </a:lnTo>
                    <a:cubicBezTo>
                      <a:pt x="19079" y="13734"/>
                      <a:pt x="19672" y="11819"/>
                      <a:pt x="19672" y="9835"/>
                    </a:cubicBezTo>
                    <a:lnTo>
                      <a:pt x="19670" y="9578"/>
                    </a:lnTo>
                    <a:lnTo>
                      <a:pt x="17802" y="9578"/>
                    </a:lnTo>
                    <a:cubicBezTo>
                      <a:pt x="17769" y="8527"/>
                      <a:pt x="17534" y="7514"/>
                      <a:pt x="17103" y="6561"/>
                    </a:cubicBezTo>
                    <a:lnTo>
                      <a:pt x="18781" y="5745"/>
                    </a:lnTo>
                    <a:lnTo>
                      <a:pt x="18682" y="5540"/>
                    </a:lnTo>
                    <a:cubicBezTo>
                      <a:pt x="17815" y="3762"/>
                      <a:pt x="16449" y="2299"/>
                      <a:pt x="14727" y="1309"/>
                    </a:cubicBezTo>
                    <a:lnTo>
                      <a:pt x="14531" y="1195"/>
                    </a:lnTo>
                    <a:lnTo>
                      <a:pt x="13601" y="2814"/>
                    </a:lnTo>
                    <a:cubicBezTo>
                      <a:pt x="12677" y="2315"/>
                      <a:pt x="11682" y="2011"/>
                      <a:pt x="10637" y="1907"/>
                    </a:cubicBezTo>
                    <a:lnTo>
                      <a:pt x="10769" y="45"/>
                    </a:lnTo>
                    <a:lnTo>
                      <a:pt x="10544" y="29"/>
                    </a:lnTo>
                    <a:cubicBezTo>
                      <a:pt x="10275" y="10"/>
                      <a:pt x="10050" y="0"/>
                      <a:pt x="98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7"/>
              <p:cNvSpPr/>
              <p:nvPr/>
            </p:nvSpPr>
            <p:spPr>
              <a:xfrm>
                <a:off x="7230275" y="3518500"/>
                <a:ext cx="95075" cy="187625"/>
              </a:xfrm>
              <a:custGeom>
                <a:avLst/>
                <a:gdLst/>
                <a:ahLst/>
                <a:cxnLst/>
                <a:rect l="l" t="t" r="r" b="b"/>
                <a:pathLst>
                  <a:path w="3803" h="7505" extrusionOk="0">
                    <a:moveTo>
                      <a:pt x="1655" y="622"/>
                    </a:moveTo>
                    <a:cubicBezTo>
                      <a:pt x="2770" y="2575"/>
                      <a:pt x="3305" y="4780"/>
                      <a:pt x="3214" y="7026"/>
                    </a:cubicBezTo>
                    <a:lnTo>
                      <a:pt x="2013" y="6955"/>
                    </a:lnTo>
                    <a:lnTo>
                      <a:pt x="2015" y="6955"/>
                    </a:lnTo>
                    <a:cubicBezTo>
                      <a:pt x="2089" y="4952"/>
                      <a:pt x="1610" y="2986"/>
                      <a:pt x="620" y="1237"/>
                    </a:cubicBezTo>
                    <a:lnTo>
                      <a:pt x="1655" y="622"/>
                    </a:lnTo>
                    <a:close/>
                    <a:moveTo>
                      <a:pt x="1813" y="1"/>
                    </a:moveTo>
                    <a:lnTo>
                      <a:pt x="1" y="1080"/>
                    </a:lnTo>
                    <a:lnTo>
                      <a:pt x="117" y="1273"/>
                    </a:lnTo>
                    <a:cubicBezTo>
                      <a:pt x="1177" y="3057"/>
                      <a:pt x="1673" y="5091"/>
                      <a:pt x="1551" y="7153"/>
                    </a:cubicBezTo>
                    <a:lnTo>
                      <a:pt x="1539" y="7379"/>
                    </a:lnTo>
                    <a:lnTo>
                      <a:pt x="3640" y="7505"/>
                    </a:lnTo>
                    <a:lnTo>
                      <a:pt x="3654" y="7278"/>
                    </a:lnTo>
                    <a:cubicBezTo>
                      <a:pt x="3802" y="4789"/>
                      <a:pt x="3206" y="2340"/>
                      <a:pt x="1929" y="196"/>
                    </a:cubicBezTo>
                    <a:lnTo>
                      <a:pt x="18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7"/>
              <p:cNvSpPr/>
              <p:nvPr/>
            </p:nvSpPr>
            <p:spPr>
              <a:xfrm>
                <a:off x="7002700" y="3372300"/>
                <a:ext cx="185350" cy="98450"/>
              </a:xfrm>
              <a:custGeom>
                <a:avLst/>
                <a:gdLst/>
                <a:ahLst/>
                <a:cxnLst/>
                <a:rect l="l" t="t" r="r" b="b"/>
                <a:pathLst>
                  <a:path w="7414" h="3938" extrusionOk="0">
                    <a:moveTo>
                      <a:pt x="459" y="453"/>
                    </a:moveTo>
                    <a:lnTo>
                      <a:pt x="459" y="453"/>
                    </a:lnTo>
                    <a:cubicBezTo>
                      <a:pt x="2479" y="463"/>
                      <a:pt x="4475" y="992"/>
                      <a:pt x="6244" y="1986"/>
                    </a:cubicBezTo>
                    <a:cubicBezTo>
                      <a:pt x="6428" y="2091"/>
                      <a:pt x="6609" y="2198"/>
                      <a:pt x="6786" y="2310"/>
                    </a:cubicBezTo>
                    <a:lnTo>
                      <a:pt x="6125" y="3313"/>
                    </a:lnTo>
                    <a:cubicBezTo>
                      <a:pt x="5958" y="3206"/>
                      <a:pt x="5806" y="3113"/>
                      <a:pt x="5658" y="3031"/>
                    </a:cubicBezTo>
                    <a:cubicBezTo>
                      <a:pt x="4075" y="2142"/>
                      <a:pt x="2289" y="1669"/>
                      <a:pt x="477" y="1658"/>
                    </a:cubicBezTo>
                    <a:lnTo>
                      <a:pt x="459" y="453"/>
                    </a:lnTo>
                    <a:close/>
                    <a:moveTo>
                      <a:pt x="419" y="1"/>
                    </a:moveTo>
                    <a:cubicBezTo>
                      <a:pt x="354" y="1"/>
                      <a:pt x="290" y="1"/>
                      <a:pt x="226" y="2"/>
                    </a:cubicBezTo>
                    <a:lnTo>
                      <a:pt x="1" y="6"/>
                    </a:lnTo>
                    <a:lnTo>
                      <a:pt x="31" y="2115"/>
                    </a:lnTo>
                    <a:lnTo>
                      <a:pt x="257" y="2112"/>
                    </a:lnTo>
                    <a:cubicBezTo>
                      <a:pt x="313" y="2111"/>
                      <a:pt x="368" y="2111"/>
                      <a:pt x="424" y="2111"/>
                    </a:cubicBezTo>
                    <a:cubicBezTo>
                      <a:pt x="2177" y="2111"/>
                      <a:pt x="3907" y="2565"/>
                      <a:pt x="5435" y="3425"/>
                    </a:cubicBezTo>
                    <a:cubicBezTo>
                      <a:pt x="5628" y="3533"/>
                      <a:pt x="5828" y="3657"/>
                      <a:pt x="6066" y="3814"/>
                    </a:cubicBezTo>
                    <a:lnTo>
                      <a:pt x="6254" y="3938"/>
                    </a:lnTo>
                    <a:lnTo>
                      <a:pt x="7414" y="2181"/>
                    </a:lnTo>
                    <a:lnTo>
                      <a:pt x="7225" y="2056"/>
                    </a:lnTo>
                    <a:cubicBezTo>
                      <a:pt x="6979" y="1894"/>
                      <a:pt x="6725" y="1739"/>
                      <a:pt x="6466" y="1592"/>
                    </a:cubicBezTo>
                    <a:cubicBezTo>
                      <a:pt x="4617" y="553"/>
                      <a:pt x="2533" y="1"/>
                      <a:pt x="4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7"/>
              <p:cNvSpPr/>
              <p:nvPr/>
            </p:nvSpPr>
            <p:spPr>
              <a:xfrm>
                <a:off x="7121650" y="3802825"/>
                <a:ext cx="163875" cy="158850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6354" extrusionOk="0">
                    <a:moveTo>
                      <a:pt x="4894" y="589"/>
                    </a:moveTo>
                    <a:lnTo>
                      <a:pt x="5938" y="1176"/>
                    </a:lnTo>
                    <a:cubicBezTo>
                      <a:pt x="4797" y="3132"/>
                      <a:pt x="3145" y="4706"/>
                      <a:pt x="1139" y="5745"/>
                    </a:cubicBezTo>
                    <a:lnTo>
                      <a:pt x="606" y="4668"/>
                    </a:lnTo>
                    <a:cubicBezTo>
                      <a:pt x="2398" y="3736"/>
                      <a:pt x="3875" y="2330"/>
                      <a:pt x="4894" y="589"/>
                    </a:cubicBezTo>
                    <a:close/>
                    <a:moveTo>
                      <a:pt x="4708" y="1"/>
                    </a:moveTo>
                    <a:lnTo>
                      <a:pt x="4597" y="199"/>
                    </a:lnTo>
                    <a:cubicBezTo>
                      <a:pt x="3581" y="2007"/>
                      <a:pt x="2061" y="3447"/>
                      <a:pt x="204" y="4364"/>
                    </a:cubicBezTo>
                    <a:lnTo>
                      <a:pt x="1" y="4465"/>
                    </a:lnTo>
                    <a:lnTo>
                      <a:pt x="936" y="6353"/>
                    </a:lnTo>
                    <a:lnTo>
                      <a:pt x="1139" y="6252"/>
                    </a:lnTo>
                    <a:cubicBezTo>
                      <a:pt x="3373" y="5147"/>
                      <a:pt x="5203" y="3409"/>
                      <a:pt x="6431" y="1228"/>
                    </a:cubicBezTo>
                    <a:lnTo>
                      <a:pt x="6555" y="1004"/>
                    </a:lnTo>
                    <a:lnTo>
                      <a:pt x="4921" y="83"/>
                    </a:lnTo>
                    <a:lnTo>
                      <a:pt x="4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7"/>
              <p:cNvSpPr/>
              <p:nvPr/>
            </p:nvSpPr>
            <p:spPr>
              <a:xfrm>
                <a:off x="6836800" y="3892700"/>
                <a:ext cx="185225" cy="98700"/>
              </a:xfrm>
              <a:custGeom>
                <a:avLst/>
                <a:gdLst/>
                <a:ahLst/>
                <a:cxnLst/>
                <a:rect l="l" t="t" r="r" b="b"/>
                <a:pathLst>
                  <a:path w="7409" h="3948" extrusionOk="0">
                    <a:moveTo>
                      <a:pt x="1291" y="627"/>
                    </a:moveTo>
                    <a:cubicBezTo>
                      <a:pt x="1463" y="738"/>
                      <a:pt x="1620" y="832"/>
                      <a:pt x="1773" y="919"/>
                    </a:cubicBezTo>
                    <a:cubicBezTo>
                      <a:pt x="3349" y="1805"/>
                      <a:pt x="5130" y="2277"/>
                      <a:pt x="6936" y="2291"/>
                    </a:cubicBezTo>
                    <a:lnTo>
                      <a:pt x="6951" y="3495"/>
                    </a:lnTo>
                    <a:cubicBezTo>
                      <a:pt x="4939" y="3482"/>
                      <a:pt x="2951" y="2955"/>
                      <a:pt x="1187" y="1962"/>
                    </a:cubicBezTo>
                    <a:cubicBezTo>
                      <a:pt x="998" y="1856"/>
                      <a:pt x="810" y="1744"/>
                      <a:pt x="628" y="1628"/>
                    </a:cubicBezTo>
                    <a:lnTo>
                      <a:pt x="627" y="1628"/>
                    </a:lnTo>
                    <a:lnTo>
                      <a:pt x="1291" y="627"/>
                    </a:lnTo>
                    <a:close/>
                    <a:moveTo>
                      <a:pt x="1162" y="1"/>
                    </a:moveTo>
                    <a:lnTo>
                      <a:pt x="1" y="1757"/>
                    </a:lnTo>
                    <a:lnTo>
                      <a:pt x="189" y="1881"/>
                    </a:lnTo>
                    <a:cubicBezTo>
                      <a:pt x="440" y="2048"/>
                      <a:pt x="701" y="2208"/>
                      <a:pt x="965" y="2357"/>
                    </a:cubicBezTo>
                    <a:cubicBezTo>
                      <a:pt x="2819" y="3399"/>
                      <a:pt x="4911" y="3948"/>
                      <a:pt x="7027" y="3948"/>
                    </a:cubicBezTo>
                    <a:cubicBezTo>
                      <a:pt x="7078" y="3948"/>
                      <a:pt x="7131" y="3948"/>
                      <a:pt x="7184" y="3946"/>
                    </a:cubicBezTo>
                    <a:lnTo>
                      <a:pt x="7408" y="3944"/>
                    </a:lnTo>
                    <a:lnTo>
                      <a:pt x="7382" y="1835"/>
                    </a:lnTo>
                    <a:lnTo>
                      <a:pt x="7156" y="1838"/>
                    </a:lnTo>
                    <a:cubicBezTo>
                      <a:pt x="7103" y="1839"/>
                      <a:pt x="7051" y="1839"/>
                      <a:pt x="6999" y="1839"/>
                    </a:cubicBezTo>
                    <a:cubicBezTo>
                      <a:pt x="5247" y="1839"/>
                      <a:pt x="3522" y="1383"/>
                      <a:pt x="1996" y="525"/>
                    </a:cubicBezTo>
                    <a:cubicBezTo>
                      <a:pt x="1796" y="412"/>
                      <a:pt x="1591" y="287"/>
                      <a:pt x="1350" y="126"/>
                    </a:cubicBezTo>
                    <a:lnTo>
                      <a:pt x="116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7"/>
              <p:cNvSpPr/>
              <p:nvPr/>
            </p:nvSpPr>
            <p:spPr>
              <a:xfrm>
                <a:off x="6699875" y="3657075"/>
                <a:ext cx="94875" cy="187700"/>
              </a:xfrm>
              <a:custGeom>
                <a:avLst/>
                <a:gdLst/>
                <a:ahLst/>
                <a:cxnLst/>
                <a:rect l="l" t="t" r="r" b="b"/>
                <a:pathLst>
                  <a:path w="3795" h="7508" extrusionOk="0">
                    <a:moveTo>
                      <a:pt x="592" y="480"/>
                    </a:moveTo>
                    <a:lnTo>
                      <a:pt x="1792" y="553"/>
                    </a:lnTo>
                    <a:cubicBezTo>
                      <a:pt x="1712" y="2555"/>
                      <a:pt x="2188" y="4522"/>
                      <a:pt x="3176" y="6272"/>
                    </a:cubicBezTo>
                    <a:lnTo>
                      <a:pt x="2140" y="6887"/>
                    </a:lnTo>
                    <a:cubicBezTo>
                      <a:pt x="1030" y="4931"/>
                      <a:pt x="497" y="2725"/>
                      <a:pt x="592" y="480"/>
                    </a:cubicBezTo>
                    <a:close/>
                    <a:moveTo>
                      <a:pt x="166" y="1"/>
                    </a:moveTo>
                    <a:lnTo>
                      <a:pt x="153" y="225"/>
                    </a:lnTo>
                    <a:cubicBezTo>
                      <a:pt x="1" y="2715"/>
                      <a:pt x="592" y="5165"/>
                      <a:pt x="1864" y="7313"/>
                    </a:cubicBezTo>
                    <a:lnTo>
                      <a:pt x="1980" y="7508"/>
                    </a:lnTo>
                    <a:lnTo>
                      <a:pt x="3794" y="6432"/>
                    </a:lnTo>
                    <a:lnTo>
                      <a:pt x="3678" y="6237"/>
                    </a:lnTo>
                    <a:cubicBezTo>
                      <a:pt x="2623" y="4451"/>
                      <a:pt x="2130" y="2418"/>
                      <a:pt x="2254" y="354"/>
                    </a:cubicBezTo>
                    <a:lnTo>
                      <a:pt x="2268" y="13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7"/>
              <p:cNvSpPr/>
              <p:nvPr/>
            </p:nvSpPr>
            <p:spPr>
              <a:xfrm>
                <a:off x="6739900" y="3402250"/>
                <a:ext cx="163300" cy="158825"/>
              </a:xfrm>
              <a:custGeom>
                <a:avLst/>
                <a:gdLst/>
                <a:ahLst/>
                <a:cxnLst/>
                <a:rect l="l" t="t" r="r" b="b"/>
                <a:pathLst>
                  <a:path w="6532" h="6353" extrusionOk="0">
                    <a:moveTo>
                      <a:pt x="5391" y="610"/>
                    </a:moveTo>
                    <a:lnTo>
                      <a:pt x="5927" y="1687"/>
                    </a:lnTo>
                    <a:cubicBezTo>
                      <a:pt x="4147" y="2616"/>
                      <a:pt x="2680" y="4012"/>
                      <a:pt x="1663" y="5743"/>
                    </a:cubicBezTo>
                    <a:lnTo>
                      <a:pt x="619" y="5157"/>
                    </a:lnTo>
                    <a:cubicBezTo>
                      <a:pt x="1755" y="3212"/>
                      <a:pt x="3399" y="1648"/>
                      <a:pt x="5391" y="610"/>
                    </a:cubicBezTo>
                    <a:close/>
                    <a:moveTo>
                      <a:pt x="5593" y="0"/>
                    </a:moveTo>
                    <a:lnTo>
                      <a:pt x="5391" y="101"/>
                    </a:lnTo>
                    <a:cubicBezTo>
                      <a:pt x="3164" y="1208"/>
                      <a:pt x="1341" y="2943"/>
                      <a:pt x="111" y="5130"/>
                    </a:cubicBezTo>
                    <a:lnTo>
                      <a:pt x="1" y="5327"/>
                    </a:lnTo>
                    <a:lnTo>
                      <a:pt x="1636" y="6247"/>
                    </a:lnTo>
                    <a:lnTo>
                      <a:pt x="1844" y="6353"/>
                    </a:lnTo>
                    <a:lnTo>
                      <a:pt x="1952" y="6146"/>
                    </a:lnTo>
                    <a:cubicBezTo>
                      <a:pt x="2966" y="4344"/>
                      <a:pt x="4480" y="2906"/>
                      <a:pt x="6330" y="1988"/>
                    </a:cubicBezTo>
                    <a:lnTo>
                      <a:pt x="6531" y="1889"/>
                    </a:lnTo>
                    <a:lnTo>
                      <a:pt x="5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7"/>
              <p:cNvSpPr/>
              <p:nvPr/>
            </p:nvSpPr>
            <p:spPr>
              <a:xfrm>
                <a:off x="6644550" y="3312875"/>
                <a:ext cx="737125" cy="737425"/>
              </a:xfrm>
              <a:custGeom>
                <a:avLst/>
                <a:gdLst/>
                <a:ahLst/>
                <a:cxnLst/>
                <a:rect l="l" t="t" r="r" b="b"/>
                <a:pathLst>
                  <a:path w="29485" h="29497" extrusionOk="0">
                    <a:moveTo>
                      <a:pt x="14517" y="0"/>
                    </a:moveTo>
                    <a:cubicBezTo>
                      <a:pt x="14291" y="4"/>
                      <a:pt x="14059" y="12"/>
                      <a:pt x="13830" y="25"/>
                    </a:cubicBezTo>
                    <a:lnTo>
                      <a:pt x="13858" y="476"/>
                    </a:lnTo>
                    <a:lnTo>
                      <a:pt x="13858" y="476"/>
                    </a:lnTo>
                    <a:cubicBezTo>
                      <a:pt x="14080" y="463"/>
                      <a:pt x="14304" y="455"/>
                      <a:pt x="14522" y="453"/>
                    </a:cubicBezTo>
                    <a:lnTo>
                      <a:pt x="14517" y="0"/>
                    </a:lnTo>
                    <a:close/>
                    <a:moveTo>
                      <a:pt x="13858" y="476"/>
                    </a:moveTo>
                    <a:cubicBezTo>
                      <a:pt x="13857" y="476"/>
                      <a:pt x="13857" y="476"/>
                      <a:pt x="13856" y="476"/>
                    </a:cubicBezTo>
                    <a:lnTo>
                      <a:pt x="13858" y="476"/>
                    </a:lnTo>
                    <a:lnTo>
                      <a:pt x="13858" y="476"/>
                    </a:lnTo>
                    <a:close/>
                    <a:moveTo>
                      <a:pt x="17249" y="215"/>
                    </a:moveTo>
                    <a:lnTo>
                      <a:pt x="17173" y="659"/>
                    </a:lnTo>
                    <a:cubicBezTo>
                      <a:pt x="17392" y="697"/>
                      <a:pt x="17611" y="740"/>
                      <a:pt x="17826" y="788"/>
                    </a:cubicBezTo>
                    <a:lnTo>
                      <a:pt x="17924" y="347"/>
                    </a:lnTo>
                    <a:cubicBezTo>
                      <a:pt x="17702" y="298"/>
                      <a:pt x="17476" y="253"/>
                      <a:pt x="17249" y="215"/>
                    </a:cubicBezTo>
                    <a:close/>
                    <a:moveTo>
                      <a:pt x="11119" y="441"/>
                    </a:moveTo>
                    <a:cubicBezTo>
                      <a:pt x="10901" y="496"/>
                      <a:pt x="10678" y="559"/>
                      <a:pt x="10458" y="625"/>
                    </a:cubicBezTo>
                    <a:lnTo>
                      <a:pt x="10588" y="1058"/>
                    </a:lnTo>
                    <a:cubicBezTo>
                      <a:pt x="10801" y="993"/>
                      <a:pt x="11016" y="934"/>
                      <a:pt x="11229" y="881"/>
                    </a:cubicBezTo>
                    <a:lnTo>
                      <a:pt x="11119" y="441"/>
                    </a:lnTo>
                    <a:close/>
                    <a:moveTo>
                      <a:pt x="20535" y="1188"/>
                    </a:moveTo>
                    <a:lnTo>
                      <a:pt x="20357" y="1603"/>
                    </a:lnTo>
                    <a:cubicBezTo>
                      <a:pt x="20560" y="1690"/>
                      <a:pt x="20765" y="1783"/>
                      <a:pt x="20965" y="1880"/>
                    </a:cubicBezTo>
                    <a:lnTo>
                      <a:pt x="21162" y="1472"/>
                    </a:lnTo>
                    <a:cubicBezTo>
                      <a:pt x="20957" y="1373"/>
                      <a:pt x="20745" y="1277"/>
                      <a:pt x="20535" y="1188"/>
                    </a:cubicBezTo>
                    <a:close/>
                    <a:moveTo>
                      <a:pt x="7917" y="1659"/>
                    </a:moveTo>
                    <a:cubicBezTo>
                      <a:pt x="7715" y="1763"/>
                      <a:pt x="7512" y="1874"/>
                      <a:pt x="7316" y="1989"/>
                    </a:cubicBezTo>
                    <a:lnTo>
                      <a:pt x="7544" y="2379"/>
                    </a:lnTo>
                    <a:cubicBezTo>
                      <a:pt x="7733" y="2269"/>
                      <a:pt x="7930" y="2161"/>
                      <a:pt x="8125" y="2059"/>
                    </a:cubicBezTo>
                    <a:lnTo>
                      <a:pt x="7917" y="1659"/>
                    </a:lnTo>
                    <a:close/>
                    <a:moveTo>
                      <a:pt x="23508" y="2896"/>
                    </a:moveTo>
                    <a:lnTo>
                      <a:pt x="23238" y="3260"/>
                    </a:lnTo>
                    <a:cubicBezTo>
                      <a:pt x="23415" y="3390"/>
                      <a:pt x="23592" y="3529"/>
                      <a:pt x="23764" y="3668"/>
                    </a:cubicBezTo>
                    <a:lnTo>
                      <a:pt x="24049" y="3318"/>
                    </a:lnTo>
                    <a:cubicBezTo>
                      <a:pt x="23873" y="3174"/>
                      <a:pt x="23691" y="3032"/>
                      <a:pt x="23508" y="2896"/>
                    </a:cubicBezTo>
                    <a:close/>
                    <a:moveTo>
                      <a:pt x="5082" y="3582"/>
                    </a:moveTo>
                    <a:cubicBezTo>
                      <a:pt x="4912" y="3729"/>
                      <a:pt x="4740" y="3884"/>
                      <a:pt x="4573" y="4043"/>
                    </a:cubicBezTo>
                    <a:lnTo>
                      <a:pt x="4884" y="4370"/>
                    </a:lnTo>
                    <a:cubicBezTo>
                      <a:pt x="5046" y="4216"/>
                      <a:pt x="5212" y="4068"/>
                      <a:pt x="5378" y="3924"/>
                    </a:cubicBezTo>
                    <a:lnTo>
                      <a:pt x="5082" y="3582"/>
                    </a:lnTo>
                    <a:close/>
                    <a:moveTo>
                      <a:pt x="26005" y="5241"/>
                    </a:moveTo>
                    <a:lnTo>
                      <a:pt x="25660" y="5533"/>
                    </a:lnTo>
                    <a:cubicBezTo>
                      <a:pt x="25802" y="5702"/>
                      <a:pt x="25943" y="5875"/>
                      <a:pt x="26078" y="6050"/>
                    </a:cubicBezTo>
                    <a:lnTo>
                      <a:pt x="26437" y="5776"/>
                    </a:lnTo>
                    <a:cubicBezTo>
                      <a:pt x="26298" y="5594"/>
                      <a:pt x="26153" y="5414"/>
                      <a:pt x="26005" y="5241"/>
                    </a:cubicBezTo>
                    <a:close/>
                    <a:moveTo>
                      <a:pt x="2764" y="6105"/>
                    </a:moveTo>
                    <a:cubicBezTo>
                      <a:pt x="2630" y="6288"/>
                      <a:pt x="2500" y="6480"/>
                      <a:pt x="2374" y="6670"/>
                    </a:cubicBezTo>
                    <a:lnTo>
                      <a:pt x="2752" y="6919"/>
                    </a:lnTo>
                    <a:cubicBezTo>
                      <a:pt x="2873" y="6733"/>
                      <a:pt x="3002" y="6549"/>
                      <a:pt x="3131" y="6371"/>
                    </a:cubicBezTo>
                    <a:lnTo>
                      <a:pt x="2764" y="6105"/>
                    </a:lnTo>
                    <a:close/>
                    <a:moveTo>
                      <a:pt x="27899" y="8097"/>
                    </a:moveTo>
                    <a:lnTo>
                      <a:pt x="27494" y="8300"/>
                    </a:lnTo>
                    <a:cubicBezTo>
                      <a:pt x="27595" y="8499"/>
                      <a:pt x="27691" y="8700"/>
                      <a:pt x="27781" y="8900"/>
                    </a:cubicBezTo>
                    <a:lnTo>
                      <a:pt x="28194" y="8715"/>
                    </a:lnTo>
                    <a:cubicBezTo>
                      <a:pt x="28100" y="8507"/>
                      <a:pt x="28001" y="8300"/>
                      <a:pt x="27899" y="8097"/>
                    </a:cubicBezTo>
                    <a:close/>
                    <a:moveTo>
                      <a:pt x="1089" y="9095"/>
                    </a:moveTo>
                    <a:cubicBezTo>
                      <a:pt x="1001" y="9306"/>
                      <a:pt x="917" y="9521"/>
                      <a:pt x="839" y="9736"/>
                    </a:cubicBezTo>
                    <a:lnTo>
                      <a:pt x="1264" y="9890"/>
                    </a:lnTo>
                    <a:cubicBezTo>
                      <a:pt x="1340" y="9681"/>
                      <a:pt x="1421" y="9473"/>
                      <a:pt x="1507" y="9268"/>
                    </a:cubicBezTo>
                    <a:lnTo>
                      <a:pt x="1089" y="9095"/>
                    </a:lnTo>
                    <a:close/>
                    <a:moveTo>
                      <a:pt x="29078" y="11310"/>
                    </a:moveTo>
                    <a:lnTo>
                      <a:pt x="28639" y="11416"/>
                    </a:lnTo>
                    <a:cubicBezTo>
                      <a:pt x="28690" y="11631"/>
                      <a:pt x="28738" y="11851"/>
                      <a:pt x="28779" y="12067"/>
                    </a:cubicBezTo>
                    <a:lnTo>
                      <a:pt x="29224" y="11983"/>
                    </a:lnTo>
                    <a:cubicBezTo>
                      <a:pt x="29181" y="11758"/>
                      <a:pt x="29133" y="11532"/>
                      <a:pt x="29078" y="11310"/>
                    </a:cubicBezTo>
                    <a:close/>
                    <a:moveTo>
                      <a:pt x="152" y="12391"/>
                    </a:moveTo>
                    <a:cubicBezTo>
                      <a:pt x="116" y="12616"/>
                      <a:pt x="84" y="12844"/>
                      <a:pt x="58" y="13072"/>
                    </a:cubicBezTo>
                    <a:lnTo>
                      <a:pt x="507" y="13123"/>
                    </a:lnTo>
                    <a:cubicBezTo>
                      <a:pt x="532" y="12903"/>
                      <a:pt x="563" y="12680"/>
                      <a:pt x="598" y="12464"/>
                    </a:cubicBezTo>
                    <a:lnTo>
                      <a:pt x="152" y="12391"/>
                    </a:lnTo>
                    <a:close/>
                    <a:moveTo>
                      <a:pt x="29032" y="14714"/>
                    </a:moveTo>
                    <a:lnTo>
                      <a:pt x="29032" y="14760"/>
                    </a:lnTo>
                    <a:cubicBezTo>
                      <a:pt x="29032" y="14981"/>
                      <a:pt x="29027" y="15204"/>
                      <a:pt x="29017" y="15426"/>
                    </a:cubicBezTo>
                    <a:lnTo>
                      <a:pt x="29468" y="15446"/>
                    </a:lnTo>
                    <a:cubicBezTo>
                      <a:pt x="29478" y="15218"/>
                      <a:pt x="29485" y="14988"/>
                      <a:pt x="29485" y="14758"/>
                    </a:cubicBezTo>
                    <a:lnTo>
                      <a:pt x="29485" y="14714"/>
                    </a:lnTo>
                    <a:close/>
                    <a:moveTo>
                      <a:pt x="451" y="15783"/>
                    </a:moveTo>
                    <a:lnTo>
                      <a:pt x="0" y="15814"/>
                    </a:lnTo>
                    <a:cubicBezTo>
                      <a:pt x="15" y="16040"/>
                      <a:pt x="36" y="16272"/>
                      <a:pt x="63" y="16496"/>
                    </a:cubicBezTo>
                    <a:lnTo>
                      <a:pt x="512" y="16445"/>
                    </a:lnTo>
                    <a:cubicBezTo>
                      <a:pt x="487" y="16225"/>
                      <a:pt x="466" y="16002"/>
                      <a:pt x="451" y="15783"/>
                    </a:cubicBezTo>
                    <a:close/>
                    <a:moveTo>
                      <a:pt x="28650" y="18059"/>
                    </a:moveTo>
                    <a:cubicBezTo>
                      <a:pt x="28599" y="18274"/>
                      <a:pt x="28543" y="18490"/>
                      <a:pt x="28482" y="18702"/>
                    </a:cubicBezTo>
                    <a:lnTo>
                      <a:pt x="28916" y="18827"/>
                    </a:lnTo>
                    <a:cubicBezTo>
                      <a:pt x="28979" y="18608"/>
                      <a:pt x="29039" y="18385"/>
                      <a:pt x="29090" y="18162"/>
                    </a:cubicBezTo>
                    <a:lnTo>
                      <a:pt x="28650" y="18059"/>
                    </a:lnTo>
                    <a:close/>
                    <a:moveTo>
                      <a:pt x="1067" y="19044"/>
                    </a:moveTo>
                    <a:lnTo>
                      <a:pt x="636" y="19179"/>
                    </a:lnTo>
                    <a:cubicBezTo>
                      <a:pt x="704" y="19399"/>
                      <a:pt x="778" y="19619"/>
                      <a:pt x="856" y="19830"/>
                    </a:cubicBezTo>
                    <a:lnTo>
                      <a:pt x="1280" y="19675"/>
                    </a:lnTo>
                    <a:cubicBezTo>
                      <a:pt x="1206" y="19468"/>
                      <a:pt x="1133" y="19257"/>
                      <a:pt x="1067" y="19044"/>
                    </a:cubicBezTo>
                    <a:close/>
                    <a:moveTo>
                      <a:pt x="27514" y="21180"/>
                    </a:moveTo>
                    <a:cubicBezTo>
                      <a:pt x="27415" y="21377"/>
                      <a:pt x="27309" y="21575"/>
                      <a:pt x="27202" y="21768"/>
                    </a:cubicBezTo>
                    <a:lnTo>
                      <a:pt x="27595" y="21989"/>
                    </a:lnTo>
                    <a:cubicBezTo>
                      <a:pt x="27707" y="21791"/>
                      <a:pt x="27816" y="21586"/>
                      <a:pt x="27919" y="21383"/>
                    </a:cubicBezTo>
                    <a:lnTo>
                      <a:pt x="27514" y="21180"/>
                    </a:lnTo>
                    <a:close/>
                    <a:moveTo>
                      <a:pt x="2424" y="22075"/>
                    </a:moveTo>
                    <a:lnTo>
                      <a:pt x="2035" y="22307"/>
                    </a:lnTo>
                    <a:cubicBezTo>
                      <a:pt x="2153" y="22503"/>
                      <a:pt x="2275" y="22700"/>
                      <a:pt x="2401" y="22888"/>
                    </a:cubicBezTo>
                    <a:lnTo>
                      <a:pt x="2777" y="22639"/>
                    </a:lnTo>
                    <a:cubicBezTo>
                      <a:pt x="2657" y="22455"/>
                      <a:pt x="2538" y="22267"/>
                      <a:pt x="2424" y="22075"/>
                    </a:cubicBezTo>
                    <a:close/>
                    <a:moveTo>
                      <a:pt x="25688" y="23954"/>
                    </a:moveTo>
                    <a:cubicBezTo>
                      <a:pt x="25545" y="24126"/>
                      <a:pt x="25396" y="24292"/>
                      <a:pt x="25247" y="24454"/>
                    </a:cubicBezTo>
                    <a:lnTo>
                      <a:pt x="25579" y="24760"/>
                    </a:lnTo>
                    <a:lnTo>
                      <a:pt x="25581" y="24760"/>
                    </a:lnTo>
                    <a:cubicBezTo>
                      <a:pt x="25733" y="24595"/>
                      <a:pt x="25887" y="24421"/>
                      <a:pt x="26034" y="24245"/>
                    </a:cubicBezTo>
                    <a:lnTo>
                      <a:pt x="25688" y="23954"/>
                    </a:lnTo>
                    <a:close/>
                    <a:moveTo>
                      <a:pt x="4443" y="24712"/>
                    </a:moveTo>
                    <a:lnTo>
                      <a:pt x="4117" y="25026"/>
                    </a:lnTo>
                    <a:cubicBezTo>
                      <a:pt x="4276" y="25190"/>
                      <a:pt x="4441" y="25353"/>
                      <a:pt x="4606" y="25508"/>
                    </a:cubicBezTo>
                    <a:lnTo>
                      <a:pt x="4917" y="25180"/>
                    </a:lnTo>
                    <a:cubicBezTo>
                      <a:pt x="4756" y="25028"/>
                      <a:pt x="4596" y="24871"/>
                      <a:pt x="4443" y="24712"/>
                    </a:cubicBezTo>
                    <a:close/>
                    <a:moveTo>
                      <a:pt x="23273" y="26235"/>
                    </a:moveTo>
                    <a:cubicBezTo>
                      <a:pt x="23095" y="26367"/>
                      <a:pt x="22913" y="26496"/>
                      <a:pt x="22729" y="26620"/>
                    </a:cubicBezTo>
                    <a:lnTo>
                      <a:pt x="22984" y="26995"/>
                    </a:lnTo>
                    <a:cubicBezTo>
                      <a:pt x="23172" y="26868"/>
                      <a:pt x="23361" y="26734"/>
                      <a:pt x="23542" y="26597"/>
                    </a:cubicBezTo>
                    <a:lnTo>
                      <a:pt x="23273" y="26235"/>
                    </a:lnTo>
                    <a:close/>
                    <a:moveTo>
                      <a:pt x="7013" y="26815"/>
                    </a:moveTo>
                    <a:lnTo>
                      <a:pt x="6769" y="27197"/>
                    </a:lnTo>
                    <a:cubicBezTo>
                      <a:pt x="6960" y="27319"/>
                      <a:pt x="7159" y="27440"/>
                      <a:pt x="7357" y="27554"/>
                    </a:cubicBezTo>
                    <a:lnTo>
                      <a:pt x="7583" y="27162"/>
                    </a:lnTo>
                    <a:cubicBezTo>
                      <a:pt x="7390" y="27051"/>
                      <a:pt x="7200" y="26934"/>
                      <a:pt x="7013" y="26815"/>
                    </a:cubicBezTo>
                    <a:close/>
                    <a:moveTo>
                      <a:pt x="20398" y="27899"/>
                    </a:moveTo>
                    <a:cubicBezTo>
                      <a:pt x="20197" y="27985"/>
                      <a:pt x="19990" y="28069"/>
                      <a:pt x="19784" y="28148"/>
                    </a:cubicBezTo>
                    <a:lnTo>
                      <a:pt x="19944" y="28571"/>
                    </a:lnTo>
                    <a:cubicBezTo>
                      <a:pt x="20157" y="28490"/>
                      <a:pt x="20370" y="28403"/>
                      <a:pt x="20578" y="28314"/>
                    </a:cubicBezTo>
                    <a:lnTo>
                      <a:pt x="20398" y="27899"/>
                    </a:lnTo>
                    <a:close/>
                    <a:moveTo>
                      <a:pt x="10000" y="28271"/>
                    </a:moveTo>
                    <a:lnTo>
                      <a:pt x="9850" y="28697"/>
                    </a:lnTo>
                    <a:cubicBezTo>
                      <a:pt x="10065" y="28771"/>
                      <a:pt x="10284" y="28844"/>
                      <a:pt x="10504" y="28908"/>
                    </a:cubicBezTo>
                    <a:lnTo>
                      <a:pt x="10633" y="28475"/>
                    </a:lnTo>
                    <a:cubicBezTo>
                      <a:pt x="10420" y="28411"/>
                      <a:pt x="10207" y="28343"/>
                      <a:pt x="10000" y="28271"/>
                    </a:cubicBezTo>
                    <a:close/>
                    <a:moveTo>
                      <a:pt x="17220" y="28851"/>
                    </a:moveTo>
                    <a:cubicBezTo>
                      <a:pt x="16998" y="28890"/>
                      <a:pt x="16777" y="28923"/>
                      <a:pt x="16562" y="28951"/>
                    </a:cubicBezTo>
                    <a:lnTo>
                      <a:pt x="16618" y="29399"/>
                    </a:lnTo>
                    <a:cubicBezTo>
                      <a:pt x="16841" y="29371"/>
                      <a:pt x="17069" y="29336"/>
                      <a:pt x="17297" y="29297"/>
                    </a:cubicBezTo>
                    <a:lnTo>
                      <a:pt x="17220" y="28851"/>
                    </a:lnTo>
                    <a:close/>
                    <a:moveTo>
                      <a:pt x="13240" y="28993"/>
                    </a:moveTo>
                    <a:lnTo>
                      <a:pt x="13195" y="29442"/>
                    </a:lnTo>
                    <a:cubicBezTo>
                      <a:pt x="13422" y="29465"/>
                      <a:pt x="13651" y="29483"/>
                      <a:pt x="13879" y="29496"/>
                    </a:cubicBezTo>
                    <a:lnTo>
                      <a:pt x="13904" y="29045"/>
                    </a:lnTo>
                    <a:cubicBezTo>
                      <a:pt x="13684" y="29032"/>
                      <a:pt x="13461" y="29016"/>
                      <a:pt x="13240" y="289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27"/>
            <p:cNvGrpSpPr/>
            <p:nvPr/>
          </p:nvGrpSpPr>
          <p:grpSpPr>
            <a:xfrm flipH="1">
              <a:off x="-399931" y="3675123"/>
              <a:ext cx="802800" cy="802800"/>
              <a:chOff x="5949025" y="3502375"/>
              <a:chExt cx="358425" cy="358425"/>
            </a:xfrm>
          </p:grpSpPr>
          <p:sp>
            <p:nvSpPr>
              <p:cNvPr id="225" name="Google Shape;225;p27"/>
              <p:cNvSpPr/>
              <p:nvPr/>
            </p:nvSpPr>
            <p:spPr>
              <a:xfrm>
                <a:off x="5949025" y="3502375"/>
                <a:ext cx="358425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7" h="14337" extrusionOk="0">
                    <a:moveTo>
                      <a:pt x="7069" y="0"/>
                    </a:moveTo>
                    <a:lnTo>
                      <a:pt x="7092" y="1693"/>
                    </a:lnTo>
                    <a:lnTo>
                      <a:pt x="7168" y="1693"/>
                    </a:lnTo>
                    <a:cubicBezTo>
                      <a:pt x="10188" y="1693"/>
                      <a:pt x="12643" y="4148"/>
                      <a:pt x="12643" y="7168"/>
                    </a:cubicBezTo>
                    <a:cubicBezTo>
                      <a:pt x="12643" y="10187"/>
                      <a:pt x="10188" y="12643"/>
                      <a:pt x="7168" y="12643"/>
                    </a:cubicBezTo>
                    <a:cubicBezTo>
                      <a:pt x="4150" y="12643"/>
                      <a:pt x="1694" y="10187"/>
                      <a:pt x="1694" y="7168"/>
                    </a:cubicBezTo>
                    <a:cubicBezTo>
                      <a:pt x="1694" y="7142"/>
                      <a:pt x="1694" y="7117"/>
                      <a:pt x="1694" y="7092"/>
                    </a:cubicBezTo>
                    <a:lnTo>
                      <a:pt x="2" y="7069"/>
                    </a:lnTo>
                    <a:cubicBezTo>
                      <a:pt x="2" y="7102"/>
                      <a:pt x="0" y="7135"/>
                      <a:pt x="0" y="7168"/>
                    </a:cubicBezTo>
                    <a:cubicBezTo>
                      <a:pt x="0" y="11120"/>
                      <a:pt x="3217" y="14337"/>
                      <a:pt x="7168" y="14337"/>
                    </a:cubicBezTo>
                    <a:cubicBezTo>
                      <a:pt x="11122" y="14337"/>
                      <a:pt x="14337" y="11120"/>
                      <a:pt x="14337" y="7168"/>
                    </a:cubicBezTo>
                    <a:cubicBezTo>
                      <a:pt x="14337" y="3215"/>
                      <a:pt x="11122" y="0"/>
                      <a:pt x="71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7"/>
              <p:cNvSpPr/>
              <p:nvPr/>
            </p:nvSpPr>
            <p:spPr>
              <a:xfrm>
                <a:off x="6051450" y="3517475"/>
                <a:ext cx="2175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1615" extrusionOk="0">
                    <a:moveTo>
                      <a:pt x="185" y="1"/>
                    </a:moveTo>
                    <a:cubicBezTo>
                      <a:pt x="124" y="29"/>
                      <a:pt x="61" y="57"/>
                      <a:pt x="0" y="85"/>
                    </a:cubicBezTo>
                    <a:lnTo>
                      <a:pt x="726" y="1615"/>
                    </a:lnTo>
                    <a:cubicBezTo>
                      <a:pt x="773" y="1593"/>
                      <a:pt x="821" y="1570"/>
                      <a:pt x="869" y="1550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7"/>
              <p:cNvSpPr/>
              <p:nvPr/>
            </p:nvSpPr>
            <p:spPr>
              <a:xfrm>
                <a:off x="6029175" y="3529425"/>
                <a:ext cx="2675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522" extrusionOk="0">
                    <a:moveTo>
                      <a:pt x="173" y="0"/>
                    </a:moveTo>
                    <a:cubicBezTo>
                      <a:pt x="115" y="36"/>
                      <a:pt x="59" y="73"/>
                      <a:pt x="1" y="111"/>
                    </a:cubicBezTo>
                    <a:lnTo>
                      <a:pt x="938" y="1522"/>
                    </a:lnTo>
                    <a:cubicBezTo>
                      <a:pt x="980" y="1492"/>
                      <a:pt x="1025" y="1464"/>
                      <a:pt x="1070" y="1437"/>
                    </a:cubicBez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7"/>
              <p:cNvSpPr/>
              <p:nvPr/>
            </p:nvSpPr>
            <p:spPr>
              <a:xfrm>
                <a:off x="6075275" y="3508900"/>
                <a:ext cx="16300" cy="41900"/>
              </a:xfrm>
              <a:custGeom>
                <a:avLst/>
                <a:gdLst/>
                <a:ahLst/>
                <a:cxnLst/>
                <a:rect l="l" t="t" r="r" b="b"/>
                <a:pathLst>
                  <a:path w="652" h="1676" extrusionOk="0">
                    <a:moveTo>
                      <a:pt x="199" y="0"/>
                    </a:moveTo>
                    <a:cubicBezTo>
                      <a:pt x="133" y="18"/>
                      <a:pt x="67" y="36"/>
                      <a:pt x="1" y="58"/>
                    </a:cubicBezTo>
                    <a:lnTo>
                      <a:pt x="501" y="1675"/>
                    </a:lnTo>
                    <a:cubicBezTo>
                      <a:pt x="551" y="1659"/>
                      <a:pt x="600" y="1644"/>
                      <a:pt x="651" y="163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7"/>
              <p:cNvSpPr/>
              <p:nvPr/>
            </p:nvSpPr>
            <p:spPr>
              <a:xfrm>
                <a:off x="6100225" y="3503800"/>
                <a:ext cx="10475" cy="42575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3" extrusionOk="0">
                    <a:moveTo>
                      <a:pt x="204" y="1"/>
                    </a:moveTo>
                    <a:cubicBezTo>
                      <a:pt x="136" y="11"/>
                      <a:pt x="68" y="21"/>
                      <a:pt x="0" y="31"/>
                    </a:cubicBezTo>
                    <a:lnTo>
                      <a:pt x="263" y="1702"/>
                    </a:lnTo>
                    <a:cubicBezTo>
                      <a:pt x="314" y="1694"/>
                      <a:pt x="367" y="1688"/>
                      <a:pt x="418" y="1681"/>
                    </a:cubicBezTo>
                    <a:lnTo>
                      <a:pt x="2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7"/>
              <p:cNvSpPr/>
              <p:nvPr/>
            </p:nvSpPr>
            <p:spPr>
              <a:xfrm>
                <a:off x="6008950" y="3544450"/>
                <a:ext cx="31150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1399" extrusionOk="0">
                    <a:moveTo>
                      <a:pt x="156" y="0"/>
                    </a:moveTo>
                    <a:cubicBezTo>
                      <a:pt x="103" y="45"/>
                      <a:pt x="52" y="90"/>
                      <a:pt x="0" y="134"/>
                    </a:cubicBezTo>
                    <a:lnTo>
                      <a:pt x="1129" y="1398"/>
                    </a:lnTo>
                    <a:cubicBezTo>
                      <a:pt x="1167" y="1363"/>
                      <a:pt x="1206" y="1329"/>
                      <a:pt x="1246" y="1296"/>
                    </a:cubicBezTo>
                    <a:lnTo>
                      <a:pt x="1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7"/>
              <p:cNvSpPr/>
              <p:nvPr/>
            </p:nvSpPr>
            <p:spPr>
              <a:xfrm>
                <a:off x="5955500" y="3628675"/>
                <a:ext cx="4195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650" extrusionOk="0">
                    <a:moveTo>
                      <a:pt x="58" y="0"/>
                    </a:moveTo>
                    <a:cubicBezTo>
                      <a:pt x="38" y="66"/>
                      <a:pt x="20" y="131"/>
                      <a:pt x="0" y="197"/>
                    </a:cubicBezTo>
                    <a:lnTo>
                      <a:pt x="1633" y="649"/>
                    </a:lnTo>
                    <a:cubicBezTo>
                      <a:pt x="1646" y="600"/>
                      <a:pt x="1661" y="549"/>
                      <a:pt x="1676" y="499"/>
                    </a:cubicBezTo>
                    <a:lnTo>
                      <a:pt x="1677" y="499"/>
                    </a:ln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7"/>
              <p:cNvSpPr/>
              <p:nvPr/>
            </p:nvSpPr>
            <p:spPr>
              <a:xfrm>
                <a:off x="5950450" y="3653600"/>
                <a:ext cx="4257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19" extrusionOk="0">
                    <a:moveTo>
                      <a:pt x="31" y="1"/>
                    </a:moveTo>
                    <a:cubicBezTo>
                      <a:pt x="19" y="69"/>
                      <a:pt x="11" y="136"/>
                      <a:pt x="1" y="204"/>
                    </a:cubicBezTo>
                    <a:lnTo>
                      <a:pt x="1681" y="419"/>
                    </a:lnTo>
                    <a:cubicBezTo>
                      <a:pt x="1688" y="366"/>
                      <a:pt x="1694" y="315"/>
                      <a:pt x="1703" y="264"/>
                    </a:cubicBezTo>
                    <a:lnTo>
                      <a:pt x="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7"/>
              <p:cNvSpPr/>
              <p:nvPr/>
            </p:nvSpPr>
            <p:spPr>
              <a:xfrm>
                <a:off x="5991150" y="3562300"/>
                <a:ext cx="34950" cy="31150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6" extrusionOk="0">
                    <a:moveTo>
                      <a:pt x="134" y="0"/>
                    </a:moveTo>
                    <a:cubicBezTo>
                      <a:pt x="89" y="50"/>
                      <a:pt x="45" y="103"/>
                      <a:pt x="0" y="154"/>
                    </a:cubicBezTo>
                    <a:lnTo>
                      <a:pt x="1295" y="1246"/>
                    </a:lnTo>
                    <a:cubicBezTo>
                      <a:pt x="1329" y="1205"/>
                      <a:pt x="1363" y="1165"/>
                      <a:pt x="1398" y="1127"/>
                    </a:cubicBezTo>
                    <a:lnTo>
                      <a:pt x="1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7"/>
              <p:cNvSpPr/>
              <p:nvPr/>
            </p:nvSpPr>
            <p:spPr>
              <a:xfrm>
                <a:off x="5976100" y="3582500"/>
                <a:ext cx="38025" cy="26725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069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1"/>
                      <a:pt x="1521" y="938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7"/>
              <p:cNvSpPr/>
              <p:nvPr/>
            </p:nvSpPr>
            <p:spPr>
              <a:xfrm>
                <a:off x="5964125" y="3604800"/>
                <a:ext cx="40375" cy="2175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70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0" y="869"/>
                    </a:lnTo>
                    <a:cubicBezTo>
                      <a:pt x="1570" y="821"/>
                      <a:pt x="1593" y="773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6" name="Google Shape;236;p27"/>
            <p:cNvSpPr/>
            <p:nvPr/>
          </p:nvSpPr>
          <p:spPr>
            <a:xfrm flipH="1">
              <a:off x="-66620" y="400842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 flipH="1">
              <a:off x="1192968" y="5070496"/>
              <a:ext cx="96300" cy="960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27"/>
            <p:cNvCxnSpPr>
              <a:stCxn id="237" idx="7"/>
              <a:endCxn id="236" idx="3"/>
            </p:cNvCxnSpPr>
            <p:nvPr/>
          </p:nvCxnSpPr>
          <p:spPr>
            <a:xfrm rot="10800000">
              <a:off x="49671" y="4124555"/>
              <a:ext cx="1157400" cy="96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7"/>
            <p:cNvCxnSpPr>
              <a:stCxn id="236" idx="4"/>
            </p:cNvCxnSpPr>
            <p:nvPr/>
          </p:nvCxnSpPr>
          <p:spPr>
            <a:xfrm flipH="1">
              <a:off x="-478220" y="4144622"/>
              <a:ext cx="479700" cy="197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7"/>
            <p:cNvCxnSpPr>
              <a:stCxn id="237" idx="4"/>
            </p:cNvCxnSpPr>
            <p:nvPr/>
          </p:nvCxnSpPr>
          <p:spPr>
            <a:xfrm flipH="1">
              <a:off x="999318" y="5166496"/>
              <a:ext cx="241800" cy="91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1" name="Google Shape;241;p27"/>
            <p:cNvCxnSpPr>
              <a:stCxn id="236" idx="6"/>
            </p:cNvCxnSpPr>
            <p:nvPr/>
          </p:nvCxnSpPr>
          <p:spPr>
            <a:xfrm rot="10800000">
              <a:off x="-822020" y="4076522"/>
              <a:ext cx="755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antumruy Pro"/>
              <a:buNone/>
              <a:defRPr sz="3000">
                <a:solidFill>
                  <a:schemeClr val="dk1"/>
                </a:solidFill>
                <a:latin typeface="Kantumruy Pro"/>
                <a:ea typeface="Kantumruy Pro"/>
                <a:cs typeface="Kantumruy Pro"/>
                <a:sym typeface="Kantumruy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84200"/>
            <a:ext cx="7713900" cy="34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●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○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ntumruy Pro Medium"/>
              <a:buChar char="■"/>
              <a:defRPr>
                <a:solidFill>
                  <a:schemeClr val="dk1"/>
                </a:solidFill>
                <a:latin typeface="Kantumruy Pro Medium"/>
                <a:ea typeface="Kantumruy Pro Medium"/>
                <a:cs typeface="Kantumruy Pro Medium"/>
                <a:sym typeface="Kantumruy Pr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3" r:id="rId6"/>
    <p:sldLayoutId id="2147483671" r:id="rId7"/>
    <p:sldLayoutId id="2147483672" r:id="rId8"/>
    <p:sldLayoutId id="2147483673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1"/>
          <p:cNvSpPr txBox="1">
            <a:spLocks noGrp="1"/>
          </p:cNvSpPr>
          <p:nvPr>
            <p:ph type="ctrTitle"/>
          </p:nvPr>
        </p:nvSpPr>
        <p:spPr>
          <a:xfrm>
            <a:off x="413600" y="2299841"/>
            <a:ext cx="77139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B.TECH ECE</a:t>
            </a:r>
            <a:br>
              <a:rPr lang="en-IN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</a:br>
            <a:r>
              <a:rPr lang="en-IN" sz="18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BECE498J - Project - II </a:t>
            </a:r>
            <a:br>
              <a:rPr lang="en-IN" sz="18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</a:br>
            <a:r>
              <a:rPr lang="en-IN" sz="18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Review – II</a:t>
            </a:r>
            <a:br>
              <a:rPr lang="en-IN" sz="18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</a:br>
            <a:r>
              <a:rPr lang="en-IN" sz="18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Title:  </a:t>
            </a:r>
            <a:r>
              <a:rPr lang="en-IN" sz="1800" dirty="0"/>
              <a:t>Wireless D2D Communication Network Optimization using Reinforcement Learning</a:t>
            </a:r>
            <a:br>
              <a:rPr lang="en-IN" sz="2400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</a:br>
            <a:br>
              <a:rPr lang="en-IN" dirty="0">
                <a:solidFill>
                  <a:srgbClr val="263165"/>
                </a:solidFill>
                <a:latin typeface="Kantumruy Pro SemiBold"/>
                <a:ea typeface="Kantumruy Pro SemiBold"/>
                <a:cs typeface="Kantumruy Pro SemiBold"/>
                <a:sym typeface="Kantumruy Pro SemiBold"/>
              </a:rPr>
            </a:br>
            <a:endParaRPr lang="en-IN" dirty="0">
              <a:solidFill>
                <a:srgbClr val="263165"/>
              </a:solidFill>
              <a:latin typeface="Kantumruy Pro SemiBold"/>
              <a:ea typeface="Kantumruy Pro SemiBold"/>
              <a:cs typeface="Kantumruy Pro SemiBold"/>
              <a:sym typeface="Kantumruy Pro SemiBold"/>
            </a:endParaRPr>
          </a:p>
        </p:txBody>
      </p:sp>
      <p:grpSp>
        <p:nvGrpSpPr>
          <p:cNvPr id="254" name="Google Shape;254;p31"/>
          <p:cNvGrpSpPr/>
          <p:nvPr/>
        </p:nvGrpSpPr>
        <p:grpSpPr>
          <a:xfrm>
            <a:off x="6605565" y="2082971"/>
            <a:ext cx="3157715" cy="3383114"/>
            <a:chOff x="6605565" y="2082971"/>
            <a:chExt cx="3157715" cy="3383114"/>
          </a:xfrm>
        </p:grpSpPr>
        <p:grpSp>
          <p:nvGrpSpPr>
            <p:cNvPr id="255" name="Google Shape;255;p31"/>
            <p:cNvGrpSpPr/>
            <p:nvPr/>
          </p:nvGrpSpPr>
          <p:grpSpPr>
            <a:xfrm>
              <a:off x="6718168" y="3060491"/>
              <a:ext cx="802799" cy="802799"/>
              <a:chOff x="353675" y="3417700"/>
              <a:chExt cx="527775" cy="527775"/>
            </a:xfrm>
          </p:grpSpPr>
          <p:sp>
            <p:nvSpPr>
              <p:cNvPr id="256" name="Google Shape;256;p31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31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31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31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31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31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31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1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1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1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1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1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1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1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1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1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1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1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1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1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1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1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1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1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1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31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31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1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1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1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03" name="Google Shape;303;p31"/>
            <p:cNvSpPr/>
            <p:nvPr/>
          </p:nvSpPr>
          <p:spPr>
            <a:xfrm>
              <a:off x="7051519" y="33939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31"/>
            <p:cNvGrpSpPr/>
            <p:nvPr/>
          </p:nvGrpSpPr>
          <p:grpSpPr>
            <a:xfrm rot="6659213">
              <a:off x="7961241" y="2312410"/>
              <a:ext cx="1572572" cy="1572608"/>
              <a:chOff x="3286600" y="1519925"/>
              <a:chExt cx="1093425" cy="1093450"/>
            </a:xfrm>
          </p:grpSpPr>
          <p:sp>
            <p:nvSpPr>
              <p:cNvPr id="305" name="Google Shape;305;p31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14" name="Google Shape;314;p31"/>
            <p:cNvSpPr/>
            <p:nvPr/>
          </p:nvSpPr>
          <p:spPr>
            <a:xfrm>
              <a:off x="8699646" y="3050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5" name="Google Shape;315;p31"/>
            <p:cNvGrpSpPr/>
            <p:nvPr/>
          </p:nvGrpSpPr>
          <p:grpSpPr>
            <a:xfrm>
              <a:off x="7165942" y="4077859"/>
              <a:ext cx="1388271" cy="1388226"/>
              <a:chOff x="5708875" y="1687175"/>
              <a:chExt cx="758950" cy="758925"/>
            </a:xfrm>
          </p:grpSpPr>
          <p:sp>
            <p:nvSpPr>
              <p:cNvPr id="316" name="Google Shape;316;p31"/>
              <p:cNvSpPr/>
              <p:nvPr/>
            </p:nvSpPr>
            <p:spPr>
              <a:xfrm>
                <a:off x="5708875" y="1687175"/>
                <a:ext cx="758950" cy="758925"/>
              </a:xfrm>
              <a:custGeom>
                <a:avLst/>
                <a:gdLst/>
                <a:ahLst/>
                <a:cxnLst/>
                <a:rect l="l" t="t" r="r" b="b"/>
                <a:pathLst>
                  <a:path w="30358" h="30357" extrusionOk="0">
                    <a:moveTo>
                      <a:pt x="15157" y="1"/>
                    </a:moveTo>
                    <a:lnTo>
                      <a:pt x="15157" y="315"/>
                    </a:lnTo>
                    <a:lnTo>
                      <a:pt x="15179" y="315"/>
                    </a:lnTo>
                    <a:cubicBezTo>
                      <a:pt x="15329" y="315"/>
                      <a:pt x="15476" y="316"/>
                      <a:pt x="15625" y="321"/>
                    </a:cubicBezTo>
                    <a:lnTo>
                      <a:pt x="15633" y="8"/>
                    </a:lnTo>
                    <a:cubicBezTo>
                      <a:pt x="15483" y="3"/>
                      <a:pt x="15331" y="1"/>
                      <a:pt x="15179" y="1"/>
                    </a:cubicBezTo>
                    <a:close/>
                    <a:moveTo>
                      <a:pt x="13256" y="120"/>
                    </a:moveTo>
                    <a:cubicBezTo>
                      <a:pt x="13097" y="141"/>
                      <a:pt x="12940" y="163"/>
                      <a:pt x="12783" y="188"/>
                    </a:cubicBezTo>
                    <a:lnTo>
                      <a:pt x="12833" y="498"/>
                    </a:lnTo>
                    <a:cubicBezTo>
                      <a:pt x="12986" y="473"/>
                      <a:pt x="13140" y="452"/>
                      <a:pt x="13295" y="432"/>
                    </a:cubicBezTo>
                    <a:lnTo>
                      <a:pt x="13256" y="120"/>
                    </a:lnTo>
                    <a:close/>
                    <a:moveTo>
                      <a:pt x="17531" y="181"/>
                    </a:moveTo>
                    <a:lnTo>
                      <a:pt x="17483" y="492"/>
                    </a:lnTo>
                    <a:cubicBezTo>
                      <a:pt x="17637" y="515"/>
                      <a:pt x="17791" y="541"/>
                      <a:pt x="17943" y="571"/>
                    </a:cubicBezTo>
                    <a:lnTo>
                      <a:pt x="18000" y="262"/>
                    </a:lnTo>
                    <a:cubicBezTo>
                      <a:pt x="17845" y="232"/>
                      <a:pt x="17688" y="206"/>
                      <a:pt x="17531" y="181"/>
                    </a:cubicBezTo>
                    <a:close/>
                    <a:moveTo>
                      <a:pt x="10924" y="606"/>
                    </a:moveTo>
                    <a:cubicBezTo>
                      <a:pt x="10771" y="649"/>
                      <a:pt x="10619" y="696"/>
                      <a:pt x="10469" y="746"/>
                    </a:cubicBezTo>
                    <a:lnTo>
                      <a:pt x="10566" y="1043"/>
                    </a:lnTo>
                    <a:cubicBezTo>
                      <a:pt x="10713" y="995"/>
                      <a:pt x="10862" y="949"/>
                      <a:pt x="11012" y="906"/>
                    </a:cubicBezTo>
                    <a:lnTo>
                      <a:pt x="10924" y="606"/>
                    </a:lnTo>
                    <a:close/>
                    <a:moveTo>
                      <a:pt x="19847" y="731"/>
                    </a:moveTo>
                    <a:lnTo>
                      <a:pt x="19752" y="1030"/>
                    </a:lnTo>
                    <a:cubicBezTo>
                      <a:pt x="19900" y="1078"/>
                      <a:pt x="20047" y="1129"/>
                      <a:pt x="20194" y="1180"/>
                    </a:cubicBezTo>
                    <a:lnTo>
                      <a:pt x="20300" y="886"/>
                    </a:lnTo>
                    <a:cubicBezTo>
                      <a:pt x="20150" y="832"/>
                      <a:pt x="19999" y="781"/>
                      <a:pt x="19847" y="731"/>
                    </a:cubicBezTo>
                    <a:close/>
                    <a:moveTo>
                      <a:pt x="8697" y="1450"/>
                    </a:moveTo>
                    <a:cubicBezTo>
                      <a:pt x="8554" y="1518"/>
                      <a:pt x="8412" y="1587"/>
                      <a:pt x="8271" y="1660"/>
                    </a:cubicBezTo>
                    <a:lnTo>
                      <a:pt x="8413" y="1939"/>
                    </a:lnTo>
                    <a:cubicBezTo>
                      <a:pt x="8552" y="1868"/>
                      <a:pt x="8691" y="1800"/>
                      <a:pt x="8831" y="1734"/>
                    </a:cubicBezTo>
                    <a:lnTo>
                      <a:pt x="8697" y="1450"/>
                    </a:lnTo>
                    <a:close/>
                    <a:moveTo>
                      <a:pt x="22051" y="1641"/>
                    </a:moveTo>
                    <a:lnTo>
                      <a:pt x="21909" y="1921"/>
                    </a:lnTo>
                    <a:cubicBezTo>
                      <a:pt x="22048" y="1992"/>
                      <a:pt x="22185" y="2064"/>
                      <a:pt x="22322" y="2140"/>
                    </a:cubicBezTo>
                    <a:lnTo>
                      <a:pt x="22473" y="1864"/>
                    </a:lnTo>
                    <a:cubicBezTo>
                      <a:pt x="22334" y="1788"/>
                      <a:pt x="22193" y="1714"/>
                      <a:pt x="22051" y="1641"/>
                    </a:cubicBezTo>
                    <a:close/>
                    <a:moveTo>
                      <a:pt x="6632" y="2633"/>
                    </a:moveTo>
                    <a:cubicBezTo>
                      <a:pt x="6502" y="2722"/>
                      <a:pt x="6371" y="2814"/>
                      <a:pt x="6244" y="2907"/>
                    </a:cubicBezTo>
                    <a:lnTo>
                      <a:pt x="6429" y="3161"/>
                    </a:lnTo>
                    <a:cubicBezTo>
                      <a:pt x="6555" y="3069"/>
                      <a:pt x="6682" y="2980"/>
                      <a:pt x="6809" y="2892"/>
                    </a:cubicBezTo>
                    <a:lnTo>
                      <a:pt x="6632" y="2633"/>
                    </a:lnTo>
                    <a:close/>
                    <a:moveTo>
                      <a:pt x="24083" y="2885"/>
                    </a:moveTo>
                    <a:lnTo>
                      <a:pt x="23898" y="3138"/>
                    </a:lnTo>
                    <a:cubicBezTo>
                      <a:pt x="24025" y="3231"/>
                      <a:pt x="24149" y="3323"/>
                      <a:pt x="24273" y="3419"/>
                    </a:cubicBezTo>
                    <a:lnTo>
                      <a:pt x="24465" y="3171"/>
                    </a:lnTo>
                    <a:cubicBezTo>
                      <a:pt x="24339" y="3074"/>
                      <a:pt x="24212" y="2978"/>
                      <a:pt x="24083" y="2885"/>
                    </a:cubicBezTo>
                    <a:close/>
                    <a:moveTo>
                      <a:pt x="4779" y="4124"/>
                    </a:moveTo>
                    <a:cubicBezTo>
                      <a:pt x="4663" y="4234"/>
                      <a:pt x="4549" y="4344"/>
                      <a:pt x="4437" y="4457"/>
                    </a:cubicBezTo>
                    <a:lnTo>
                      <a:pt x="4658" y="4678"/>
                    </a:lnTo>
                    <a:cubicBezTo>
                      <a:pt x="4769" y="4569"/>
                      <a:pt x="4880" y="4460"/>
                      <a:pt x="4994" y="4352"/>
                    </a:cubicBezTo>
                    <a:lnTo>
                      <a:pt x="4779" y="4124"/>
                    </a:lnTo>
                    <a:close/>
                    <a:moveTo>
                      <a:pt x="25896" y="4430"/>
                    </a:moveTo>
                    <a:lnTo>
                      <a:pt x="25674" y="4652"/>
                    </a:lnTo>
                    <a:cubicBezTo>
                      <a:pt x="25785" y="4762"/>
                      <a:pt x="25892" y="4873"/>
                      <a:pt x="26000" y="4987"/>
                    </a:cubicBezTo>
                    <a:lnTo>
                      <a:pt x="26228" y="4772"/>
                    </a:lnTo>
                    <a:cubicBezTo>
                      <a:pt x="26119" y="4656"/>
                      <a:pt x="26008" y="4542"/>
                      <a:pt x="25896" y="4430"/>
                    </a:cubicBezTo>
                    <a:close/>
                    <a:moveTo>
                      <a:pt x="3176" y="5887"/>
                    </a:moveTo>
                    <a:cubicBezTo>
                      <a:pt x="3079" y="6013"/>
                      <a:pt x="2985" y="6140"/>
                      <a:pt x="2890" y="6267"/>
                    </a:cubicBezTo>
                    <a:lnTo>
                      <a:pt x="3145" y="6452"/>
                    </a:lnTo>
                    <a:cubicBezTo>
                      <a:pt x="3236" y="6327"/>
                      <a:pt x="3330" y="6203"/>
                      <a:pt x="3424" y="6079"/>
                    </a:cubicBezTo>
                    <a:lnTo>
                      <a:pt x="3176" y="5887"/>
                    </a:lnTo>
                    <a:close/>
                    <a:moveTo>
                      <a:pt x="27445" y="6238"/>
                    </a:moveTo>
                    <a:lnTo>
                      <a:pt x="27192" y="6423"/>
                    </a:lnTo>
                    <a:cubicBezTo>
                      <a:pt x="27283" y="6548"/>
                      <a:pt x="27373" y="6674"/>
                      <a:pt x="27462" y="6803"/>
                    </a:cubicBezTo>
                    <a:lnTo>
                      <a:pt x="27720" y="6626"/>
                    </a:lnTo>
                    <a:cubicBezTo>
                      <a:pt x="27630" y="6495"/>
                      <a:pt x="27539" y="6365"/>
                      <a:pt x="27445" y="6238"/>
                    </a:cubicBezTo>
                    <a:close/>
                    <a:moveTo>
                      <a:pt x="1869" y="7878"/>
                    </a:moveTo>
                    <a:cubicBezTo>
                      <a:pt x="1792" y="8017"/>
                      <a:pt x="1717" y="8157"/>
                      <a:pt x="1646" y="8299"/>
                    </a:cubicBezTo>
                    <a:lnTo>
                      <a:pt x="1926" y="8441"/>
                    </a:lnTo>
                    <a:cubicBezTo>
                      <a:pt x="1997" y="8303"/>
                      <a:pt x="2069" y="8165"/>
                      <a:pt x="2144" y="8028"/>
                    </a:cubicBezTo>
                    <a:lnTo>
                      <a:pt x="1869" y="7878"/>
                    </a:lnTo>
                    <a:close/>
                    <a:moveTo>
                      <a:pt x="28694" y="8263"/>
                    </a:moveTo>
                    <a:lnTo>
                      <a:pt x="28415" y="8407"/>
                    </a:lnTo>
                    <a:cubicBezTo>
                      <a:pt x="28486" y="8544"/>
                      <a:pt x="28554" y="8684"/>
                      <a:pt x="28620" y="8825"/>
                    </a:cubicBezTo>
                    <a:lnTo>
                      <a:pt x="28904" y="8689"/>
                    </a:lnTo>
                    <a:cubicBezTo>
                      <a:pt x="28836" y="8545"/>
                      <a:pt x="28765" y="8403"/>
                      <a:pt x="28694" y="8263"/>
                    </a:cubicBezTo>
                    <a:close/>
                    <a:moveTo>
                      <a:pt x="890" y="10050"/>
                    </a:moveTo>
                    <a:cubicBezTo>
                      <a:pt x="835" y="10199"/>
                      <a:pt x="784" y="10351"/>
                      <a:pt x="734" y="10503"/>
                    </a:cubicBezTo>
                    <a:lnTo>
                      <a:pt x="1033" y="10599"/>
                    </a:lnTo>
                    <a:cubicBezTo>
                      <a:pt x="1081" y="10450"/>
                      <a:pt x="1133" y="10303"/>
                      <a:pt x="1184" y="10156"/>
                    </a:cubicBezTo>
                    <a:lnTo>
                      <a:pt x="890" y="10050"/>
                    </a:lnTo>
                    <a:close/>
                    <a:moveTo>
                      <a:pt x="29609" y="10460"/>
                    </a:moveTo>
                    <a:lnTo>
                      <a:pt x="29310" y="10558"/>
                    </a:lnTo>
                    <a:cubicBezTo>
                      <a:pt x="29360" y="10705"/>
                      <a:pt x="29405" y="10853"/>
                      <a:pt x="29449" y="11004"/>
                    </a:cubicBezTo>
                    <a:lnTo>
                      <a:pt x="29750" y="10916"/>
                    </a:lnTo>
                    <a:cubicBezTo>
                      <a:pt x="29705" y="10763"/>
                      <a:pt x="29659" y="10611"/>
                      <a:pt x="29609" y="10460"/>
                    </a:cubicBezTo>
                    <a:close/>
                    <a:moveTo>
                      <a:pt x="264" y="12350"/>
                    </a:moveTo>
                    <a:cubicBezTo>
                      <a:pt x="236" y="12505"/>
                      <a:pt x="207" y="12662"/>
                      <a:pt x="183" y="12819"/>
                    </a:cubicBezTo>
                    <a:lnTo>
                      <a:pt x="493" y="12867"/>
                    </a:lnTo>
                    <a:cubicBezTo>
                      <a:pt x="518" y="12714"/>
                      <a:pt x="544" y="12560"/>
                      <a:pt x="573" y="12408"/>
                    </a:cubicBezTo>
                    <a:lnTo>
                      <a:pt x="264" y="12350"/>
                    </a:lnTo>
                    <a:close/>
                    <a:moveTo>
                      <a:pt x="30168" y="12775"/>
                    </a:moveTo>
                    <a:lnTo>
                      <a:pt x="29857" y="12824"/>
                    </a:lnTo>
                    <a:cubicBezTo>
                      <a:pt x="29882" y="12978"/>
                      <a:pt x="29904" y="13132"/>
                      <a:pt x="29923" y="13287"/>
                    </a:cubicBezTo>
                    <a:lnTo>
                      <a:pt x="30236" y="13247"/>
                    </a:lnTo>
                    <a:cubicBezTo>
                      <a:pt x="30216" y="13089"/>
                      <a:pt x="30193" y="12932"/>
                      <a:pt x="30168" y="12775"/>
                    </a:cubicBezTo>
                    <a:close/>
                    <a:moveTo>
                      <a:pt x="8" y="14716"/>
                    </a:moveTo>
                    <a:cubicBezTo>
                      <a:pt x="3" y="14870"/>
                      <a:pt x="1" y="15023"/>
                      <a:pt x="1" y="15179"/>
                    </a:cubicBezTo>
                    <a:lnTo>
                      <a:pt x="1" y="15193"/>
                    </a:lnTo>
                    <a:lnTo>
                      <a:pt x="315" y="15179"/>
                    </a:lnTo>
                    <a:cubicBezTo>
                      <a:pt x="315" y="15027"/>
                      <a:pt x="316" y="14876"/>
                      <a:pt x="321" y="14726"/>
                    </a:cubicBezTo>
                    <a:lnTo>
                      <a:pt x="8" y="14716"/>
                    </a:lnTo>
                    <a:close/>
                    <a:moveTo>
                      <a:pt x="30044" y="15149"/>
                    </a:moveTo>
                    <a:lnTo>
                      <a:pt x="30044" y="15179"/>
                    </a:lnTo>
                    <a:cubicBezTo>
                      <a:pt x="30044" y="15334"/>
                      <a:pt x="30041" y="15491"/>
                      <a:pt x="30036" y="15644"/>
                    </a:cubicBezTo>
                    <a:lnTo>
                      <a:pt x="30350" y="15654"/>
                    </a:lnTo>
                    <a:cubicBezTo>
                      <a:pt x="30355" y="15497"/>
                      <a:pt x="30358" y="15337"/>
                      <a:pt x="30358" y="15177"/>
                    </a:cubicBezTo>
                    <a:lnTo>
                      <a:pt x="30358" y="15149"/>
                    </a:lnTo>
                    <a:close/>
                    <a:moveTo>
                      <a:pt x="432" y="17055"/>
                    </a:moveTo>
                    <a:lnTo>
                      <a:pt x="122" y="17095"/>
                    </a:lnTo>
                    <a:cubicBezTo>
                      <a:pt x="141" y="17254"/>
                      <a:pt x="163" y="17410"/>
                      <a:pt x="188" y="17567"/>
                    </a:cubicBezTo>
                    <a:lnTo>
                      <a:pt x="188" y="17566"/>
                    </a:lnTo>
                    <a:lnTo>
                      <a:pt x="498" y="17518"/>
                    </a:lnTo>
                    <a:cubicBezTo>
                      <a:pt x="473" y="17364"/>
                      <a:pt x="452" y="17211"/>
                      <a:pt x="432" y="17055"/>
                    </a:cubicBezTo>
                    <a:close/>
                    <a:moveTo>
                      <a:pt x="29862" y="17503"/>
                    </a:moveTo>
                    <a:cubicBezTo>
                      <a:pt x="29839" y="17657"/>
                      <a:pt x="29813" y="17810"/>
                      <a:pt x="29783" y="17964"/>
                    </a:cubicBezTo>
                    <a:lnTo>
                      <a:pt x="30092" y="18022"/>
                    </a:lnTo>
                    <a:cubicBezTo>
                      <a:pt x="30122" y="17866"/>
                      <a:pt x="30148" y="17710"/>
                      <a:pt x="30173" y="17553"/>
                    </a:cubicBezTo>
                    <a:lnTo>
                      <a:pt x="29862" y="17503"/>
                    </a:lnTo>
                    <a:close/>
                    <a:moveTo>
                      <a:pt x="905" y="19338"/>
                    </a:moveTo>
                    <a:lnTo>
                      <a:pt x="604" y="19426"/>
                    </a:lnTo>
                    <a:cubicBezTo>
                      <a:pt x="649" y="19580"/>
                      <a:pt x="695" y="19732"/>
                      <a:pt x="744" y="19882"/>
                    </a:cubicBezTo>
                    <a:lnTo>
                      <a:pt x="1043" y="19785"/>
                    </a:lnTo>
                    <a:cubicBezTo>
                      <a:pt x="995" y="19637"/>
                      <a:pt x="949" y="19489"/>
                      <a:pt x="905" y="19338"/>
                    </a:cubicBezTo>
                    <a:close/>
                    <a:moveTo>
                      <a:pt x="29320" y="19771"/>
                    </a:moveTo>
                    <a:cubicBezTo>
                      <a:pt x="29272" y="19920"/>
                      <a:pt x="29221" y="20067"/>
                      <a:pt x="29168" y="20214"/>
                    </a:cubicBezTo>
                    <a:lnTo>
                      <a:pt x="29464" y="20321"/>
                    </a:lnTo>
                    <a:cubicBezTo>
                      <a:pt x="29519" y="20171"/>
                      <a:pt x="29570" y="20019"/>
                      <a:pt x="29619" y="19869"/>
                    </a:cubicBezTo>
                    <a:lnTo>
                      <a:pt x="29320" y="19771"/>
                    </a:lnTo>
                    <a:close/>
                    <a:moveTo>
                      <a:pt x="1732" y="21519"/>
                    </a:moveTo>
                    <a:lnTo>
                      <a:pt x="1448" y="21653"/>
                    </a:lnTo>
                    <a:cubicBezTo>
                      <a:pt x="1516" y="21797"/>
                      <a:pt x="1585" y="21939"/>
                      <a:pt x="1658" y="22081"/>
                    </a:cubicBezTo>
                    <a:lnTo>
                      <a:pt x="1937" y="21937"/>
                    </a:lnTo>
                    <a:cubicBezTo>
                      <a:pt x="1866" y="21798"/>
                      <a:pt x="1798" y="21660"/>
                      <a:pt x="1732" y="21519"/>
                    </a:cubicBezTo>
                    <a:close/>
                    <a:moveTo>
                      <a:pt x="28427" y="21927"/>
                    </a:moveTo>
                    <a:cubicBezTo>
                      <a:pt x="28356" y="22066"/>
                      <a:pt x="28283" y="22205"/>
                      <a:pt x="28207" y="22340"/>
                    </a:cubicBezTo>
                    <a:lnTo>
                      <a:pt x="28483" y="22492"/>
                    </a:lnTo>
                    <a:cubicBezTo>
                      <a:pt x="28559" y="22352"/>
                      <a:pt x="28633" y="22211"/>
                      <a:pt x="28706" y="22069"/>
                    </a:cubicBezTo>
                    <a:lnTo>
                      <a:pt x="28427" y="21927"/>
                    </a:lnTo>
                    <a:close/>
                    <a:moveTo>
                      <a:pt x="2889" y="23541"/>
                    </a:moveTo>
                    <a:lnTo>
                      <a:pt x="2629" y="23718"/>
                    </a:lnTo>
                    <a:cubicBezTo>
                      <a:pt x="2720" y="23849"/>
                      <a:pt x="2811" y="23979"/>
                      <a:pt x="2904" y="24108"/>
                    </a:cubicBezTo>
                    <a:lnTo>
                      <a:pt x="2905" y="24108"/>
                    </a:lnTo>
                    <a:lnTo>
                      <a:pt x="3158" y="23923"/>
                    </a:lnTo>
                    <a:cubicBezTo>
                      <a:pt x="3067" y="23797"/>
                      <a:pt x="2976" y="23670"/>
                      <a:pt x="2889" y="23541"/>
                    </a:cubicBezTo>
                    <a:close/>
                    <a:moveTo>
                      <a:pt x="27206" y="23916"/>
                    </a:moveTo>
                    <a:cubicBezTo>
                      <a:pt x="27113" y="24042"/>
                      <a:pt x="27021" y="24166"/>
                      <a:pt x="26925" y="24290"/>
                    </a:cubicBezTo>
                    <a:lnTo>
                      <a:pt x="27173" y="24481"/>
                    </a:lnTo>
                    <a:cubicBezTo>
                      <a:pt x="27270" y="24356"/>
                      <a:pt x="27366" y="24229"/>
                      <a:pt x="27460" y="24100"/>
                    </a:cubicBezTo>
                    <a:lnTo>
                      <a:pt x="27206" y="23916"/>
                    </a:lnTo>
                    <a:close/>
                    <a:moveTo>
                      <a:pt x="4349" y="25359"/>
                    </a:moveTo>
                    <a:lnTo>
                      <a:pt x="4121" y="25573"/>
                    </a:lnTo>
                    <a:cubicBezTo>
                      <a:pt x="4229" y="25691"/>
                      <a:pt x="4339" y="25805"/>
                      <a:pt x="4452" y="25917"/>
                    </a:cubicBezTo>
                    <a:lnTo>
                      <a:pt x="4675" y="25694"/>
                    </a:lnTo>
                    <a:cubicBezTo>
                      <a:pt x="4564" y="25583"/>
                      <a:pt x="4457" y="25473"/>
                      <a:pt x="4349" y="25359"/>
                    </a:cubicBezTo>
                    <a:close/>
                    <a:moveTo>
                      <a:pt x="25691" y="25689"/>
                    </a:moveTo>
                    <a:cubicBezTo>
                      <a:pt x="25580" y="25798"/>
                      <a:pt x="25468" y="25907"/>
                      <a:pt x="25355" y="26015"/>
                    </a:cubicBezTo>
                    <a:lnTo>
                      <a:pt x="25570" y="26242"/>
                    </a:lnTo>
                    <a:cubicBezTo>
                      <a:pt x="25686" y="26133"/>
                      <a:pt x="25800" y="26023"/>
                      <a:pt x="25912" y="25910"/>
                    </a:cubicBezTo>
                    <a:lnTo>
                      <a:pt x="25691" y="25689"/>
                    </a:lnTo>
                    <a:close/>
                    <a:moveTo>
                      <a:pt x="6074" y="26928"/>
                    </a:moveTo>
                    <a:lnTo>
                      <a:pt x="5882" y="27176"/>
                    </a:lnTo>
                    <a:cubicBezTo>
                      <a:pt x="6008" y="27273"/>
                      <a:pt x="6135" y="27369"/>
                      <a:pt x="6264" y="27463"/>
                    </a:cubicBezTo>
                    <a:lnTo>
                      <a:pt x="6447" y="27209"/>
                    </a:lnTo>
                    <a:cubicBezTo>
                      <a:pt x="6322" y="27118"/>
                      <a:pt x="6198" y="27024"/>
                      <a:pt x="6074" y="26928"/>
                    </a:cubicBezTo>
                    <a:close/>
                    <a:moveTo>
                      <a:pt x="23918" y="27204"/>
                    </a:moveTo>
                    <a:cubicBezTo>
                      <a:pt x="23793" y="27295"/>
                      <a:pt x="23665" y="27384"/>
                      <a:pt x="23536" y="27473"/>
                    </a:cubicBezTo>
                    <a:lnTo>
                      <a:pt x="23713" y="27733"/>
                    </a:lnTo>
                    <a:cubicBezTo>
                      <a:pt x="23845" y="27642"/>
                      <a:pt x="23974" y="27551"/>
                      <a:pt x="24103" y="27458"/>
                    </a:cubicBezTo>
                    <a:lnTo>
                      <a:pt x="23918" y="27204"/>
                    </a:lnTo>
                    <a:close/>
                    <a:moveTo>
                      <a:pt x="8023" y="28210"/>
                    </a:moveTo>
                    <a:lnTo>
                      <a:pt x="7873" y="28484"/>
                    </a:lnTo>
                    <a:cubicBezTo>
                      <a:pt x="8012" y="28562"/>
                      <a:pt x="8152" y="28636"/>
                      <a:pt x="8294" y="28709"/>
                    </a:cubicBezTo>
                    <a:lnTo>
                      <a:pt x="8436" y="28430"/>
                    </a:lnTo>
                    <a:cubicBezTo>
                      <a:pt x="8298" y="28359"/>
                      <a:pt x="8161" y="28284"/>
                      <a:pt x="8023" y="28210"/>
                    </a:cubicBezTo>
                    <a:close/>
                    <a:moveTo>
                      <a:pt x="21932" y="28423"/>
                    </a:moveTo>
                    <a:cubicBezTo>
                      <a:pt x="21794" y="28494"/>
                      <a:pt x="21655" y="28564"/>
                      <a:pt x="21514" y="28630"/>
                    </a:cubicBezTo>
                    <a:lnTo>
                      <a:pt x="21648" y="28912"/>
                    </a:lnTo>
                    <a:cubicBezTo>
                      <a:pt x="21792" y="28845"/>
                      <a:pt x="21934" y="28775"/>
                      <a:pt x="22074" y="28704"/>
                    </a:cubicBezTo>
                    <a:lnTo>
                      <a:pt x="21932" y="28423"/>
                    </a:lnTo>
                    <a:close/>
                    <a:moveTo>
                      <a:pt x="10151" y="29170"/>
                    </a:moveTo>
                    <a:lnTo>
                      <a:pt x="10044" y="29466"/>
                    </a:lnTo>
                    <a:cubicBezTo>
                      <a:pt x="10194" y="29520"/>
                      <a:pt x="10345" y="29571"/>
                      <a:pt x="10497" y="29621"/>
                    </a:cubicBezTo>
                    <a:lnTo>
                      <a:pt x="10594" y="29322"/>
                    </a:lnTo>
                    <a:cubicBezTo>
                      <a:pt x="10445" y="29274"/>
                      <a:pt x="10297" y="29223"/>
                      <a:pt x="10151" y="29170"/>
                    </a:cubicBezTo>
                    <a:close/>
                    <a:moveTo>
                      <a:pt x="19780" y="29317"/>
                    </a:moveTo>
                    <a:cubicBezTo>
                      <a:pt x="19631" y="29365"/>
                      <a:pt x="19482" y="29411"/>
                      <a:pt x="19334" y="29454"/>
                    </a:cubicBezTo>
                    <a:lnTo>
                      <a:pt x="19421" y="29756"/>
                    </a:lnTo>
                    <a:cubicBezTo>
                      <a:pt x="19573" y="29712"/>
                      <a:pt x="19725" y="29666"/>
                      <a:pt x="19877" y="29616"/>
                    </a:cubicBezTo>
                    <a:lnTo>
                      <a:pt x="19780" y="29317"/>
                    </a:lnTo>
                    <a:close/>
                    <a:moveTo>
                      <a:pt x="12401" y="29783"/>
                    </a:moveTo>
                    <a:lnTo>
                      <a:pt x="12344" y="30092"/>
                    </a:lnTo>
                    <a:cubicBezTo>
                      <a:pt x="12499" y="30122"/>
                      <a:pt x="12656" y="30148"/>
                      <a:pt x="12813" y="30173"/>
                    </a:cubicBezTo>
                    <a:lnTo>
                      <a:pt x="12862" y="29862"/>
                    </a:lnTo>
                    <a:cubicBezTo>
                      <a:pt x="12707" y="29839"/>
                      <a:pt x="12555" y="29813"/>
                      <a:pt x="12401" y="29783"/>
                    </a:cubicBezTo>
                    <a:close/>
                    <a:moveTo>
                      <a:pt x="17511" y="29861"/>
                    </a:moveTo>
                    <a:cubicBezTo>
                      <a:pt x="17358" y="29885"/>
                      <a:pt x="17204" y="29907"/>
                      <a:pt x="17049" y="29927"/>
                    </a:cubicBezTo>
                    <a:lnTo>
                      <a:pt x="17088" y="30237"/>
                    </a:lnTo>
                    <a:cubicBezTo>
                      <a:pt x="17247" y="30217"/>
                      <a:pt x="17404" y="30196"/>
                      <a:pt x="17561" y="30171"/>
                    </a:cubicBezTo>
                    <a:lnTo>
                      <a:pt x="17511" y="29861"/>
                    </a:lnTo>
                    <a:close/>
                    <a:moveTo>
                      <a:pt x="14719" y="30036"/>
                    </a:moveTo>
                    <a:lnTo>
                      <a:pt x="14711" y="30350"/>
                    </a:lnTo>
                    <a:cubicBezTo>
                      <a:pt x="14861" y="30355"/>
                      <a:pt x="15013" y="30356"/>
                      <a:pt x="15170" y="30356"/>
                    </a:cubicBezTo>
                    <a:lnTo>
                      <a:pt x="15185" y="30356"/>
                    </a:lnTo>
                    <a:lnTo>
                      <a:pt x="15187" y="30313"/>
                    </a:lnTo>
                    <a:lnTo>
                      <a:pt x="15180" y="30042"/>
                    </a:lnTo>
                    <a:cubicBezTo>
                      <a:pt x="15025" y="30042"/>
                      <a:pt x="14873" y="30041"/>
                      <a:pt x="14719" y="3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5909150" y="1887425"/>
                <a:ext cx="358400" cy="358425"/>
              </a:xfrm>
              <a:custGeom>
                <a:avLst/>
                <a:gdLst/>
                <a:ahLst/>
                <a:cxnLst/>
                <a:rect l="l" t="t" r="r" b="b"/>
                <a:pathLst>
                  <a:path w="14336" h="14337" extrusionOk="0">
                    <a:moveTo>
                      <a:pt x="7070" y="0"/>
                    </a:moveTo>
                    <a:lnTo>
                      <a:pt x="7093" y="1694"/>
                    </a:lnTo>
                    <a:lnTo>
                      <a:pt x="7169" y="1694"/>
                    </a:lnTo>
                    <a:cubicBezTo>
                      <a:pt x="10188" y="1694"/>
                      <a:pt x="12644" y="4149"/>
                      <a:pt x="12644" y="7169"/>
                    </a:cubicBezTo>
                    <a:cubicBezTo>
                      <a:pt x="12644" y="10187"/>
                      <a:pt x="10188" y="12644"/>
                      <a:pt x="7169" y="12644"/>
                    </a:cubicBezTo>
                    <a:cubicBezTo>
                      <a:pt x="4149" y="12644"/>
                      <a:pt x="1693" y="10187"/>
                      <a:pt x="1693" y="7169"/>
                    </a:cubicBezTo>
                    <a:cubicBezTo>
                      <a:pt x="1693" y="7142"/>
                      <a:pt x="1693" y="7117"/>
                      <a:pt x="1694" y="7093"/>
                    </a:cubicBezTo>
                    <a:lnTo>
                      <a:pt x="1" y="7069"/>
                    </a:lnTo>
                    <a:cubicBezTo>
                      <a:pt x="1" y="7102"/>
                      <a:pt x="1" y="7136"/>
                      <a:pt x="1" y="7169"/>
                    </a:cubicBezTo>
                    <a:cubicBezTo>
                      <a:pt x="1" y="11120"/>
                      <a:pt x="3216" y="14337"/>
                      <a:pt x="7169" y="14337"/>
                    </a:cubicBezTo>
                    <a:cubicBezTo>
                      <a:pt x="11121" y="14337"/>
                      <a:pt x="14336" y="11120"/>
                      <a:pt x="14336" y="7169"/>
                    </a:cubicBezTo>
                    <a:cubicBezTo>
                      <a:pt x="14336" y="3215"/>
                      <a:pt x="11121" y="0"/>
                      <a:pt x="71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6011600" y="1902525"/>
                <a:ext cx="21700" cy="40375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615" extrusionOk="0">
                    <a:moveTo>
                      <a:pt x="185" y="1"/>
                    </a:moveTo>
                    <a:cubicBezTo>
                      <a:pt x="122" y="29"/>
                      <a:pt x="61" y="57"/>
                      <a:pt x="0" y="85"/>
                    </a:cubicBezTo>
                    <a:lnTo>
                      <a:pt x="725" y="1615"/>
                    </a:lnTo>
                    <a:cubicBezTo>
                      <a:pt x="772" y="1593"/>
                      <a:pt x="819" y="1570"/>
                      <a:pt x="867" y="1549"/>
                    </a:cubicBezTo>
                    <a:lnTo>
                      <a:pt x="1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5989325" y="1914475"/>
                <a:ext cx="26700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22" extrusionOk="0">
                    <a:moveTo>
                      <a:pt x="172" y="0"/>
                    </a:moveTo>
                    <a:cubicBezTo>
                      <a:pt x="115" y="37"/>
                      <a:pt x="57" y="73"/>
                      <a:pt x="1" y="111"/>
                    </a:cubicBezTo>
                    <a:lnTo>
                      <a:pt x="937" y="1522"/>
                    </a:lnTo>
                    <a:cubicBezTo>
                      <a:pt x="980" y="1492"/>
                      <a:pt x="1023" y="1464"/>
                      <a:pt x="1068" y="1436"/>
                    </a:cubicBez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6035425" y="1893950"/>
                <a:ext cx="16250" cy="4185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674" extrusionOk="0">
                    <a:moveTo>
                      <a:pt x="197" y="0"/>
                    </a:moveTo>
                    <a:cubicBezTo>
                      <a:pt x="131" y="18"/>
                      <a:pt x="65" y="37"/>
                      <a:pt x="0" y="56"/>
                    </a:cubicBezTo>
                    <a:lnTo>
                      <a:pt x="499" y="1674"/>
                    </a:lnTo>
                    <a:cubicBezTo>
                      <a:pt x="549" y="1659"/>
                      <a:pt x="600" y="1644"/>
                      <a:pt x="650" y="1631"/>
                    </a:cubicBezTo>
                    <a:lnTo>
                      <a:pt x="19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6060375" y="1888875"/>
                <a:ext cx="10475" cy="42550"/>
              </a:xfrm>
              <a:custGeom>
                <a:avLst/>
                <a:gdLst/>
                <a:ahLst/>
                <a:cxnLst/>
                <a:rect l="l" t="t" r="r" b="b"/>
                <a:pathLst>
                  <a:path w="419" h="1702" extrusionOk="0">
                    <a:moveTo>
                      <a:pt x="202" y="0"/>
                    </a:moveTo>
                    <a:cubicBezTo>
                      <a:pt x="134" y="10"/>
                      <a:pt x="66" y="18"/>
                      <a:pt x="0" y="30"/>
                    </a:cubicBezTo>
                    <a:lnTo>
                      <a:pt x="261" y="1702"/>
                    </a:lnTo>
                    <a:cubicBezTo>
                      <a:pt x="312" y="1693"/>
                      <a:pt x="365" y="1687"/>
                      <a:pt x="418" y="1680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5969100" y="1929500"/>
                <a:ext cx="31125" cy="3497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1399" extrusionOk="0">
                    <a:moveTo>
                      <a:pt x="155" y="1"/>
                    </a:moveTo>
                    <a:cubicBezTo>
                      <a:pt x="102" y="45"/>
                      <a:pt x="51" y="90"/>
                      <a:pt x="0" y="134"/>
                    </a:cubicBezTo>
                    <a:lnTo>
                      <a:pt x="1127" y="1398"/>
                    </a:lnTo>
                    <a:cubicBezTo>
                      <a:pt x="1166" y="1364"/>
                      <a:pt x="1204" y="1329"/>
                      <a:pt x="1244" y="1296"/>
                    </a:cubicBezTo>
                    <a:lnTo>
                      <a:pt x="1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5915650" y="2013725"/>
                <a:ext cx="41900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650" extrusionOk="0">
                    <a:moveTo>
                      <a:pt x="58" y="0"/>
                    </a:moveTo>
                    <a:cubicBezTo>
                      <a:pt x="38" y="66"/>
                      <a:pt x="18" y="131"/>
                      <a:pt x="0" y="197"/>
                    </a:cubicBezTo>
                    <a:lnTo>
                      <a:pt x="1631" y="649"/>
                    </a:lnTo>
                    <a:cubicBezTo>
                      <a:pt x="1646" y="598"/>
                      <a:pt x="1661" y="549"/>
                      <a:pt x="1675" y="499"/>
                    </a:cubicBezTo>
                    <a:lnTo>
                      <a:pt x="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5910600" y="2038675"/>
                <a:ext cx="42525" cy="10475"/>
              </a:xfrm>
              <a:custGeom>
                <a:avLst/>
                <a:gdLst/>
                <a:ahLst/>
                <a:cxnLst/>
                <a:rect l="l" t="t" r="r" b="b"/>
                <a:pathLst>
                  <a:path w="1701" h="419" extrusionOk="0">
                    <a:moveTo>
                      <a:pt x="29" y="0"/>
                    </a:moveTo>
                    <a:cubicBezTo>
                      <a:pt x="19" y="68"/>
                      <a:pt x="9" y="136"/>
                      <a:pt x="1" y="203"/>
                    </a:cubicBezTo>
                    <a:lnTo>
                      <a:pt x="1679" y="418"/>
                    </a:lnTo>
                    <a:cubicBezTo>
                      <a:pt x="1686" y="365"/>
                      <a:pt x="1694" y="314"/>
                      <a:pt x="1701" y="263"/>
                    </a:cubicBez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5951250" y="1947300"/>
                <a:ext cx="34950" cy="31175"/>
              </a:xfrm>
              <a:custGeom>
                <a:avLst/>
                <a:gdLst/>
                <a:ahLst/>
                <a:cxnLst/>
                <a:rect l="l" t="t" r="r" b="b"/>
                <a:pathLst>
                  <a:path w="1398" h="1247" extrusionOk="0">
                    <a:moveTo>
                      <a:pt x="136" y="1"/>
                    </a:moveTo>
                    <a:cubicBezTo>
                      <a:pt x="90" y="52"/>
                      <a:pt x="45" y="103"/>
                      <a:pt x="0" y="156"/>
                    </a:cubicBezTo>
                    <a:lnTo>
                      <a:pt x="1296" y="1246"/>
                    </a:lnTo>
                    <a:cubicBezTo>
                      <a:pt x="1329" y="1207"/>
                      <a:pt x="1363" y="1167"/>
                      <a:pt x="1398" y="1129"/>
                    </a:cubicBezTo>
                    <a:lnTo>
                      <a:pt x="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5936200" y="1967550"/>
                <a:ext cx="38075" cy="26750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1070" extrusionOk="0">
                    <a:moveTo>
                      <a:pt x="112" y="0"/>
                    </a:moveTo>
                    <a:cubicBezTo>
                      <a:pt x="74" y="58"/>
                      <a:pt x="37" y="116"/>
                      <a:pt x="1" y="174"/>
                    </a:cubicBezTo>
                    <a:lnTo>
                      <a:pt x="1437" y="1069"/>
                    </a:lnTo>
                    <a:cubicBezTo>
                      <a:pt x="1465" y="1024"/>
                      <a:pt x="1493" y="982"/>
                      <a:pt x="1523" y="939"/>
                    </a:cubicBez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5924225" y="1989850"/>
                <a:ext cx="40375" cy="21700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868" extrusionOk="0">
                    <a:moveTo>
                      <a:pt x="87" y="0"/>
                    </a:moveTo>
                    <a:cubicBezTo>
                      <a:pt x="57" y="61"/>
                      <a:pt x="29" y="124"/>
                      <a:pt x="1" y="187"/>
                    </a:cubicBezTo>
                    <a:lnTo>
                      <a:pt x="1551" y="868"/>
                    </a:lnTo>
                    <a:cubicBezTo>
                      <a:pt x="1572" y="821"/>
                      <a:pt x="1593" y="774"/>
                      <a:pt x="1615" y="727"/>
                    </a:cubicBez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31"/>
            <p:cNvSpPr/>
            <p:nvPr/>
          </p:nvSpPr>
          <p:spPr>
            <a:xfrm>
              <a:off x="7817732" y="4729687"/>
              <a:ext cx="84900" cy="846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9" name="Google Shape;329;p31"/>
            <p:cNvCxnSpPr>
              <a:stCxn id="303" idx="5"/>
              <a:endCxn id="328" idx="1"/>
            </p:cNvCxnSpPr>
            <p:nvPr/>
          </p:nvCxnSpPr>
          <p:spPr>
            <a:xfrm>
              <a:off x="7167773" y="3510231"/>
              <a:ext cx="662400" cy="1231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31"/>
            <p:cNvCxnSpPr>
              <a:stCxn id="303" idx="6"/>
              <a:endCxn id="314" idx="2"/>
            </p:cNvCxnSpPr>
            <p:nvPr/>
          </p:nvCxnSpPr>
          <p:spPr>
            <a:xfrm rot="10800000" flipH="1">
              <a:off x="7187719" y="3098777"/>
              <a:ext cx="1512000" cy="363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31"/>
            <p:cNvCxnSpPr>
              <a:stCxn id="314" idx="4"/>
              <a:endCxn id="328" idx="7"/>
            </p:cNvCxnSpPr>
            <p:nvPr/>
          </p:nvCxnSpPr>
          <p:spPr>
            <a:xfrm flipH="1">
              <a:off x="7890096" y="3146687"/>
              <a:ext cx="857700" cy="1595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31"/>
            <p:cNvCxnSpPr>
              <a:stCxn id="303" idx="3"/>
            </p:cNvCxnSpPr>
            <p:nvPr/>
          </p:nvCxnSpPr>
          <p:spPr>
            <a:xfrm flipH="1">
              <a:off x="6605565" y="3510231"/>
              <a:ext cx="465900" cy="1763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31"/>
            <p:cNvCxnSpPr>
              <a:stCxn id="328" idx="6"/>
            </p:cNvCxnSpPr>
            <p:nvPr/>
          </p:nvCxnSpPr>
          <p:spPr>
            <a:xfrm>
              <a:off x="7902632" y="4771987"/>
              <a:ext cx="1285800" cy="237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28EF2B19-B1C5-2557-1F9B-5DE6D7ED5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C705FF7D-8BD6-7818-6A53-DE725388F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7" y="87573"/>
            <a:ext cx="8692138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5. Proposed System/Architecture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8C301F4-A9C6-9AAD-DA58-362981A5BA78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189606" y="650373"/>
            <a:ext cx="8764788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1. Environment &amp; Agent Initialization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Set up simulation parameters</a:t>
            </a:r>
          </a:p>
          <a:p>
            <a:pPr marL="742950" lvl="1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Define network constraints like limited spectrum and power budgets.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2. Observation Generation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Each agent collects its local state including: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Device position and mobility information.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Current transmission power.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Normalized channel gains and interference levels.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Network load and QoS indicators.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3. PPO-Based Agent Policy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Agents are equipped with a Proximal Policy Optimization (PPO) model.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Each agent independently learns and refines its policy using local observations to decide on optimal actions.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5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65CAF6E4-AAA1-F7DE-0A95-14D653255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21014336-D50D-34D5-6D7E-4DE3419938F7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205125" y="62319"/>
            <a:ext cx="8733750" cy="48604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4. Action Selection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Agents choose their actions which are composed of: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Transmit power adjustment 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Channel and modulation mode selection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(from available (channel, mode) pairs).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5. Environment Update &amp; Reward Calculation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The environment updates based on chosen actions, including: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Device mobility and new positions.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Recalculation of channel gains (considering path loss, shadowing, fading).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Interference measurement between agents.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Rewards are computed by balancing metrics such as: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6. PPO Policy Update and Iteration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The PPO algorithm uses the collected state, action, and reward data to update the agent policies.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This process is repeated over multiple simulation steps, allowing the system to learn and adapt over time.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7. Performance Evaluation &amp; Visualization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7821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573A2192-13FD-0434-38B8-02C194D25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B5BF82C6-DDD1-E463-5D7B-88C659EA3F01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4691" y="0"/>
            <a:ext cx="8894618" cy="358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Decision Variables (What Devices Can Control)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Transmit Power:</a:t>
            </a:r>
            <a:r>
              <a:rPr lang="en-IN" dirty="0"/>
              <a:t> [0.1,1.0] W (adjusted for efficient communication).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Channel Selection:</a:t>
            </a:r>
            <a:r>
              <a:rPr lang="en-IN" dirty="0"/>
              <a:t> k∈{1,2,3} (choosing the best frequency band).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Modulation Mode:</a:t>
            </a:r>
            <a:r>
              <a:rPr lang="en-IN" dirty="0"/>
              <a:t> m∈ 3 modes {BPSK, QPSK, 16-QAM} (adapting to signal quality).</a:t>
            </a:r>
          </a:p>
          <a:p>
            <a:pPr marL="8826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Combined Action:</a:t>
            </a:r>
            <a:r>
              <a:rPr lang="en-IN" dirty="0"/>
              <a:t> Devices select a </a:t>
            </a:r>
            <a:r>
              <a:rPr lang="en-IN" b="1" dirty="0"/>
              <a:t>(channel, mode) pair</a:t>
            </a:r>
            <a:r>
              <a:rPr lang="en-IN" dirty="0"/>
              <a:t>, totalling 9 possible combinations.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System Constraints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Power Limits:</a:t>
            </a:r>
            <a:r>
              <a:rPr lang="en-IN" dirty="0"/>
              <a:t> 0.1≤pi≤1 W for realistic transmission.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Throughput QoS: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Must meet a minimum throughput threshold (e.g., </a:t>
            </a:r>
            <a:r>
              <a:rPr lang="en-IN" dirty="0" err="1"/>
              <a:t>R_min</a:t>
            </a:r>
            <a:r>
              <a:rPr lang="en-IN" dirty="0"/>
              <a:t>⁡ = 2</a:t>
            </a:r>
            <a:r>
              <a:rPr lang="en-IN" b="1" dirty="0"/>
              <a:t> Mbps</a:t>
            </a:r>
            <a:r>
              <a:rPr lang="en-IN" dirty="0"/>
              <a:t>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Action Restrictions: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Devices can only choose </a:t>
            </a:r>
            <a:r>
              <a:rPr lang="en-IN" b="1" dirty="0"/>
              <a:t>one power value and one (channel, mode) per step</a:t>
            </a:r>
            <a:r>
              <a:rPr lang="en-IN" dirty="0"/>
              <a:t>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Decentralized Learning: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Each device </a:t>
            </a:r>
            <a:r>
              <a:rPr lang="en-IN" b="1" dirty="0"/>
              <a:t>learns independently</a:t>
            </a:r>
            <a:r>
              <a:rPr lang="en-IN" dirty="0"/>
              <a:t> using </a:t>
            </a:r>
            <a:r>
              <a:rPr lang="en-IN" b="1" dirty="0"/>
              <a:t>local observations</a:t>
            </a:r>
            <a:r>
              <a:rPr lang="en-IN" dirty="0"/>
              <a:t>—no central controller.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Fairness &amp; Utilization: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Ensuring </a:t>
            </a:r>
            <a:r>
              <a:rPr lang="en-IN" b="1" dirty="0"/>
              <a:t>Jain’s fairness index </a:t>
            </a:r>
            <a:r>
              <a:rPr lang="en-IN" dirty="0"/>
              <a:t>F≈1 and balanced spectrum use.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337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EF2A9FE2-226E-3F45-4A23-29F63802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DF743A1F-59FC-AEB3-48ED-F8DEA8C497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7" y="87573"/>
            <a:ext cx="8692138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6. Analytical and Theoretical description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4BBE82D-CEE3-D407-484B-3476D1EAD523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89543" y="576718"/>
            <a:ext cx="8799525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1. Reinforcement Learning (RL) Foundations: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Markov Decision Process (MDP):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Define how our system models state, action, and reward as an MDP.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Learning from Experience: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Explain that agents learn optimal policies through interaction with the environment rather than relying on a fixed rule.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2. Multi-Agent Framework: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Decentralized Decision-Making: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Describe how each device acts as an independent agent yet learns in a coordinated fashion through shared experiences (centralized training with decentralized execution).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3. Proximal Policy Optimization (PPO):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Stable Policy Updates: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PPO as a robust RL algorithm that uses a clipped objective to safely update policies and ensure convergence.</a:t>
            </a:r>
          </a:p>
          <a:p>
            <a:pPr marL="457200" lvl="1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Actor-Critic Setup: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PPO combines a policy (actor) with a value function (critic) to reduce variance and accelerate learning.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110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C5DF96D4-DC80-9F4B-771B-42632369B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60273F-FA66-D508-B59F-1F37C0B09567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168103" y="121088"/>
            <a:ext cx="8807793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b="1" dirty="0"/>
              <a:t>Reward Function:</a:t>
            </a:r>
          </a:p>
          <a:p>
            <a:pPr>
              <a:lnSpc>
                <a:spcPct val="200000"/>
              </a:lnSpc>
              <a:buNone/>
            </a:pPr>
            <a:r>
              <a:rPr lang="en-IN" b="1" dirty="0"/>
              <a:t> </a:t>
            </a:r>
            <a:r>
              <a:rPr lang="en-IN" dirty="0"/>
              <a:t>Our composite reward merges multiple network objectives into a single scalar signal per agent each timestep: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Throughput Incentive</a:t>
            </a:r>
            <a:r>
              <a:rPr lang="en-IN" dirty="0"/>
              <a:t>: Encourages high data rates.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Energy Efficiency Bonus</a:t>
            </a:r>
            <a:r>
              <a:rPr lang="en-IN" dirty="0"/>
              <a:t>: Rewards bits per Joule.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Latency Penalty</a:t>
            </a:r>
            <a:r>
              <a:rPr lang="en-IN" dirty="0"/>
              <a:t>: Penalizes high delay (inverse throughput).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Interference Penalty</a:t>
            </a:r>
            <a:r>
              <a:rPr lang="en-IN" dirty="0"/>
              <a:t>: Discourages harming neighbours.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QoS Bonus</a:t>
            </a:r>
            <a:r>
              <a:rPr lang="en-IN" dirty="0"/>
              <a:t>: Rewards meeting minimum rate thresholds.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Congestion Penalty</a:t>
            </a:r>
            <a:r>
              <a:rPr lang="en-IN" dirty="0"/>
              <a:t>: Deters channel overcrowding.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b="1" dirty="0"/>
              <a:t>Mode‑based Bonus</a:t>
            </a:r>
            <a:r>
              <a:rPr lang="en-IN" dirty="0"/>
              <a:t>: Small extra reward for power‑mode combinations matching current channel quality.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281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79DFDFDA-E084-4866-19CE-2919BD0A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8D6977-6E72-EE37-639C-D27BF7366856}"/>
              </a:ext>
            </a:extLst>
          </p:cNvPr>
          <p:cNvSpPr txBox="1"/>
          <p:nvPr/>
        </p:nvSpPr>
        <p:spPr>
          <a:xfrm>
            <a:off x="50400" y="72000"/>
            <a:ext cx="9144000" cy="70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The reward function is designed to balance multiple network performance metrics, encouraging high throughput and energy efficiency while penalizing excessive power usage, interference, and latency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4EF833-B507-C0AF-9A64-78D2C7372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" y="1918464"/>
            <a:ext cx="9144000" cy="29915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13352C-159C-44CE-3EBB-5BE931546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11" y="1038287"/>
            <a:ext cx="701137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50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611D69A5-BF0E-6260-3A2C-782791792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E6DF36CC-5BF2-EE07-6AF9-C7C7603E0E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7.</a:t>
            </a: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 Hardware/Software Tools and Simulation/Design Parameters</a:t>
            </a: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 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959DB92-E02B-076E-3D22-AA06C16A55B3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324391" y="1340112"/>
            <a:ext cx="6110913" cy="3550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Hardware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Processor: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Standard workstation with an Intel i7 CPU.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Memory: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Minimum of 16GB 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GPU (Optional):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 compatible GPU (e.g., NVIDIA) can be used to accelerate training, especially beneficial for larger-scale experiments.</a:t>
            </a:r>
          </a:p>
          <a:p>
            <a:r>
              <a:rPr lang="en-IN" b="1" dirty="0"/>
              <a:t>Software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Python 3.x (recommended versions: 3.8 or later).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 and Frameworks: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OpenAI Gym/Gymnasium:</a:t>
            </a:r>
            <a:endParaRPr lang="en-IN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dirty="0"/>
              <a:t>Used for creating and managing the RL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  <p:pic>
        <p:nvPicPr>
          <p:cNvPr id="8200" name="Picture 8" descr="Python">
            <a:extLst>
              <a:ext uri="{FF2B5EF4-FFF2-40B4-BE49-F238E27FC236}">
                <a16:creationId xmlns:a16="http://schemas.microsoft.com/office/drawing/2014/main" id="{F079580E-2489-61FF-9E5B-828ED09B9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107" y="1631471"/>
            <a:ext cx="3343214" cy="188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19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32F93CD6-9CAD-8151-C922-0DED7AF13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40C77A9-8D86-BB75-0ED2-52F4F79AE4B0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224280" y="257219"/>
            <a:ext cx="8241639" cy="55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Simulation Settings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384E4-E3C3-6092-A1C4-B18CFD1C3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939691"/>
              </p:ext>
            </p:extLst>
          </p:nvPr>
        </p:nvGraphicFramePr>
        <p:xfrm>
          <a:off x="1263755" y="632704"/>
          <a:ext cx="6616490" cy="4062998"/>
        </p:xfrm>
        <a:graphic>
          <a:graphicData uri="http://schemas.openxmlformats.org/drawingml/2006/table">
            <a:tbl>
              <a:tblPr>
                <a:tableStyleId>{95D62E94-CB44-41DB-B491-FFA3448DBFE4}</a:tableStyleId>
              </a:tblPr>
              <a:tblGrid>
                <a:gridCol w="3308245">
                  <a:extLst>
                    <a:ext uri="{9D8B030D-6E8A-4147-A177-3AD203B41FA5}">
                      <a16:colId xmlns:a16="http://schemas.microsoft.com/office/drawing/2014/main" val="206493557"/>
                    </a:ext>
                  </a:extLst>
                </a:gridCol>
                <a:gridCol w="3308245">
                  <a:extLst>
                    <a:ext uri="{9D8B030D-6E8A-4147-A177-3AD203B41FA5}">
                      <a16:colId xmlns:a16="http://schemas.microsoft.com/office/drawing/2014/main" val="9758302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Parameter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Value / Description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774468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Simulation Area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1×1 normalized 2D grid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3655165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Number of Agents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5 (can be scaled)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31447165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Mobility Model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Linear waypoint mobility (agents move to random points)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114469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Time Steps per Episode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100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2217220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Episodes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100 (during training)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1747715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Destination Threshold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0.05 (agent gets a new destination when close)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813397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Channel Count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3 (indexed 0, 1, 2)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12426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Modulation Modes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3 (Low, Medium, High – mapped to SINR needs)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1399448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Channel Bandwidth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50 MHz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43427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Packet Size</a:t>
                      </a:r>
                    </a:p>
                  </a:txBody>
                  <a:tcPr marL="78418" marR="78418" marT="39209" marB="3920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Assumed constant for latency estimation</a:t>
                      </a:r>
                    </a:p>
                  </a:txBody>
                  <a:tcPr marL="78418" marR="78418" marT="39209" marB="39209" anchor="ctr"/>
                </a:tc>
                <a:extLst>
                  <a:ext uri="{0D108BD9-81ED-4DB2-BD59-A6C34878D82A}">
                    <a16:rowId xmlns:a16="http://schemas.microsoft.com/office/drawing/2014/main" val="8108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1350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7F39E5EA-684A-C8B8-B2B3-25F6B9C3C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505AA6E-E3C7-4062-2DF9-DB04DCD8CFF3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0" y="0"/>
            <a:ext cx="8241639" cy="55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b="1" dirty="0"/>
              <a:t>Hyperparameters for PPO Training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C9DEB2-E14B-9F93-1262-E8E003565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021563"/>
              </p:ext>
            </p:extLst>
          </p:nvPr>
        </p:nvGraphicFramePr>
        <p:xfrm>
          <a:off x="493295" y="424029"/>
          <a:ext cx="8157410" cy="4636292"/>
        </p:xfrm>
        <a:graphic>
          <a:graphicData uri="http://schemas.openxmlformats.org/drawingml/2006/table">
            <a:tbl>
              <a:tblPr>
                <a:tableStyleId>{95D62E94-CB44-41DB-B491-FFA3448DBFE4}</a:tableStyleId>
              </a:tblPr>
              <a:tblGrid>
                <a:gridCol w="4090737">
                  <a:extLst>
                    <a:ext uri="{9D8B030D-6E8A-4147-A177-3AD203B41FA5}">
                      <a16:colId xmlns:a16="http://schemas.microsoft.com/office/drawing/2014/main" val="2775314587"/>
                    </a:ext>
                  </a:extLst>
                </a:gridCol>
                <a:gridCol w="4066673">
                  <a:extLst>
                    <a:ext uri="{9D8B030D-6E8A-4147-A177-3AD203B41FA5}">
                      <a16:colId xmlns:a16="http://schemas.microsoft.com/office/drawing/2014/main" val="110426851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Hyperparameter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Value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940722505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Algorithm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Proximal Policy Optimization (PPO)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1183527245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Rollout Fragment Length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100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219276067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Train Batch Size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1000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2541055203"/>
                  </a:ext>
                </a:extLst>
              </a:tr>
              <a:tr h="9849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SGD Minibatch Size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256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997847740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Number of SGD Iterations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30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3831642790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Learning Rate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0.0003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781838343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Gamma (Discount Factor)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0.99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3005103861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GAE Lambda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0.95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616022681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Entropy Coefficient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0.01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4026551952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Clip Parameter (</a:t>
                      </a:r>
                      <a:r>
                        <a:rPr lang="el-GR" sz="1400">
                          <a:solidFill>
                            <a:schemeClr val="tx1"/>
                          </a:solidFill>
                          <a:cs typeface="Kantumruy Pro Medium" panose="020B0604020202020204" charset="0"/>
                        </a:rPr>
                        <a:t>ε)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0.2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2905299252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Value Function Loss Coeff.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0.5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3076143440"/>
                  </a:ext>
                </a:extLst>
              </a:tr>
              <a:tr h="237428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Policy Architecture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2 hidden layers × 256 neurons (ReLU)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1965535721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Action Space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Hybrid: discrete (mode×channel) + continuous (power)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2858273065"/>
                  </a:ext>
                </a:extLst>
              </a:tr>
              <a:tr h="423397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Independent Policies</a:t>
                      </a:r>
                    </a:p>
                  </a:txBody>
                  <a:tcPr marL="59039" marR="59039" marT="29519" marB="29519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One PPO policy per agent (decentralized learning)</a:t>
                      </a:r>
                    </a:p>
                  </a:txBody>
                  <a:tcPr marL="59039" marR="59039" marT="29519" marB="29519" anchor="ctr"/>
                </a:tc>
                <a:extLst>
                  <a:ext uri="{0D108BD9-81ED-4DB2-BD59-A6C34878D82A}">
                    <a16:rowId xmlns:a16="http://schemas.microsoft.com/office/drawing/2014/main" val="3085019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54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327F9745-B33B-FC35-1898-AEBB8055F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AB4095D7-87BC-1FE8-0E2E-B75EC81A8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42" y="99604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8. Simulation results: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7186C4-2C27-B35B-5924-41A6668B50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71083"/>
              </p:ext>
            </p:extLst>
          </p:nvPr>
        </p:nvGraphicFramePr>
        <p:xfrm>
          <a:off x="168442" y="883074"/>
          <a:ext cx="8807115" cy="3996000"/>
        </p:xfrm>
        <a:graphic>
          <a:graphicData uri="http://schemas.openxmlformats.org/drawingml/2006/table">
            <a:tbl>
              <a:tblPr>
                <a:tableStyleId>{95D62E94-CB44-41DB-B491-FFA3448DBFE4}</a:tableStyleId>
              </a:tblPr>
              <a:tblGrid>
                <a:gridCol w="1761423">
                  <a:extLst>
                    <a:ext uri="{9D8B030D-6E8A-4147-A177-3AD203B41FA5}">
                      <a16:colId xmlns:a16="http://schemas.microsoft.com/office/drawing/2014/main" val="3049783697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2294398639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3939931483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123558882"/>
                    </a:ext>
                  </a:extLst>
                </a:gridCol>
                <a:gridCol w="1761423">
                  <a:extLst>
                    <a:ext uri="{9D8B030D-6E8A-4147-A177-3AD203B41FA5}">
                      <a16:colId xmlns:a16="http://schemas.microsoft.com/office/drawing/2014/main" val="195114864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Metric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SAC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A2C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DQN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Proposed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30401794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System Capacity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0.86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0.80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0.75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0.90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20317899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Avg. Throughput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0.86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0.80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0.75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0.90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76613083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Energy Efficiency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0.88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0.82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0.76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0.92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30115803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Latency</a:t>
                      </a:r>
                      <a:endParaRPr lang="pl-PL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0.27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0.18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0.11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0.25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92428518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SINR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0.74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0.73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0.73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0.74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70971353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QoS Sat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0.998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0.989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0.975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1.000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520722378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Channel Util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0.935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0.886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0.831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0.981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263969865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Fairness Index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0.994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0.987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0.972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0.998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367645634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Spectral Eff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0.87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0.81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0.75</a:t>
                      </a:r>
                    </a:p>
                  </a:txBody>
                  <a:tcPr marL="53784" marR="53784" marT="26892" marB="2689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0.90</a:t>
                      </a:r>
                    </a:p>
                  </a:txBody>
                  <a:tcPr marL="53784" marR="53784" marT="26892" marB="26892" anchor="ctr"/>
                </a:tc>
                <a:extLst>
                  <a:ext uri="{0D108BD9-81ED-4DB2-BD59-A6C34878D82A}">
                    <a16:rowId xmlns:a16="http://schemas.microsoft.com/office/drawing/2014/main" val="353518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450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ubTitle" idx="1"/>
          </p:nvPr>
        </p:nvSpPr>
        <p:spPr>
          <a:xfrm>
            <a:off x="2094057" y="960271"/>
            <a:ext cx="4955886" cy="3572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Introduction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Literature Review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Problem Formulation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Relevance to SDGs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Proposed System/Architecture/Design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Analytical &amp; Theoretical Description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Hardware/Software Tools &amp; Simulation Parameters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Expected Outcome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Project Timeline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Summary of Completed &amp; Future Work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Team Contributions</a:t>
            </a:r>
          </a:p>
          <a:p>
            <a:pPr marL="34290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sz="1500" dirty="0"/>
              <a:t>References</a:t>
            </a:r>
          </a:p>
        </p:txBody>
      </p:sp>
      <p:sp>
        <p:nvSpPr>
          <p:cNvPr id="350" name="Google Shape;350;p33"/>
          <p:cNvSpPr txBox="1">
            <a:spLocks noGrp="1"/>
          </p:cNvSpPr>
          <p:nvPr>
            <p:ph type="title" idx="3"/>
          </p:nvPr>
        </p:nvSpPr>
        <p:spPr>
          <a:xfrm>
            <a:off x="501894" y="167834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contents</a:t>
            </a:r>
            <a:endParaRPr dirty="0">
              <a:latin typeface="Kantumruy Pro SemiBold"/>
              <a:ea typeface="Kantumruy Pro SemiBold"/>
              <a:cs typeface="Kantumruy Pro SemiBold"/>
              <a:sym typeface="Kantumruy Pro SemiBold"/>
            </a:endParaRPr>
          </a:p>
        </p:txBody>
      </p:sp>
      <p:grpSp>
        <p:nvGrpSpPr>
          <p:cNvPr id="366" name="Google Shape;366;p33"/>
          <p:cNvGrpSpPr/>
          <p:nvPr/>
        </p:nvGrpSpPr>
        <p:grpSpPr>
          <a:xfrm>
            <a:off x="6684971" y="-644076"/>
            <a:ext cx="2639795" cy="1853191"/>
            <a:chOff x="6684971" y="-644076"/>
            <a:chExt cx="2639795" cy="1853191"/>
          </a:xfrm>
        </p:grpSpPr>
        <p:grpSp>
          <p:nvGrpSpPr>
            <p:cNvPr id="367" name="Google Shape;367;p33"/>
            <p:cNvGrpSpPr/>
            <p:nvPr/>
          </p:nvGrpSpPr>
          <p:grpSpPr>
            <a:xfrm>
              <a:off x="8521968" y="406316"/>
              <a:ext cx="802799" cy="802799"/>
              <a:chOff x="353675" y="3417700"/>
              <a:chExt cx="527775" cy="527775"/>
            </a:xfrm>
          </p:grpSpPr>
          <p:sp>
            <p:nvSpPr>
              <p:cNvPr id="368" name="Google Shape;368;p33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33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33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33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33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33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33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33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33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33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33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33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3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3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33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33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3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3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3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3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3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3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3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3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3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3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3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3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3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33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3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3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3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33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33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33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33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33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33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3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3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5" name="Google Shape;415;p33"/>
            <p:cNvSpPr/>
            <p:nvPr/>
          </p:nvSpPr>
          <p:spPr>
            <a:xfrm>
              <a:off x="8855269" y="739802"/>
              <a:ext cx="136200" cy="1362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7398500" y="69603"/>
              <a:ext cx="84900" cy="84600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33"/>
            <p:cNvGrpSpPr/>
            <p:nvPr/>
          </p:nvGrpSpPr>
          <p:grpSpPr>
            <a:xfrm>
              <a:off x="6684971" y="-644076"/>
              <a:ext cx="1511958" cy="1511958"/>
              <a:chOff x="4529425" y="1609825"/>
              <a:chExt cx="913625" cy="913625"/>
            </a:xfrm>
          </p:grpSpPr>
          <p:sp>
            <p:nvSpPr>
              <p:cNvPr id="418" name="Google Shape;418;p33"/>
              <p:cNvSpPr/>
              <p:nvPr/>
            </p:nvSpPr>
            <p:spPr>
              <a:xfrm>
                <a:off x="4529425" y="1609825"/>
                <a:ext cx="913625" cy="913625"/>
              </a:xfrm>
              <a:custGeom>
                <a:avLst/>
                <a:gdLst/>
                <a:ahLst/>
                <a:cxnLst/>
                <a:rect l="l" t="t" r="r" b="b"/>
                <a:pathLst>
                  <a:path w="36545" h="36545" extrusionOk="0">
                    <a:moveTo>
                      <a:pt x="18246" y="1"/>
                    </a:moveTo>
                    <a:lnTo>
                      <a:pt x="18246" y="377"/>
                    </a:lnTo>
                    <a:lnTo>
                      <a:pt x="18273" y="377"/>
                    </a:lnTo>
                    <a:cubicBezTo>
                      <a:pt x="18451" y="377"/>
                      <a:pt x="18629" y="381"/>
                      <a:pt x="18808" y="386"/>
                    </a:cubicBezTo>
                    <a:lnTo>
                      <a:pt x="18819" y="7"/>
                    </a:lnTo>
                    <a:cubicBezTo>
                      <a:pt x="18638" y="2"/>
                      <a:pt x="18456" y="1"/>
                      <a:pt x="18273" y="1"/>
                    </a:cubicBezTo>
                    <a:close/>
                    <a:moveTo>
                      <a:pt x="15956" y="146"/>
                    </a:moveTo>
                    <a:cubicBezTo>
                      <a:pt x="15766" y="169"/>
                      <a:pt x="15576" y="197"/>
                      <a:pt x="15388" y="227"/>
                    </a:cubicBezTo>
                    <a:lnTo>
                      <a:pt x="15447" y="600"/>
                    </a:lnTo>
                    <a:lnTo>
                      <a:pt x="15447" y="599"/>
                    </a:lnTo>
                    <a:cubicBezTo>
                      <a:pt x="15633" y="571"/>
                      <a:pt x="15818" y="544"/>
                      <a:pt x="16004" y="519"/>
                    </a:cubicBezTo>
                    <a:lnTo>
                      <a:pt x="15956" y="146"/>
                    </a:lnTo>
                    <a:close/>
                    <a:moveTo>
                      <a:pt x="21103" y="219"/>
                    </a:moveTo>
                    <a:lnTo>
                      <a:pt x="21045" y="592"/>
                    </a:lnTo>
                    <a:cubicBezTo>
                      <a:pt x="21231" y="620"/>
                      <a:pt x="21414" y="651"/>
                      <a:pt x="21598" y="686"/>
                    </a:cubicBezTo>
                    <a:lnTo>
                      <a:pt x="21598" y="686"/>
                    </a:lnTo>
                    <a:lnTo>
                      <a:pt x="21669" y="316"/>
                    </a:lnTo>
                    <a:cubicBezTo>
                      <a:pt x="21481" y="280"/>
                      <a:pt x="21293" y="248"/>
                      <a:pt x="21103" y="219"/>
                    </a:cubicBezTo>
                    <a:close/>
                    <a:moveTo>
                      <a:pt x="21598" y="686"/>
                    </a:moveTo>
                    <a:lnTo>
                      <a:pt x="21598" y="686"/>
                    </a:lnTo>
                    <a:lnTo>
                      <a:pt x="21600" y="686"/>
                    </a:lnTo>
                    <a:cubicBezTo>
                      <a:pt x="21599" y="686"/>
                      <a:pt x="21599" y="686"/>
                      <a:pt x="21598" y="686"/>
                    </a:cubicBezTo>
                    <a:close/>
                    <a:moveTo>
                      <a:pt x="13149" y="727"/>
                    </a:moveTo>
                    <a:cubicBezTo>
                      <a:pt x="12966" y="782"/>
                      <a:pt x="12783" y="838"/>
                      <a:pt x="12601" y="898"/>
                    </a:cubicBezTo>
                    <a:lnTo>
                      <a:pt x="12718" y="1256"/>
                    </a:lnTo>
                    <a:cubicBezTo>
                      <a:pt x="12897" y="1198"/>
                      <a:pt x="13075" y="1144"/>
                      <a:pt x="13255" y="1091"/>
                    </a:cubicBezTo>
                    <a:lnTo>
                      <a:pt x="13149" y="727"/>
                    </a:lnTo>
                    <a:close/>
                    <a:moveTo>
                      <a:pt x="23893" y="881"/>
                    </a:moveTo>
                    <a:lnTo>
                      <a:pt x="23776" y="1240"/>
                    </a:lnTo>
                    <a:cubicBezTo>
                      <a:pt x="23956" y="1297"/>
                      <a:pt x="24132" y="1359"/>
                      <a:pt x="24309" y="1421"/>
                    </a:cubicBezTo>
                    <a:lnTo>
                      <a:pt x="24309" y="1423"/>
                    </a:lnTo>
                    <a:lnTo>
                      <a:pt x="24438" y="1066"/>
                    </a:lnTo>
                    <a:cubicBezTo>
                      <a:pt x="24256" y="1002"/>
                      <a:pt x="24075" y="941"/>
                      <a:pt x="23893" y="881"/>
                    </a:cubicBezTo>
                    <a:close/>
                    <a:moveTo>
                      <a:pt x="10470" y="1745"/>
                    </a:moveTo>
                    <a:cubicBezTo>
                      <a:pt x="10296" y="1828"/>
                      <a:pt x="10124" y="1912"/>
                      <a:pt x="9956" y="1998"/>
                    </a:cubicBezTo>
                    <a:lnTo>
                      <a:pt x="10128" y="2335"/>
                    </a:lnTo>
                    <a:cubicBezTo>
                      <a:pt x="10295" y="2249"/>
                      <a:pt x="10462" y="2166"/>
                      <a:pt x="10632" y="2087"/>
                    </a:cubicBezTo>
                    <a:lnTo>
                      <a:pt x="10470" y="1745"/>
                    </a:lnTo>
                    <a:close/>
                    <a:moveTo>
                      <a:pt x="26544" y="1976"/>
                    </a:moveTo>
                    <a:lnTo>
                      <a:pt x="26373" y="2312"/>
                    </a:lnTo>
                    <a:cubicBezTo>
                      <a:pt x="26541" y="2398"/>
                      <a:pt x="26706" y="2485"/>
                      <a:pt x="26872" y="2576"/>
                    </a:cubicBezTo>
                    <a:lnTo>
                      <a:pt x="27053" y="2244"/>
                    </a:lnTo>
                    <a:cubicBezTo>
                      <a:pt x="26885" y="2153"/>
                      <a:pt x="26716" y="2062"/>
                      <a:pt x="26544" y="1976"/>
                    </a:cubicBezTo>
                    <a:close/>
                    <a:moveTo>
                      <a:pt x="7985" y="3169"/>
                    </a:moveTo>
                    <a:cubicBezTo>
                      <a:pt x="7826" y="3278"/>
                      <a:pt x="7669" y="3387"/>
                      <a:pt x="7516" y="3500"/>
                    </a:cubicBezTo>
                    <a:lnTo>
                      <a:pt x="7739" y="3805"/>
                    </a:lnTo>
                    <a:cubicBezTo>
                      <a:pt x="7889" y="3695"/>
                      <a:pt x="8043" y="3587"/>
                      <a:pt x="8197" y="3481"/>
                    </a:cubicBezTo>
                    <a:lnTo>
                      <a:pt x="7985" y="3169"/>
                    </a:lnTo>
                    <a:close/>
                    <a:moveTo>
                      <a:pt x="28991" y="3473"/>
                    </a:moveTo>
                    <a:lnTo>
                      <a:pt x="28770" y="3779"/>
                    </a:lnTo>
                    <a:cubicBezTo>
                      <a:pt x="28922" y="3890"/>
                      <a:pt x="29072" y="4002"/>
                      <a:pt x="29219" y="4116"/>
                    </a:cubicBezTo>
                    <a:lnTo>
                      <a:pt x="29450" y="3819"/>
                    </a:lnTo>
                    <a:cubicBezTo>
                      <a:pt x="29300" y="3701"/>
                      <a:pt x="29147" y="3586"/>
                      <a:pt x="28991" y="3473"/>
                    </a:cubicBezTo>
                    <a:close/>
                    <a:moveTo>
                      <a:pt x="5751" y="4965"/>
                    </a:moveTo>
                    <a:cubicBezTo>
                      <a:pt x="5611" y="5096"/>
                      <a:pt x="5474" y="5229"/>
                      <a:pt x="5340" y="5365"/>
                    </a:cubicBezTo>
                    <a:lnTo>
                      <a:pt x="5607" y="5632"/>
                    </a:lnTo>
                    <a:lnTo>
                      <a:pt x="5607" y="5632"/>
                    </a:lnTo>
                    <a:cubicBezTo>
                      <a:pt x="5740" y="5498"/>
                      <a:pt x="5874" y="5368"/>
                      <a:pt x="6009" y="5239"/>
                    </a:cubicBezTo>
                    <a:lnTo>
                      <a:pt x="5751" y="4965"/>
                    </a:lnTo>
                    <a:close/>
                    <a:moveTo>
                      <a:pt x="5607" y="5632"/>
                    </a:moveTo>
                    <a:lnTo>
                      <a:pt x="5607" y="5632"/>
                    </a:lnTo>
                    <a:cubicBezTo>
                      <a:pt x="5607" y="5632"/>
                      <a:pt x="5606" y="5632"/>
                      <a:pt x="5606" y="5633"/>
                    </a:cubicBezTo>
                    <a:lnTo>
                      <a:pt x="5608" y="5633"/>
                    </a:lnTo>
                    <a:lnTo>
                      <a:pt x="5607" y="5632"/>
                    </a:lnTo>
                    <a:close/>
                    <a:moveTo>
                      <a:pt x="31174" y="5333"/>
                    </a:moveTo>
                    <a:lnTo>
                      <a:pt x="30908" y="5601"/>
                    </a:lnTo>
                    <a:cubicBezTo>
                      <a:pt x="31040" y="5733"/>
                      <a:pt x="31170" y="5867"/>
                      <a:pt x="31299" y="6003"/>
                    </a:cubicBezTo>
                    <a:lnTo>
                      <a:pt x="31573" y="5745"/>
                    </a:lnTo>
                    <a:cubicBezTo>
                      <a:pt x="31443" y="5604"/>
                      <a:pt x="31309" y="5467"/>
                      <a:pt x="31174" y="5333"/>
                    </a:cubicBezTo>
                    <a:close/>
                    <a:moveTo>
                      <a:pt x="3823" y="7086"/>
                    </a:moveTo>
                    <a:cubicBezTo>
                      <a:pt x="3706" y="7238"/>
                      <a:pt x="3591" y="7390"/>
                      <a:pt x="3478" y="7546"/>
                    </a:cubicBezTo>
                    <a:lnTo>
                      <a:pt x="3784" y="7769"/>
                    </a:lnTo>
                    <a:cubicBezTo>
                      <a:pt x="3895" y="7617"/>
                      <a:pt x="4007" y="7466"/>
                      <a:pt x="4122" y="7318"/>
                    </a:cubicBezTo>
                    <a:lnTo>
                      <a:pt x="3823" y="7086"/>
                    </a:lnTo>
                    <a:close/>
                    <a:moveTo>
                      <a:pt x="33039" y="7509"/>
                    </a:moveTo>
                    <a:lnTo>
                      <a:pt x="32735" y="7732"/>
                    </a:lnTo>
                    <a:cubicBezTo>
                      <a:pt x="32844" y="7883"/>
                      <a:pt x="32953" y="8035"/>
                      <a:pt x="33059" y="8190"/>
                    </a:cubicBezTo>
                    <a:lnTo>
                      <a:pt x="33369" y="7977"/>
                    </a:lnTo>
                    <a:cubicBezTo>
                      <a:pt x="33262" y="7820"/>
                      <a:pt x="33153" y="7663"/>
                      <a:pt x="33039" y="7509"/>
                    </a:cubicBezTo>
                    <a:close/>
                    <a:moveTo>
                      <a:pt x="2249" y="9483"/>
                    </a:moveTo>
                    <a:cubicBezTo>
                      <a:pt x="2157" y="9652"/>
                      <a:pt x="2067" y="9821"/>
                      <a:pt x="1980" y="9992"/>
                    </a:cubicBezTo>
                    <a:lnTo>
                      <a:pt x="2317" y="10162"/>
                    </a:lnTo>
                    <a:cubicBezTo>
                      <a:pt x="2403" y="9996"/>
                      <a:pt x="2490" y="9830"/>
                      <a:pt x="2581" y="9665"/>
                    </a:cubicBezTo>
                    <a:lnTo>
                      <a:pt x="2249" y="9483"/>
                    </a:lnTo>
                    <a:close/>
                    <a:moveTo>
                      <a:pt x="34542" y="9948"/>
                    </a:moveTo>
                    <a:lnTo>
                      <a:pt x="34205" y="10120"/>
                    </a:lnTo>
                    <a:cubicBezTo>
                      <a:pt x="34291" y="10286"/>
                      <a:pt x="34374" y="10453"/>
                      <a:pt x="34453" y="10623"/>
                    </a:cubicBezTo>
                    <a:lnTo>
                      <a:pt x="34795" y="10462"/>
                    </a:lnTo>
                    <a:cubicBezTo>
                      <a:pt x="34714" y="10288"/>
                      <a:pt x="34630" y="10118"/>
                      <a:pt x="34542" y="9948"/>
                    </a:cubicBezTo>
                    <a:close/>
                    <a:moveTo>
                      <a:pt x="1069" y="12099"/>
                    </a:moveTo>
                    <a:cubicBezTo>
                      <a:pt x="1005" y="12279"/>
                      <a:pt x="942" y="12461"/>
                      <a:pt x="884" y="12644"/>
                    </a:cubicBezTo>
                    <a:lnTo>
                      <a:pt x="1243" y="12760"/>
                    </a:lnTo>
                    <a:cubicBezTo>
                      <a:pt x="1301" y="12581"/>
                      <a:pt x="1362" y="12403"/>
                      <a:pt x="1425" y="12226"/>
                    </a:cubicBezTo>
                    <a:lnTo>
                      <a:pt x="1069" y="12099"/>
                    </a:lnTo>
                    <a:close/>
                    <a:moveTo>
                      <a:pt x="35644" y="12593"/>
                    </a:moveTo>
                    <a:lnTo>
                      <a:pt x="35286" y="12710"/>
                    </a:lnTo>
                    <a:cubicBezTo>
                      <a:pt x="35343" y="12887"/>
                      <a:pt x="35398" y="13067"/>
                      <a:pt x="35451" y="13247"/>
                    </a:cubicBezTo>
                    <a:lnTo>
                      <a:pt x="35814" y="13141"/>
                    </a:lnTo>
                    <a:cubicBezTo>
                      <a:pt x="35760" y="12956"/>
                      <a:pt x="35704" y="12774"/>
                      <a:pt x="35644" y="12593"/>
                    </a:cubicBezTo>
                    <a:close/>
                    <a:moveTo>
                      <a:pt x="318" y="14868"/>
                    </a:moveTo>
                    <a:cubicBezTo>
                      <a:pt x="281" y="15054"/>
                      <a:pt x="248" y="15243"/>
                      <a:pt x="220" y="15433"/>
                    </a:cubicBezTo>
                    <a:lnTo>
                      <a:pt x="594" y="15490"/>
                    </a:lnTo>
                    <a:cubicBezTo>
                      <a:pt x="622" y="15305"/>
                      <a:pt x="653" y="15120"/>
                      <a:pt x="688" y="14937"/>
                    </a:cubicBezTo>
                    <a:lnTo>
                      <a:pt x="318" y="14868"/>
                    </a:lnTo>
                    <a:close/>
                    <a:moveTo>
                      <a:pt x="36317" y="15380"/>
                    </a:moveTo>
                    <a:lnTo>
                      <a:pt x="35943" y="15439"/>
                    </a:lnTo>
                    <a:cubicBezTo>
                      <a:pt x="35973" y="15623"/>
                      <a:pt x="35999" y="15809"/>
                      <a:pt x="36022" y="15994"/>
                    </a:cubicBezTo>
                    <a:lnTo>
                      <a:pt x="36397" y="15946"/>
                    </a:lnTo>
                    <a:cubicBezTo>
                      <a:pt x="36374" y="15756"/>
                      <a:pt x="36346" y="15568"/>
                      <a:pt x="36317" y="15380"/>
                    </a:cubicBezTo>
                    <a:close/>
                    <a:moveTo>
                      <a:pt x="9" y="17716"/>
                    </a:moveTo>
                    <a:cubicBezTo>
                      <a:pt x="2" y="17901"/>
                      <a:pt x="1" y="18086"/>
                      <a:pt x="1" y="18273"/>
                    </a:cubicBezTo>
                    <a:lnTo>
                      <a:pt x="1" y="18291"/>
                    </a:lnTo>
                    <a:lnTo>
                      <a:pt x="379" y="18273"/>
                    </a:lnTo>
                    <a:cubicBezTo>
                      <a:pt x="379" y="18091"/>
                      <a:pt x="381" y="17909"/>
                      <a:pt x="385" y="17727"/>
                    </a:cubicBezTo>
                    <a:lnTo>
                      <a:pt x="9" y="17716"/>
                    </a:lnTo>
                    <a:close/>
                    <a:moveTo>
                      <a:pt x="36166" y="18236"/>
                    </a:moveTo>
                    <a:lnTo>
                      <a:pt x="36166" y="18273"/>
                    </a:lnTo>
                    <a:cubicBezTo>
                      <a:pt x="36166" y="18461"/>
                      <a:pt x="36163" y="18648"/>
                      <a:pt x="36158" y="18834"/>
                    </a:cubicBezTo>
                    <a:lnTo>
                      <a:pt x="36536" y="18846"/>
                    </a:lnTo>
                    <a:cubicBezTo>
                      <a:pt x="36541" y="18656"/>
                      <a:pt x="36545" y="18464"/>
                      <a:pt x="36545" y="18271"/>
                    </a:cubicBezTo>
                    <a:lnTo>
                      <a:pt x="36545" y="18236"/>
                    </a:lnTo>
                    <a:close/>
                    <a:moveTo>
                      <a:pt x="519" y="20533"/>
                    </a:moveTo>
                    <a:lnTo>
                      <a:pt x="144" y="20579"/>
                    </a:lnTo>
                    <a:cubicBezTo>
                      <a:pt x="169" y="20770"/>
                      <a:pt x="195" y="20959"/>
                      <a:pt x="225" y="21147"/>
                    </a:cubicBezTo>
                    <a:lnTo>
                      <a:pt x="599" y="21089"/>
                    </a:lnTo>
                    <a:cubicBezTo>
                      <a:pt x="569" y="20904"/>
                      <a:pt x="542" y="20718"/>
                      <a:pt x="519" y="20533"/>
                    </a:cubicBezTo>
                    <a:close/>
                    <a:moveTo>
                      <a:pt x="35950" y="21071"/>
                    </a:moveTo>
                    <a:cubicBezTo>
                      <a:pt x="35920" y="21256"/>
                      <a:pt x="35889" y="21441"/>
                      <a:pt x="35852" y="21625"/>
                    </a:cubicBezTo>
                    <a:lnTo>
                      <a:pt x="36224" y="21696"/>
                    </a:lnTo>
                    <a:cubicBezTo>
                      <a:pt x="36260" y="21507"/>
                      <a:pt x="36292" y="21319"/>
                      <a:pt x="36321" y="21129"/>
                    </a:cubicBezTo>
                    <a:lnTo>
                      <a:pt x="35950" y="21071"/>
                    </a:lnTo>
                    <a:close/>
                    <a:moveTo>
                      <a:pt x="1089" y="23282"/>
                    </a:moveTo>
                    <a:lnTo>
                      <a:pt x="726" y="23386"/>
                    </a:lnTo>
                    <a:cubicBezTo>
                      <a:pt x="779" y="23571"/>
                      <a:pt x="837" y="23754"/>
                      <a:pt x="894" y="23934"/>
                    </a:cubicBezTo>
                    <a:lnTo>
                      <a:pt x="1254" y="23819"/>
                    </a:lnTo>
                    <a:cubicBezTo>
                      <a:pt x="1197" y="23640"/>
                      <a:pt x="1140" y="23462"/>
                      <a:pt x="1089" y="23282"/>
                    </a:cubicBezTo>
                    <a:close/>
                    <a:moveTo>
                      <a:pt x="35296" y="23800"/>
                    </a:moveTo>
                    <a:cubicBezTo>
                      <a:pt x="35238" y="23980"/>
                      <a:pt x="35177" y="24159"/>
                      <a:pt x="35114" y="24336"/>
                    </a:cubicBezTo>
                    <a:lnTo>
                      <a:pt x="35469" y="24463"/>
                    </a:lnTo>
                    <a:cubicBezTo>
                      <a:pt x="35533" y="24283"/>
                      <a:pt x="35596" y="24101"/>
                      <a:pt x="35656" y="23918"/>
                    </a:cubicBezTo>
                    <a:lnTo>
                      <a:pt x="35296" y="23800"/>
                    </a:lnTo>
                    <a:close/>
                    <a:moveTo>
                      <a:pt x="2084" y="25905"/>
                    </a:moveTo>
                    <a:lnTo>
                      <a:pt x="1742" y="26067"/>
                    </a:lnTo>
                    <a:cubicBezTo>
                      <a:pt x="1823" y="26241"/>
                      <a:pt x="1907" y="26411"/>
                      <a:pt x="1995" y="26581"/>
                    </a:cubicBezTo>
                    <a:lnTo>
                      <a:pt x="2332" y="26409"/>
                    </a:lnTo>
                    <a:cubicBezTo>
                      <a:pt x="2246" y="26242"/>
                      <a:pt x="2163" y="26075"/>
                      <a:pt x="2084" y="25905"/>
                    </a:cubicBezTo>
                    <a:close/>
                    <a:moveTo>
                      <a:pt x="34220" y="26397"/>
                    </a:moveTo>
                    <a:cubicBezTo>
                      <a:pt x="34134" y="26564"/>
                      <a:pt x="34047" y="26730"/>
                      <a:pt x="33956" y="26895"/>
                    </a:cubicBezTo>
                    <a:lnTo>
                      <a:pt x="34288" y="27076"/>
                    </a:lnTo>
                    <a:cubicBezTo>
                      <a:pt x="34380" y="26910"/>
                      <a:pt x="34470" y="26739"/>
                      <a:pt x="34557" y="26569"/>
                    </a:cubicBezTo>
                    <a:lnTo>
                      <a:pt x="34220" y="26397"/>
                    </a:lnTo>
                    <a:close/>
                    <a:moveTo>
                      <a:pt x="3477" y="28340"/>
                    </a:moveTo>
                    <a:lnTo>
                      <a:pt x="3164" y="28553"/>
                    </a:lnTo>
                    <a:cubicBezTo>
                      <a:pt x="3272" y="28710"/>
                      <a:pt x="3382" y="28867"/>
                      <a:pt x="3495" y="29021"/>
                    </a:cubicBezTo>
                    <a:lnTo>
                      <a:pt x="3800" y="28800"/>
                    </a:lnTo>
                    <a:cubicBezTo>
                      <a:pt x="3690" y="28648"/>
                      <a:pt x="3582" y="28494"/>
                      <a:pt x="3477" y="28340"/>
                    </a:cubicBezTo>
                    <a:close/>
                    <a:moveTo>
                      <a:pt x="32750" y="28791"/>
                    </a:moveTo>
                    <a:cubicBezTo>
                      <a:pt x="32639" y="28943"/>
                      <a:pt x="32527" y="29092"/>
                      <a:pt x="32413" y="29241"/>
                    </a:cubicBezTo>
                    <a:lnTo>
                      <a:pt x="32710" y="29472"/>
                    </a:lnTo>
                    <a:cubicBezTo>
                      <a:pt x="32827" y="29322"/>
                      <a:pt x="32943" y="29168"/>
                      <a:pt x="33055" y="29013"/>
                    </a:cubicBezTo>
                    <a:lnTo>
                      <a:pt x="32750" y="28791"/>
                    </a:lnTo>
                    <a:close/>
                    <a:moveTo>
                      <a:pt x="5234" y="30528"/>
                    </a:moveTo>
                    <a:lnTo>
                      <a:pt x="4958" y="30787"/>
                    </a:lnTo>
                    <a:cubicBezTo>
                      <a:pt x="5091" y="30926"/>
                      <a:pt x="5223" y="31065"/>
                      <a:pt x="5358" y="31198"/>
                    </a:cubicBezTo>
                    <a:lnTo>
                      <a:pt x="5626" y="30931"/>
                    </a:lnTo>
                    <a:cubicBezTo>
                      <a:pt x="5494" y="30799"/>
                      <a:pt x="5363" y="30665"/>
                      <a:pt x="5234" y="30528"/>
                    </a:cubicBezTo>
                    <a:close/>
                    <a:moveTo>
                      <a:pt x="30926" y="30926"/>
                    </a:moveTo>
                    <a:cubicBezTo>
                      <a:pt x="30794" y="31058"/>
                      <a:pt x="30658" y="31188"/>
                      <a:pt x="30523" y="31316"/>
                    </a:cubicBezTo>
                    <a:lnTo>
                      <a:pt x="30780" y="31592"/>
                    </a:lnTo>
                    <a:cubicBezTo>
                      <a:pt x="30921" y="31461"/>
                      <a:pt x="31058" y="31327"/>
                      <a:pt x="31193" y="31192"/>
                    </a:cubicBezTo>
                    <a:lnTo>
                      <a:pt x="30926" y="30926"/>
                    </a:lnTo>
                    <a:close/>
                    <a:moveTo>
                      <a:pt x="7311" y="32418"/>
                    </a:moveTo>
                    <a:lnTo>
                      <a:pt x="7080" y="32715"/>
                    </a:lnTo>
                    <a:cubicBezTo>
                      <a:pt x="7230" y="32834"/>
                      <a:pt x="7384" y="32948"/>
                      <a:pt x="7539" y="33060"/>
                    </a:cubicBezTo>
                    <a:lnTo>
                      <a:pt x="7760" y="32755"/>
                    </a:lnTo>
                    <a:cubicBezTo>
                      <a:pt x="7608" y="32644"/>
                      <a:pt x="7460" y="32532"/>
                      <a:pt x="7311" y="32418"/>
                    </a:cubicBezTo>
                    <a:close/>
                    <a:moveTo>
                      <a:pt x="28791" y="32750"/>
                    </a:moveTo>
                    <a:cubicBezTo>
                      <a:pt x="28641" y="32859"/>
                      <a:pt x="28487" y="32968"/>
                      <a:pt x="28332" y="33073"/>
                    </a:cubicBezTo>
                    <a:lnTo>
                      <a:pt x="28545" y="33384"/>
                    </a:lnTo>
                    <a:cubicBezTo>
                      <a:pt x="28704" y="33277"/>
                      <a:pt x="28861" y="33168"/>
                      <a:pt x="29014" y="33055"/>
                    </a:cubicBezTo>
                    <a:lnTo>
                      <a:pt x="28791" y="32750"/>
                    </a:lnTo>
                    <a:close/>
                    <a:moveTo>
                      <a:pt x="9659" y="33961"/>
                    </a:moveTo>
                    <a:lnTo>
                      <a:pt x="9475" y="34291"/>
                    </a:lnTo>
                    <a:cubicBezTo>
                      <a:pt x="9644" y="34384"/>
                      <a:pt x="9812" y="34473"/>
                      <a:pt x="9984" y="34560"/>
                    </a:cubicBezTo>
                    <a:lnTo>
                      <a:pt x="10156" y="34223"/>
                    </a:lnTo>
                    <a:cubicBezTo>
                      <a:pt x="9987" y="34139"/>
                      <a:pt x="9822" y="34052"/>
                      <a:pt x="9659" y="33961"/>
                    </a:cubicBezTo>
                    <a:close/>
                    <a:moveTo>
                      <a:pt x="26401" y="34218"/>
                    </a:moveTo>
                    <a:cubicBezTo>
                      <a:pt x="26236" y="34303"/>
                      <a:pt x="26067" y="34385"/>
                      <a:pt x="25899" y="34465"/>
                    </a:cubicBezTo>
                    <a:lnTo>
                      <a:pt x="26059" y="34807"/>
                    </a:lnTo>
                    <a:cubicBezTo>
                      <a:pt x="26232" y="34726"/>
                      <a:pt x="26404" y="34641"/>
                      <a:pt x="26573" y="34554"/>
                    </a:cubicBezTo>
                    <a:lnTo>
                      <a:pt x="26401" y="34218"/>
                    </a:lnTo>
                    <a:close/>
                    <a:moveTo>
                      <a:pt x="12219" y="35117"/>
                    </a:moveTo>
                    <a:lnTo>
                      <a:pt x="12090" y="35472"/>
                    </a:lnTo>
                    <a:cubicBezTo>
                      <a:pt x="12271" y="35537"/>
                      <a:pt x="12452" y="35600"/>
                      <a:pt x="12636" y="35659"/>
                    </a:cubicBezTo>
                    <a:lnTo>
                      <a:pt x="12753" y="35299"/>
                    </a:lnTo>
                    <a:cubicBezTo>
                      <a:pt x="12573" y="35241"/>
                      <a:pt x="12396" y="35180"/>
                      <a:pt x="12219" y="35117"/>
                    </a:cubicBezTo>
                    <a:close/>
                    <a:moveTo>
                      <a:pt x="23810" y="35294"/>
                    </a:moveTo>
                    <a:cubicBezTo>
                      <a:pt x="23632" y="35352"/>
                      <a:pt x="23453" y="35406"/>
                      <a:pt x="23273" y="35459"/>
                    </a:cubicBezTo>
                    <a:lnTo>
                      <a:pt x="23377" y="35823"/>
                    </a:lnTo>
                    <a:lnTo>
                      <a:pt x="23377" y="35821"/>
                    </a:lnTo>
                    <a:cubicBezTo>
                      <a:pt x="23562" y="35768"/>
                      <a:pt x="23744" y="35712"/>
                      <a:pt x="23926" y="35652"/>
                    </a:cubicBezTo>
                    <a:lnTo>
                      <a:pt x="23810" y="35294"/>
                    </a:lnTo>
                    <a:close/>
                    <a:moveTo>
                      <a:pt x="14929" y="35854"/>
                    </a:moveTo>
                    <a:lnTo>
                      <a:pt x="14859" y="36226"/>
                    </a:lnTo>
                    <a:cubicBezTo>
                      <a:pt x="15046" y="36262"/>
                      <a:pt x="15234" y="36293"/>
                      <a:pt x="15424" y="36323"/>
                    </a:cubicBezTo>
                    <a:lnTo>
                      <a:pt x="15482" y="35950"/>
                    </a:lnTo>
                    <a:cubicBezTo>
                      <a:pt x="15297" y="35922"/>
                      <a:pt x="15112" y="35889"/>
                      <a:pt x="14929" y="35854"/>
                    </a:cubicBezTo>
                    <a:close/>
                    <a:moveTo>
                      <a:pt x="21079" y="35948"/>
                    </a:moveTo>
                    <a:cubicBezTo>
                      <a:pt x="20896" y="35976"/>
                      <a:pt x="20709" y="36003"/>
                      <a:pt x="20523" y="36026"/>
                    </a:cubicBezTo>
                    <a:lnTo>
                      <a:pt x="20571" y="36401"/>
                    </a:lnTo>
                    <a:lnTo>
                      <a:pt x="20571" y="36402"/>
                    </a:lnTo>
                    <a:cubicBezTo>
                      <a:pt x="20761" y="36378"/>
                      <a:pt x="20951" y="36351"/>
                      <a:pt x="21139" y="36321"/>
                    </a:cubicBezTo>
                    <a:lnTo>
                      <a:pt x="21079" y="35948"/>
                    </a:lnTo>
                    <a:close/>
                    <a:moveTo>
                      <a:pt x="17719" y="36158"/>
                    </a:moveTo>
                    <a:lnTo>
                      <a:pt x="17708" y="36536"/>
                    </a:lnTo>
                    <a:cubicBezTo>
                      <a:pt x="17889" y="36541"/>
                      <a:pt x="18073" y="36545"/>
                      <a:pt x="18261" y="36545"/>
                    </a:cubicBezTo>
                    <a:lnTo>
                      <a:pt x="18279" y="36545"/>
                    </a:lnTo>
                    <a:lnTo>
                      <a:pt x="18281" y="36493"/>
                    </a:lnTo>
                    <a:lnTo>
                      <a:pt x="18273" y="36166"/>
                    </a:lnTo>
                    <a:cubicBezTo>
                      <a:pt x="18088" y="36166"/>
                      <a:pt x="17902" y="36165"/>
                      <a:pt x="17719" y="3615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3"/>
              <p:cNvSpPr/>
              <p:nvPr/>
            </p:nvSpPr>
            <p:spPr>
              <a:xfrm>
                <a:off x="4685875" y="1766275"/>
                <a:ext cx="600725" cy="600725"/>
              </a:xfrm>
              <a:custGeom>
                <a:avLst/>
                <a:gdLst/>
                <a:ahLst/>
                <a:cxnLst/>
                <a:rect l="l" t="t" r="r" b="b"/>
                <a:pathLst>
                  <a:path w="24029" h="24029" extrusionOk="0">
                    <a:moveTo>
                      <a:pt x="11985" y="1"/>
                    </a:moveTo>
                    <a:lnTo>
                      <a:pt x="11985" y="377"/>
                    </a:lnTo>
                    <a:lnTo>
                      <a:pt x="12015" y="377"/>
                    </a:lnTo>
                    <a:cubicBezTo>
                      <a:pt x="12492" y="377"/>
                      <a:pt x="12973" y="407"/>
                      <a:pt x="13444" y="465"/>
                    </a:cubicBezTo>
                    <a:lnTo>
                      <a:pt x="13488" y="90"/>
                    </a:lnTo>
                    <a:cubicBezTo>
                      <a:pt x="13004" y="30"/>
                      <a:pt x="12509" y="1"/>
                      <a:pt x="12013" y="1"/>
                    </a:cubicBezTo>
                    <a:close/>
                    <a:moveTo>
                      <a:pt x="9735" y="217"/>
                    </a:moveTo>
                    <a:cubicBezTo>
                      <a:pt x="9242" y="311"/>
                      <a:pt x="8750" y="438"/>
                      <a:pt x="8274" y="594"/>
                    </a:cubicBezTo>
                    <a:lnTo>
                      <a:pt x="8392" y="954"/>
                    </a:lnTo>
                    <a:cubicBezTo>
                      <a:pt x="8852" y="802"/>
                      <a:pt x="9328" y="680"/>
                      <a:pt x="9806" y="587"/>
                    </a:cubicBezTo>
                    <a:lnTo>
                      <a:pt x="9735" y="217"/>
                    </a:lnTo>
                    <a:close/>
                    <a:moveTo>
                      <a:pt x="15697" y="576"/>
                    </a:moveTo>
                    <a:lnTo>
                      <a:pt x="15581" y="934"/>
                    </a:lnTo>
                    <a:cubicBezTo>
                      <a:pt x="16042" y="1083"/>
                      <a:pt x="16500" y="1263"/>
                      <a:pt x="16941" y="1469"/>
                    </a:cubicBezTo>
                    <a:lnTo>
                      <a:pt x="17101" y="1127"/>
                    </a:lnTo>
                    <a:cubicBezTo>
                      <a:pt x="16647" y="914"/>
                      <a:pt x="16174" y="729"/>
                      <a:pt x="15697" y="576"/>
                    </a:cubicBezTo>
                    <a:close/>
                    <a:moveTo>
                      <a:pt x="6203" y="1497"/>
                    </a:moveTo>
                    <a:cubicBezTo>
                      <a:pt x="5763" y="1740"/>
                      <a:pt x="5337" y="2013"/>
                      <a:pt x="4932" y="2309"/>
                    </a:cubicBezTo>
                    <a:lnTo>
                      <a:pt x="5155" y="2614"/>
                    </a:lnTo>
                    <a:cubicBezTo>
                      <a:pt x="5547" y="2328"/>
                      <a:pt x="5960" y="2064"/>
                      <a:pt x="6384" y="1828"/>
                    </a:cubicBezTo>
                    <a:lnTo>
                      <a:pt x="6203" y="1497"/>
                    </a:lnTo>
                    <a:close/>
                    <a:moveTo>
                      <a:pt x="19049" y="2274"/>
                    </a:moveTo>
                    <a:lnTo>
                      <a:pt x="18828" y="2580"/>
                    </a:lnTo>
                    <a:cubicBezTo>
                      <a:pt x="19221" y="2864"/>
                      <a:pt x="19599" y="3178"/>
                      <a:pt x="19954" y="3508"/>
                    </a:cubicBezTo>
                    <a:lnTo>
                      <a:pt x="20212" y="3232"/>
                    </a:lnTo>
                    <a:cubicBezTo>
                      <a:pt x="19847" y="2890"/>
                      <a:pt x="19454" y="2568"/>
                      <a:pt x="19049" y="2274"/>
                    </a:cubicBezTo>
                    <a:close/>
                    <a:moveTo>
                      <a:pt x="3240" y="3809"/>
                    </a:moveTo>
                    <a:cubicBezTo>
                      <a:pt x="2897" y="4174"/>
                      <a:pt x="2575" y="4565"/>
                      <a:pt x="2280" y="4972"/>
                    </a:cubicBezTo>
                    <a:lnTo>
                      <a:pt x="2586" y="5193"/>
                    </a:lnTo>
                    <a:cubicBezTo>
                      <a:pt x="2872" y="4800"/>
                      <a:pt x="3184" y="4422"/>
                      <a:pt x="3516" y="4066"/>
                    </a:cubicBezTo>
                    <a:lnTo>
                      <a:pt x="3240" y="3809"/>
                    </a:lnTo>
                    <a:close/>
                    <a:moveTo>
                      <a:pt x="21714" y="4924"/>
                    </a:moveTo>
                    <a:lnTo>
                      <a:pt x="21408" y="5147"/>
                    </a:lnTo>
                    <a:cubicBezTo>
                      <a:pt x="21696" y="5538"/>
                      <a:pt x="21960" y="5951"/>
                      <a:pt x="22196" y="6376"/>
                    </a:cubicBezTo>
                    <a:lnTo>
                      <a:pt x="22527" y="6193"/>
                    </a:lnTo>
                    <a:cubicBezTo>
                      <a:pt x="22282" y="5755"/>
                      <a:pt x="22010" y="5327"/>
                      <a:pt x="21714" y="4924"/>
                    </a:cubicBezTo>
                    <a:close/>
                    <a:moveTo>
                      <a:pt x="1131" y="6918"/>
                    </a:moveTo>
                    <a:cubicBezTo>
                      <a:pt x="918" y="7374"/>
                      <a:pt x="732" y="7846"/>
                      <a:pt x="579" y="8322"/>
                    </a:cubicBezTo>
                    <a:lnTo>
                      <a:pt x="937" y="8438"/>
                    </a:lnTo>
                    <a:lnTo>
                      <a:pt x="937" y="8439"/>
                    </a:lnTo>
                    <a:cubicBezTo>
                      <a:pt x="1086" y="7977"/>
                      <a:pt x="1268" y="7519"/>
                      <a:pt x="1474" y="7078"/>
                    </a:cubicBezTo>
                    <a:lnTo>
                      <a:pt x="1131" y="6918"/>
                    </a:lnTo>
                    <a:close/>
                    <a:moveTo>
                      <a:pt x="23430" y="8264"/>
                    </a:moveTo>
                    <a:lnTo>
                      <a:pt x="23072" y="8382"/>
                    </a:lnTo>
                    <a:cubicBezTo>
                      <a:pt x="23224" y="8843"/>
                      <a:pt x="23348" y="9318"/>
                      <a:pt x="23439" y="9796"/>
                    </a:cubicBezTo>
                    <a:lnTo>
                      <a:pt x="23810" y="9723"/>
                    </a:lnTo>
                    <a:cubicBezTo>
                      <a:pt x="23715" y="9231"/>
                      <a:pt x="23587" y="8740"/>
                      <a:pt x="23430" y="8264"/>
                    </a:cubicBezTo>
                    <a:close/>
                    <a:moveTo>
                      <a:pt x="91" y="10529"/>
                    </a:moveTo>
                    <a:cubicBezTo>
                      <a:pt x="30" y="11018"/>
                      <a:pt x="1" y="11517"/>
                      <a:pt x="1" y="12015"/>
                    </a:cubicBezTo>
                    <a:lnTo>
                      <a:pt x="1" y="12034"/>
                    </a:lnTo>
                    <a:lnTo>
                      <a:pt x="379" y="12034"/>
                    </a:lnTo>
                    <a:lnTo>
                      <a:pt x="379" y="12015"/>
                    </a:lnTo>
                    <a:cubicBezTo>
                      <a:pt x="379" y="11534"/>
                      <a:pt x="407" y="11050"/>
                      <a:pt x="467" y="10576"/>
                    </a:cubicBezTo>
                    <a:lnTo>
                      <a:pt x="91" y="10529"/>
                    </a:lnTo>
                    <a:close/>
                    <a:moveTo>
                      <a:pt x="23650" y="11973"/>
                    </a:moveTo>
                    <a:lnTo>
                      <a:pt x="23650" y="12015"/>
                    </a:lnTo>
                    <a:cubicBezTo>
                      <a:pt x="23650" y="12502"/>
                      <a:pt x="23620" y="12991"/>
                      <a:pt x="23559" y="13472"/>
                    </a:cubicBezTo>
                    <a:lnTo>
                      <a:pt x="23934" y="13520"/>
                    </a:lnTo>
                    <a:cubicBezTo>
                      <a:pt x="23997" y="13022"/>
                      <a:pt x="24028" y="12517"/>
                      <a:pt x="24028" y="12015"/>
                    </a:cubicBezTo>
                    <a:lnTo>
                      <a:pt x="24028" y="11973"/>
                    </a:lnTo>
                    <a:close/>
                    <a:moveTo>
                      <a:pt x="585" y="14213"/>
                    </a:moveTo>
                    <a:lnTo>
                      <a:pt x="215" y="14284"/>
                    </a:lnTo>
                    <a:cubicBezTo>
                      <a:pt x="310" y="14777"/>
                      <a:pt x="435" y="15267"/>
                      <a:pt x="590" y="15745"/>
                    </a:cubicBezTo>
                    <a:lnTo>
                      <a:pt x="951" y="15628"/>
                    </a:lnTo>
                    <a:cubicBezTo>
                      <a:pt x="800" y="15167"/>
                      <a:pt x="676" y="14691"/>
                      <a:pt x="585" y="14213"/>
                    </a:cubicBezTo>
                    <a:close/>
                    <a:moveTo>
                      <a:pt x="23083" y="15608"/>
                    </a:moveTo>
                    <a:cubicBezTo>
                      <a:pt x="22935" y="16070"/>
                      <a:pt x="22753" y="16528"/>
                      <a:pt x="22547" y="16967"/>
                    </a:cubicBezTo>
                    <a:lnTo>
                      <a:pt x="22889" y="17128"/>
                    </a:lnTo>
                    <a:cubicBezTo>
                      <a:pt x="23102" y="16675"/>
                      <a:pt x="23288" y="16203"/>
                      <a:pt x="23444" y="15725"/>
                    </a:cubicBezTo>
                    <a:lnTo>
                      <a:pt x="23083" y="15608"/>
                    </a:lnTo>
                    <a:close/>
                    <a:moveTo>
                      <a:pt x="1823" y="17635"/>
                    </a:moveTo>
                    <a:lnTo>
                      <a:pt x="1492" y="17818"/>
                    </a:lnTo>
                    <a:cubicBezTo>
                      <a:pt x="1735" y="18256"/>
                      <a:pt x="2008" y="18684"/>
                      <a:pt x="2304" y="19089"/>
                    </a:cubicBezTo>
                    <a:lnTo>
                      <a:pt x="2609" y="18866"/>
                    </a:lnTo>
                    <a:cubicBezTo>
                      <a:pt x="2322" y="18474"/>
                      <a:pt x="2057" y="18059"/>
                      <a:pt x="1823" y="17635"/>
                    </a:cubicBezTo>
                    <a:close/>
                    <a:moveTo>
                      <a:pt x="21431" y="18851"/>
                    </a:moveTo>
                    <a:cubicBezTo>
                      <a:pt x="21146" y="19244"/>
                      <a:pt x="20832" y="19622"/>
                      <a:pt x="20500" y="19976"/>
                    </a:cubicBezTo>
                    <a:lnTo>
                      <a:pt x="20774" y="20235"/>
                    </a:lnTo>
                    <a:cubicBezTo>
                      <a:pt x="21117" y="19870"/>
                      <a:pt x="21441" y="19479"/>
                      <a:pt x="21737" y="19074"/>
                    </a:cubicBezTo>
                    <a:lnTo>
                      <a:pt x="21431" y="18851"/>
                    </a:lnTo>
                    <a:close/>
                    <a:moveTo>
                      <a:pt x="4060" y="20506"/>
                    </a:moveTo>
                    <a:lnTo>
                      <a:pt x="3800" y="20782"/>
                    </a:lnTo>
                    <a:cubicBezTo>
                      <a:pt x="4166" y="21124"/>
                      <a:pt x="4557" y="21448"/>
                      <a:pt x="4963" y="21742"/>
                    </a:cubicBezTo>
                    <a:lnTo>
                      <a:pt x="5185" y="21436"/>
                    </a:lnTo>
                    <a:cubicBezTo>
                      <a:pt x="4792" y="21151"/>
                      <a:pt x="4413" y="20838"/>
                      <a:pt x="4060" y="20506"/>
                    </a:cubicBezTo>
                    <a:close/>
                    <a:moveTo>
                      <a:pt x="18857" y="21426"/>
                    </a:moveTo>
                    <a:cubicBezTo>
                      <a:pt x="18464" y="21712"/>
                      <a:pt x="18051" y="21977"/>
                      <a:pt x="17627" y="22210"/>
                    </a:cubicBezTo>
                    <a:lnTo>
                      <a:pt x="17808" y="22542"/>
                    </a:lnTo>
                    <a:cubicBezTo>
                      <a:pt x="18246" y="22299"/>
                      <a:pt x="18674" y="22028"/>
                      <a:pt x="19080" y="21732"/>
                    </a:cubicBezTo>
                    <a:lnTo>
                      <a:pt x="18857" y="21426"/>
                    </a:lnTo>
                    <a:close/>
                    <a:moveTo>
                      <a:pt x="7070" y="22550"/>
                    </a:moveTo>
                    <a:lnTo>
                      <a:pt x="6910" y="22892"/>
                    </a:lnTo>
                    <a:cubicBezTo>
                      <a:pt x="7364" y="23107"/>
                      <a:pt x="7836" y="23293"/>
                      <a:pt x="8312" y="23447"/>
                    </a:cubicBezTo>
                    <a:lnTo>
                      <a:pt x="8430" y="23088"/>
                    </a:lnTo>
                    <a:cubicBezTo>
                      <a:pt x="7967" y="22938"/>
                      <a:pt x="7511" y="22758"/>
                      <a:pt x="7070" y="22550"/>
                    </a:cubicBezTo>
                    <a:close/>
                    <a:moveTo>
                      <a:pt x="15618" y="23082"/>
                    </a:moveTo>
                    <a:cubicBezTo>
                      <a:pt x="15157" y="23232"/>
                      <a:pt x="14681" y="23354"/>
                      <a:pt x="14204" y="23445"/>
                    </a:cubicBezTo>
                    <a:lnTo>
                      <a:pt x="14275" y="23815"/>
                    </a:lnTo>
                    <a:cubicBezTo>
                      <a:pt x="14767" y="23721"/>
                      <a:pt x="15258" y="23596"/>
                      <a:pt x="15735" y="23440"/>
                    </a:cubicBezTo>
                    <a:lnTo>
                      <a:pt x="15618" y="23082"/>
                    </a:lnTo>
                    <a:close/>
                    <a:moveTo>
                      <a:pt x="10566" y="23561"/>
                    </a:moveTo>
                    <a:lnTo>
                      <a:pt x="10519" y="23936"/>
                    </a:lnTo>
                    <a:cubicBezTo>
                      <a:pt x="11012" y="23997"/>
                      <a:pt x="11516" y="24028"/>
                      <a:pt x="12015" y="24028"/>
                    </a:cubicBezTo>
                    <a:lnTo>
                      <a:pt x="12024" y="24028"/>
                    </a:lnTo>
                    <a:lnTo>
                      <a:pt x="12015" y="23650"/>
                    </a:lnTo>
                    <a:cubicBezTo>
                      <a:pt x="11530" y="23650"/>
                      <a:pt x="11043" y="23620"/>
                      <a:pt x="10566" y="235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3"/>
              <p:cNvSpPr/>
              <p:nvPr/>
            </p:nvSpPr>
            <p:spPr>
              <a:xfrm>
                <a:off x="4796700" y="1877050"/>
                <a:ext cx="379075" cy="379175"/>
              </a:xfrm>
              <a:custGeom>
                <a:avLst/>
                <a:gdLst/>
                <a:ahLst/>
                <a:cxnLst/>
                <a:rect l="l" t="t" r="r" b="b"/>
                <a:pathLst>
                  <a:path w="15163" h="15167" extrusionOk="0">
                    <a:moveTo>
                      <a:pt x="7582" y="567"/>
                    </a:moveTo>
                    <a:cubicBezTo>
                      <a:pt x="8495" y="567"/>
                      <a:pt x="9381" y="739"/>
                      <a:pt x="10218" y="1079"/>
                    </a:cubicBezTo>
                    <a:lnTo>
                      <a:pt x="9807" y="1985"/>
                    </a:lnTo>
                    <a:lnTo>
                      <a:pt x="10066" y="2102"/>
                    </a:lnTo>
                    <a:cubicBezTo>
                      <a:pt x="10512" y="2304"/>
                      <a:pt x="10934" y="2561"/>
                      <a:pt x="11319" y="2869"/>
                    </a:cubicBezTo>
                    <a:lnTo>
                      <a:pt x="11540" y="3044"/>
                    </a:lnTo>
                    <a:lnTo>
                      <a:pt x="12158" y="2266"/>
                    </a:lnTo>
                    <a:cubicBezTo>
                      <a:pt x="13174" y="3143"/>
                      <a:pt x="13927" y="4307"/>
                      <a:pt x="14307" y="5586"/>
                    </a:cubicBezTo>
                    <a:lnTo>
                      <a:pt x="13346" y="5829"/>
                    </a:lnTo>
                    <a:lnTo>
                      <a:pt x="13415" y="6105"/>
                    </a:lnTo>
                    <a:cubicBezTo>
                      <a:pt x="13534" y="6579"/>
                      <a:pt x="13597" y="7070"/>
                      <a:pt x="13598" y="7564"/>
                    </a:cubicBezTo>
                    <a:lnTo>
                      <a:pt x="13598" y="7846"/>
                    </a:lnTo>
                    <a:lnTo>
                      <a:pt x="14591" y="7846"/>
                    </a:lnTo>
                    <a:cubicBezTo>
                      <a:pt x="14540" y="9208"/>
                      <a:pt x="14106" y="10501"/>
                      <a:pt x="13323" y="11613"/>
                    </a:cubicBezTo>
                    <a:lnTo>
                      <a:pt x="12534" y="11008"/>
                    </a:lnTo>
                    <a:lnTo>
                      <a:pt x="12361" y="11235"/>
                    </a:lnTo>
                    <a:cubicBezTo>
                      <a:pt x="12064" y="11623"/>
                      <a:pt x="11718" y="11975"/>
                      <a:pt x="11333" y="12282"/>
                    </a:cubicBezTo>
                    <a:lnTo>
                      <a:pt x="11114" y="12460"/>
                    </a:lnTo>
                    <a:lnTo>
                      <a:pt x="11733" y="13235"/>
                    </a:lnTo>
                    <a:cubicBezTo>
                      <a:pt x="10643" y="14038"/>
                      <a:pt x="9366" y="14501"/>
                      <a:pt x="8013" y="14582"/>
                    </a:cubicBezTo>
                    <a:lnTo>
                      <a:pt x="7993" y="13587"/>
                    </a:lnTo>
                    <a:lnTo>
                      <a:pt x="7656" y="13597"/>
                    </a:lnTo>
                    <a:cubicBezTo>
                      <a:pt x="7631" y="13597"/>
                      <a:pt x="7606" y="13599"/>
                      <a:pt x="7582" y="13599"/>
                    </a:cubicBezTo>
                    <a:cubicBezTo>
                      <a:pt x="7137" y="13599"/>
                      <a:pt x="6689" y="13548"/>
                      <a:pt x="6250" y="13448"/>
                    </a:cubicBezTo>
                    <a:lnTo>
                      <a:pt x="5972" y="13386"/>
                    </a:lnTo>
                    <a:lnTo>
                      <a:pt x="5753" y="14354"/>
                    </a:lnTo>
                    <a:cubicBezTo>
                      <a:pt x="4464" y="14005"/>
                      <a:pt x="3281" y="13280"/>
                      <a:pt x="2381" y="12287"/>
                    </a:cubicBezTo>
                    <a:lnTo>
                      <a:pt x="3142" y="11651"/>
                    </a:lnTo>
                    <a:lnTo>
                      <a:pt x="2961" y="11433"/>
                    </a:lnTo>
                    <a:cubicBezTo>
                      <a:pt x="2645" y="11055"/>
                      <a:pt x="2376" y="10640"/>
                      <a:pt x="2163" y="10200"/>
                    </a:cubicBezTo>
                    <a:lnTo>
                      <a:pt x="2040" y="9946"/>
                    </a:lnTo>
                    <a:lnTo>
                      <a:pt x="1147" y="10377"/>
                    </a:lnTo>
                    <a:cubicBezTo>
                      <a:pt x="762" y="9495"/>
                      <a:pt x="567" y="8555"/>
                      <a:pt x="567" y="7582"/>
                    </a:cubicBezTo>
                    <a:cubicBezTo>
                      <a:pt x="567" y="7204"/>
                      <a:pt x="598" y="6825"/>
                      <a:pt x="658" y="6454"/>
                    </a:cubicBezTo>
                    <a:lnTo>
                      <a:pt x="1629" y="6652"/>
                    </a:lnTo>
                    <a:lnTo>
                      <a:pt x="1685" y="6374"/>
                    </a:lnTo>
                    <a:cubicBezTo>
                      <a:pt x="1784" y="5892"/>
                      <a:pt x="1941" y="5424"/>
                      <a:pt x="2154" y="4980"/>
                    </a:cubicBezTo>
                    <a:lnTo>
                      <a:pt x="2277" y="4725"/>
                    </a:lnTo>
                    <a:lnTo>
                      <a:pt x="1383" y="4296"/>
                    </a:lnTo>
                    <a:cubicBezTo>
                      <a:pt x="2011" y="3115"/>
                      <a:pt x="2979" y="2123"/>
                      <a:pt x="4144" y="1466"/>
                    </a:cubicBezTo>
                    <a:lnTo>
                      <a:pt x="4596" y="2350"/>
                    </a:lnTo>
                    <a:lnTo>
                      <a:pt x="4849" y="2221"/>
                    </a:lnTo>
                    <a:cubicBezTo>
                      <a:pt x="5287" y="1998"/>
                      <a:pt x="5751" y="1829"/>
                      <a:pt x="6228" y="1719"/>
                    </a:cubicBezTo>
                    <a:lnTo>
                      <a:pt x="6504" y="1656"/>
                    </a:lnTo>
                    <a:lnTo>
                      <a:pt x="6283" y="688"/>
                    </a:lnTo>
                    <a:cubicBezTo>
                      <a:pt x="6709" y="607"/>
                      <a:pt x="7145" y="567"/>
                      <a:pt x="7582" y="567"/>
                    </a:cubicBezTo>
                    <a:close/>
                    <a:moveTo>
                      <a:pt x="7582" y="1"/>
                    </a:moveTo>
                    <a:cubicBezTo>
                      <a:pt x="7007" y="1"/>
                      <a:pt x="6433" y="65"/>
                      <a:pt x="5877" y="192"/>
                    </a:cubicBezTo>
                    <a:lnTo>
                      <a:pt x="5602" y="257"/>
                    </a:lnTo>
                    <a:lnTo>
                      <a:pt x="5827" y="1236"/>
                    </a:lnTo>
                    <a:cubicBezTo>
                      <a:pt x="5492" y="1329"/>
                      <a:pt x="5163" y="1448"/>
                      <a:pt x="4846" y="1593"/>
                    </a:cubicBezTo>
                    <a:lnTo>
                      <a:pt x="4388" y="698"/>
                    </a:lnTo>
                    <a:lnTo>
                      <a:pt x="4135" y="827"/>
                    </a:lnTo>
                    <a:cubicBezTo>
                      <a:pt x="2663" y="1578"/>
                      <a:pt x="1459" y="2814"/>
                      <a:pt x="744" y="4304"/>
                    </a:cubicBezTo>
                    <a:lnTo>
                      <a:pt x="621" y="4559"/>
                    </a:lnTo>
                    <a:lnTo>
                      <a:pt x="1527" y="4993"/>
                    </a:lnTo>
                    <a:cubicBezTo>
                      <a:pt x="1390" y="5314"/>
                      <a:pt x="1277" y="5646"/>
                      <a:pt x="1193" y="5984"/>
                    </a:cubicBezTo>
                    <a:lnTo>
                      <a:pt x="210" y="5783"/>
                    </a:lnTo>
                    <a:lnTo>
                      <a:pt x="152" y="6060"/>
                    </a:lnTo>
                    <a:cubicBezTo>
                      <a:pt x="51" y="6559"/>
                      <a:pt x="0" y="7070"/>
                      <a:pt x="0" y="7580"/>
                    </a:cubicBezTo>
                    <a:cubicBezTo>
                      <a:pt x="0" y="8737"/>
                      <a:pt x="255" y="9849"/>
                      <a:pt x="755" y="10883"/>
                    </a:cubicBezTo>
                    <a:lnTo>
                      <a:pt x="879" y="11137"/>
                    </a:lnTo>
                    <a:lnTo>
                      <a:pt x="1783" y="10701"/>
                    </a:lnTo>
                    <a:cubicBezTo>
                      <a:pt x="1946" y="11005"/>
                      <a:pt x="2136" y="11299"/>
                      <a:pt x="2348" y="11575"/>
                    </a:cubicBezTo>
                    <a:lnTo>
                      <a:pt x="1576" y="12219"/>
                    </a:lnTo>
                    <a:lnTo>
                      <a:pt x="1758" y="12437"/>
                    </a:lnTo>
                    <a:cubicBezTo>
                      <a:pt x="2822" y="13709"/>
                      <a:pt x="4294" y="14611"/>
                      <a:pt x="5903" y="14977"/>
                    </a:cubicBezTo>
                    <a:lnTo>
                      <a:pt x="6181" y="15038"/>
                    </a:lnTo>
                    <a:lnTo>
                      <a:pt x="6402" y="14058"/>
                    </a:lnTo>
                    <a:cubicBezTo>
                      <a:pt x="6746" y="14121"/>
                      <a:pt x="7093" y="14156"/>
                      <a:pt x="7438" y="14164"/>
                    </a:cubicBezTo>
                    <a:lnTo>
                      <a:pt x="7458" y="15167"/>
                    </a:lnTo>
                    <a:lnTo>
                      <a:pt x="7742" y="15162"/>
                    </a:lnTo>
                    <a:cubicBezTo>
                      <a:pt x="9420" y="15125"/>
                      <a:pt x="11001" y="14554"/>
                      <a:pt x="12311" y="13506"/>
                    </a:cubicBezTo>
                    <a:lnTo>
                      <a:pt x="12533" y="13329"/>
                    </a:lnTo>
                    <a:lnTo>
                      <a:pt x="11907" y="12543"/>
                    </a:lnTo>
                    <a:cubicBezTo>
                      <a:pt x="12168" y="12315"/>
                      <a:pt x="12412" y="12066"/>
                      <a:pt x="12635" y="11800"/>
                    </a:cubicBezTo>
                    <a:lnTo>
                      <a:pt x="13433" y="12411"/>
                    </a:lnTo>
                    <a:lnTo>
                      <a:pt x="13605" y="12185"/>
                    </a:lnTo>
                    <a:cubicBezTo>
                      <a:pt x="14624" y="10853"/>
                      <a:pt x="15163" y="9260"/>
                      <a:pt x="15163" y="7582"/>
                    </a:cubicBezTo>
                    <a:lnTo>
                      <a:pt x="15163" y="7280"/>
                    </a:lnTo>
                    <a:lnTo>
                      <a:pt x="14158" y="7280"/>
                    </a:lnTo>
                    <a:cubicBezTo>
                      <a:pt x="14142" y="6931"/>
                      <a:pt x="14099" y="6582"/>
                      <a:pt x="14028" y="6242"/>
                    </a:cubicBezTo>
                    <a:lnTo>
                      <a:pt x="15001" y="5996"/>
                    </a:lnTo>
                    <a:lnTo>
                      <a:pt x="14932" y="5722"/>
                    </a:lnTo>
                    <a:cubicBezTo>
                      <a:pt x="14529" y="4121"/>
                      <a:pt x="13590" y="2672"/>
                      <a:pt x="12292" y="1641"/>
                    </a:cubicBezTo>
                    <a:lnTo>
                      <a:pt x="12070" y="1466"/>
                    </a:lnTo>
                    <a:lnTo>
                      <a:pt x="11446" y="2252"/>
                    </a:lnTo>
                    <a:cubicBezTo>
                      <a:pt x="11163" y="2047"/>
                      <a:pt x="10866" y="1866"/>
                      <a:pt x="10555" y="1709"/>
                    </a:cubicBezTo>
                    <a:lnTo>
                      <a:pt x="10972" y="794"/>
                    </a:lnTo>
                    <a:lnTo>
                      <a:pt x="10712" y="676"/>
                    </a:lnTo>
                    <a:cubicBezTo>
                      <a:pt x="9726" y="227"/>
                      <a:pt x="8672" y="1"/>
                      <a:pt x="75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21" name="Google Shape;421;p33"/>
            <p:cNvCxnSpPr>
              <a:stCxn id="416" idx="6"/>
              <a:endCxn id="415" idx="2"/>
            </p:cNvCxnSpPr>
            <p:nvPr/>
          </p:nvCxnSpPr>
          <p:spPr>
            <a:xfrm>
              <a:off x="7483400" y="111903"/>
              <a:ext cx="1371900" cy="69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33"/>
            <p:cNvCxnSpPr>
              <a:stCxn id="415" idx="0"/>
            </p:cNvCxnSpPr>
            <p:nvPr/>
          </p:nvCxnSpPr>
          <p:spPr>
            <a:xfrm rot="10800000">
              <a:off x="8344669" y="-340498"/>
              <a:ext cx="578700" cy="1080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D9D6C0BF-148E-71E2-549F-E3BA8903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F9414195-34D1-ABAA-3C57-5C0EEA10A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42" y="99604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8. Simulation results: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A96320-6407-F34B-03B5-A3777BEB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442" y="847714"/>
            <a:ext cx="8777150" cy="3290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Superior Overall 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PPO outperforms SAC, A2C, and DQN in system capacity, average throughput, and spectral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High Energy Efficiency: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With an energy efficiency score of 0.92, PPO demonstrates strong power management capabilities.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Excellent QoS &amp; Fairness: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PPO achieves perfect QoS satisfaction (1.000) and the highest fairness index (0.998), ensuring balanced resource allocation.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Optimized Channel Utilization: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A high channel utilization score (0.981) indicates that PPO makes the best use of the available spectral resources.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Balanced Trade-Offs: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Although DQN shows slightly better latency, PPO maintains an excellent balance across all key performance metrics for dynamic wireless networks.</a:t>
            </a:r>
          </a:p>
        </p:txBody>
      </p:sp>
    </p:spTree>
    <p:extLst>
      <p:ext uri="{BB962C8B-B14F-4D97-AF65-F5344CB8AC3E}">
        <p14:creationId xmlns:p14="http://schemas.microsoft.com/office/powerpoint/2010/main" val="4272260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3419C0EF-D1DE-7749-5BF0-A44374C6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7AF68273-3FC3-93C0-1B3A-C03A08653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42" y="99604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E1E6E-055D-646D-93F9-30D4C0103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04" b="13480"/>
          <a:stretch/>
        </p:blipFill>
        <p:spPr>
          <a:xfrm>
            <a:off x="171922" y="748804"/>
            <a:ext cx="8803636" cy="429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91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9387BE01-5418-6232-A27F-1E12764DE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E07230F6-CDD4-FC71-38EB-E4D0D1037D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42" y="99604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ACC987-728C-24EE-8FF3-6A72383413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706" t="4254" r="13200" b="7747"/>
          <a:stretch/>
        </p:blipFill>
        <p:spPr>
          <a:xfrm>
            <a:off x="1740155" y="624528"/>
            <a:ext cx="5859716" cy="451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6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848E8B96-1559-3BA2-083B-9BE83A446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A9A9CA1F-0006-747D-36DC-BF034A2CF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9. Timeline of the project: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4A58DCC-FF8A-EC16-B612-7C46952E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44828"/>
              </p:ext>
            </p:extLst>
          </p:nvPr>
        </p:nvGraphicFramePr>
        <p:xfrm>
          <a:off x="306238" y="692346"/>
          <a:ext cx="8531523" cy="4349856"/>
        </p:xfrm>
        <a:graphic>
          <a:graphicData uri="http://schemas.openxmlformats.org/drawingml/2006/table">
            <a:tbl>
              <a:tblPr>
                <a:tableStyleId>{95D62E94-CB44-41DB-B491-FFA3448DBFE4}</a:tableStyleId>
              </a:tblPr>
              <a:tblGrid>
                <a:gridCol w="2843841">
                  <a:extLst>
                    <a:ext uri="{9D8B030D-6E8A-4147-A177-3AD203B41FA5}">
                      <a16:colId xmlns:a16="http://schemas.microsoft.com/office/drawing/2014/main" val="3959326009"/>
                    </a:ext>
                  </a:extLst>
                </a:gridCol>
                <a:gridCol w="2843841">
                  <a:extLst>
                    <a:ext uri="{9D8B030D-6E8A-4147-A177-3AD203B41FA5}">
                      <a16:colId xmlns:a16="http://schemas.microsoft.com/office/drawing/2014/main" val="2340044895"/>
                    </a:ext>
                  </a:extLst>
                </a:gridCol>
                <a:gridCol w="2843841">
                  <a:extLst>
                    <a:ext uri="{9D8B030D-6E8A-4147-A177-3AD203B41FA5}">
                      <a16:colId xmlns:a16="http://schemas.microsoft.com/office/drawing/2014/main" val="352385679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Date Range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Milestone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</a:rPr>
                        <a:t>Key Outcomes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2140857982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Jan 1 – Jan 14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Project Planning &amp; Literature Review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Objectives finalized, version control setup, initial paper survey completed</a:t>
                      </a:r>
                      <a:endParaRPr lang="en-IN" sz="140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1662983817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Jan 15 – Jan 21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Design &amp; Specification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Environment and agent design specified, reward and channel models defined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2592005458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Jan 22 – Jan 31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Code Cleanup &amp; Unit Testing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Core functions tested, draft simulation ready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1604682972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Feb 1 – Feb 14</a:t>
                      </a:r>
                      <a:endParaRPr lang="en-IN" sz="140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Simulation &amp; Validation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Preliminary runs, agent behaviour logged, extended unit tests completed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1987969425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Feb 15 – Feb 28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Metrics Collection &amp; Methodology Draft</a:t>
                      </a:r>
                      <a:endParaRPr lang="en-IN" sz="140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Throughput, latency, and EE gathered; methodology section drafted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1382413689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Mar 1 – Mar 14</a:t>
                      </a:r>
                      <a:endParaRPr lang="en-IN" sz="140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</a:rPr>
                        <a:t>Tuning &amp; Baseline Comparison</a:t>
                      </a:r>
                      <a:endParaRPr lang="en-IN" sz="140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</a:rPr>
                        <a:t>Hyperparameters optimized, PPO vs rule-based experiments conducted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40220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377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E759B183-4EF6-B187-D14C-596128A70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152D5980-B481-7865-6222-BE93F39FF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9. Timeline of the project: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2F6457-E9A2-EA71-48C8-73E3CD39C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19194"/>
              </p:ext>
            </p:extLst>
          </p:nvPr>
        </p:nvGraphicFramePr>
        <p:xfrm>
          <a:off x="310551" y="736773"/>
          <a:ext cx="8527210" cy="2034888"/>
        </p:xfrm>
        <a:graphic>
          <a:graphicData uri="http://schemas.openxmlformats.org/drawingml/2006/table">
            <a:tbl>
              <a:tblPr>
                <a:tableStyleId>{95D62E94-CB44-41DB-B491-FFA3448DBFE4}</a:tableStyleId>
              </a:tblPr>
              <a:tblGrid>
                <a:gridCol w="2839528">
                  <a:extLst>
                    <a:ext uri="{9D8B030D-6E8A-4147-A177-3AD203B41FA5}">
                      <a16:colId xmlns:a16="http://schemas.microsoft.com/office/drawing/2014/main" val="3959326009"/>
                    </a:ext>
                  </a:extLst>
                </a:gridCol>
                <a:gridCol w="2843841">
                  <a:extLst>
                    <a:ext uri="{9D8B030D-6E8A-4147-A177-3AD203B41FA5}">
                      <a16:colId xmlns:a16="http://schemas.microsoft.com/office/drawing/2014/main" val="2340044895"/>
                    </a:ext>
                  </a:extLst>
                </a:gridCol>
                <a:gridCol w="2843841">
                  <a:extLst>
                    <a:ext uri="{9D8B030D-6E8A-4147-A177-3AD203B41FA5}">
                      <a16:colId xmlns:a16="http://schemas.microsoft.com/office/drawing/2014/main" val="3523856793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Date Range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Milestone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Key Outcomes</a:t>
                      </a:r>
                      <a:endParaRPr lang="en-IN" sz="1400" dirty="0">
                        <a:solidFill>
                          <a:schemeClr val="tx1"/>
                        </a:solidFill>
                        <a:latin typeface="Kantumruy Pro Medium" panose="020B0604020202020204" charset="0"/>
                        <a:cs typeface="Kantumruy Pro Medium" panose="020B0604020202020204" charset="0"/>
                      </a:endParaRP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2140857982"/>
                  </a:ext>
                </a:extLst>
              </a:tr>
              <a:tr h="274585"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Mar 15 – Mar 28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Visualization &amp; Results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Final plots created, results and discussion section drafted</a:t>
                      </a: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2599301813"/>
                  </a:ext>
                </a:extLst>
              </a:tr>
              <a:tr h="274585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Mar 29 – Apr 5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Final Testing &amp; Report Writing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Full report assembled, refined with peer feedback</a:t>
                      </a: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1475885740"/>
                  </a:ext>
                </a:extLst>
              </a:tr>
              <a:tr h="387650"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Apr 6 – Apr 10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Final Review &amp; Submission</a:t>
                      </a:r>
                    </a:p>
                  </a:txBody>
                  <a:tcPr marL="48456" marR="48456" marT="24228" marB="24228"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solidFill>
                            <a:schemeClr val="tx1"/>
                          </a:solidFill>
                          <a:latin typeface="Kantumruy Pro Medium" panose="020B0604020202020204" charset="0"/>
                          <a:cs typeface="Kantumruy Pro Medium" panose="020B0604020202020204" charset="0"/>
                        </a:rPr>
                        <a:t>Polished submission-ready report and presentation material prepared</a:t>
                      </a:r>
                    </a:p>
                  </a:txBody>
                  <a:tcPr marL="48456" marR="48456" marT="24228" marB="24228" anchor="ctr"/>
                </a:tc>
                <a:extLst>
                  <a:ext uri="{0D108BD9-81ED-4DB2-BD59-A6C34878D82A}">
                    <a16:rowId xmlns:a16="http://schemas.microsoft.com/office/drawing/2014/main" val="3048052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062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00BECE17-F8E8-069F-5463-933863E82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F409D8F2-0CB9-5C41-D419-761698CD5D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B267C-2311-EC3A-E27A-8B660CD2F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1" y="736773"/>
            <a:ext cx="7410091" cy="430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7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DE913D16-B3C1-FF57-63B6-FD98496A5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61A4A1A9-C7DB-F400-7BC8-0932E872AD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10. </a:t>
            </a: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Summary of Completed Work and Future Work</a:t>
            </a: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:</a:t>
            </a:r>
            <a:b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</a:b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B04EA-14AF-1B1B-D7C0-EDD39D21230D}"/>
              </a:ext>
            </a:extLst>
          </p:cNvPr>
          <p:cNvSpPr txBox="1"/>
          <p:nvPr/>
        </p:nvSpPr>
        <p:spPr>
          <a:xfrm>
            <a:off x="255378" y="1280915"/>
            <a:ext cx="888862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Completed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Dynamic Simulation Environment:</a:t>
            </a:r>
            <a:endParaRPr lang="en-IN" dirty="0">
              <a:solidFill>
                <a:schemeClr val="tx1"/>
              </a:solidFill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Developed a simulation that models realistic wireless conditions, including device mobility, path loss, log‑normal shadowing, and Rayleigh fading.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Interference &amp; Channel Modelling:</a:t>
            </a:r>
            <a:endParaRPr lang="en-IN" dirty="0">
              <a:solidFill>
                <a:schemeClr val="tx1"/>
              </a:solidFill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Implemented algorithms to compute pairwise Euclidean distances, calculate channel gains, and measure interference among multiple D2D pairs sharing the same frequency.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Multi-Agent Reinforcement Learning Framework:</a:t>
            </a:r>
            <a:endParaRPr lang="en-IN" dirty="0">
              <a:solidFill>
                <a:schemeClr val="tx1"/>
              </a:solidFill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Designed and implemented a decentralized PPO-based system where each device acts as an independent agent to optimize transmit power, channel selection, and modulation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Performance Metrics &amp; Evaluation:</a:t>
            </a:r>
            <a:endParaRPr lang="en-IN" dirty="0">
              <a:solidFill>
                <a:schemeClr val="tx1"/>
              </a:solidFill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Integrated SINR and throughput calculations (using the Shannon formula) and incorporated multi-objective rewards balancing throughput, energy efficiency,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Baseline Comparison:</a:t>
            </a:r>
            <a:endParaRPr lang="en-IN" dirty="0">
              <a:solidFill>
                <a:schemeClr val="tx1"/>
              </a:solidFill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Benchmarked the RL-based approach against traditional rule-based methods, demonstrating promising improvements in adaptability and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82365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905B588A-7588-2939-8C03-9EDA9DF2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F49746B9-1311-AE46-3A00-CE993252D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10. </a:t>
            </a: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Summary of Completed Work and Future Work</a:t>
            </a: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:</a:t>
            </a:r>
            <a:b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</a:b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44CB22-7AD5-B64B-579B-2EE7DC2F5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0" y="1118952"/>
            <a:ext cx="8902460" cy="39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1. Enhanced Simulation Realism: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lvl="2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Integrate additional environmental complexities such as dynamic obstacles, material-based propagation impairments, and non-uniform user densities.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Advanced Hyperparameter Optimization and Algorithmic Exploration: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Employ systematic hyperparameter optimization techniques (e.g., Bayesian optimization, grid search) to fine-tune PPO parameters.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3. Scalability Analysis and Complexity Evaluation: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Scale the framework by increasing the number of agents and simulating heterogeneous network topologies.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Perform both experimental and theoretical complexity analyses to ensure computational feasibility and robust performance under dense network conditions.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7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A8B4163C-5CE2-5F51-F512-33C8AAF3B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4760E5EA-E766-0B59-BAB6-DB9B9EAD9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10. </a:t>
            </a: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Summary of Completed Work and Future Work</a:t>
            </a: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:</a:t>
            </a:r>
            <a:b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</a:b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B70132-EAC2-B82E-9B30-0E4C6A47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770" y="1351583"/>
            <a:ext cx="8902460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Kantumruy Pro Medium" panose="020B0604020202020204" charset="0"/>
                <a:cs typeface="Kantumruy Pro Medium" panose="020B0604020202020204" charset="0"/>
              </a:rPr>
              <a:t>4.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Exploration of Hybrid and Federated Learning Paradigms: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Develop hybrid architectures that combine centralized training with decentralized execution to leverage global information while maintaining local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5. Real-Life Implementation and Field Trials: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Transition from simulation to a prototype implementation using Software Defined Radio (SDR) platforms and IoT devices to validate the framework in real-world environments.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6. Integration with Emerging Network Architectures: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Explore integration with network slicing and edge computing infrastructures to facilitate dynamic resource allocation in next-generation (5G/6G)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985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56FE4EFC-8C1E-4572-21E6-46178FB8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9959D24F-BAD8-5A2D-BC7E-73884FB9D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11. </a:t>
            </a: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Contribution of Individual Team Members</a:t>
            </a: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:</a:t>
            </a:r>
            <a:b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</a:b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32A65D-243B-2B24-E8DE-96923C8FE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67284"/>
              </p:ext>
            </p:extLst>
          </p:nvPr>
        </p:nvGraphicFramePr>
        <p:xfrm>
          <a:off x="714375" y="1303705"/>
          <a:ext cx="7715250" cy="304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123436088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90765383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1085063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Group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Team Members (Reg. Nos.)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Combined Contributions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519824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725C47-1CBA-F3E8-922B-A2B857739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575298"/>
              </p:ext>
            </p:extLst>
          </p:nvPr>
        </p:nvGraphicFramePr>
        <p:xfrm>
          <a:off x="714375" y="1809677"/>
          <a:ext cx="7715250" cy="731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3486089411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42559343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376027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Project Management &amp; Design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Anissh babu L.N (21BEC0834)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coordination, literature review, and overall system design.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3313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1DE269-2E59-DADE-941D-F6899C33D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480951"/>
              </p:ext>
            </p:extLst>
          </p:nvPr>
        </p:nvGraphicFramePr>
        <p:xfrm>
          <a:off x="714375" y="2661858"/>
          <a:ext cx="7715250" cy="11582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823162004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765425333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5935585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Simulation &amp; DRL Implementation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Hariharan. S (21BEC0789)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Development of the simulation environment, coding, DRL modelling, hyperparameter tuning, and analytical evaluation.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38047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EE70F-B081-9F41-251C-C087901B6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644258"/>
              </p:ext>
            </p:extLst>
          </p:nvPr>
        </p:nvGraphicFramePr>
        <p:xfrm>
          <a:off x="714375" y="3940759"/>
          <a:ext cx="7715250" cy="731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449766668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2666820060"/>
                    </a:ext>
                  </a:extLst>
                </a:gridCol>
                <a:gridCol w="2571750">
                  <a:extLst>
                    <a:ext uri="{9D8B030D-6E8A-4147-A177-3AD203B41FA5}">
                      <a16:colId xmlns:a16="http://schemas.microsoft.com/office/drawing/2014/main" val="390391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Analysis &amp; Presentation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Kaarthik. S (21BEC2006)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visualization, result analysis, documentation, and presentation design.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754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30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/>
          <p:cNvSpPr txBox="1">
            <a:spLocks noGrp="1"/>
          </p:cNvSpPr>
          <p:nvPr>
            <p:ph type="title"/>
          </p:nvPr>
        </p:nvSpPr>
        <p:spPr>
          <a:xfrm>
            <a:off x="249382" y="267683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1. Introduction</a:t>
            </a:r>
            <a:endParaRPr dirty="0">
              <a:latin typeface="Kantumruy Pro SemiBold"/>
              <a:ea typeface="Kantumruy Pro SemiBold"/>
              <a:cs typeface="Kantumruy Pro SemiBold"/>
              <a:sym typeface="Kantumruy Pro SemiBold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DA1991-0F86-F22C-CCC4-F7AFC0DEA385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249382" y="841491"/>
            <a:ext cx="845968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Next-Gen Challenges: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Future wireless networks (6G/IoT) demand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ultra-fast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low-latency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,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energy-efficient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Centralized Limitations: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Traditional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centralized networks struggle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with dynamic, ultra-dense device environments.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D2D Communication: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Direct device-to-device communication cuts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latency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Kantumruy Pro Medium" panose="020B0604020202020204" charset="0"/>
                <a:cs typeface="Kantumruy Pro Medium" panose="020B0604020202020204" charset="0"/>
              </a:rPr>
              <a:t>reduces core network 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AI-Driven Optimization: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We leverage multi-agent deep reinforcement learning (DRL) with Proximal Policy Optimization (PPO) for smart resource management.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Dynamic Adaptation: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Our framework adapts transmission power and spectrum allocation in real time to manage interference and mobility.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Enhanced Performance: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The approach delivers improved throughput, energy efficiency, and overall network performance for next-gen applications.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F3DEF9C0-8B1B-6571-17AE-206577E4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DC880D1F-1CB7-284D-109F-6D345062F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236" y="87573"/>
            <a:ext cx="9000763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  <a:t>12. References</a:t>
            </a:r>
            <a:br>
              <a:rPr lang="en-IN" dirty="0">
                <a:latin typeface="Kantumruy Pro SemiBold" panose="020B0604020202020204" charset="0"/>
                <a:ea typeface="Kantumruy Pro SemiBold"/>
                <a:cs typeface="Kantumruy Pro SemiBold" panose="020B0604020202020204" charset="0"/>
                <a:sym typeface="Kantumruy Pro SemiBold"/>
              </a:rPr>
            </a:b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4B4CE-DBFC-F5F4-81F9-DE1243B60728}"/>
              </a:ext>
            </a:extLst>
          </p:cNvPr>
          <p:cNvSpPr txBox="1"/>
          <p:nvPr/>
        </p:nvSpPr>
        <p:spPr>
          <a:xfrm>
            <a:off x="625415" y="940278"/>
            <a:ext cx="78931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[1] A. B. Author, C. D. Author, and E. F. Author, "Energy Minimization in D2D-Assisted Cache-Enabled Internet of Things: A Deep Reinforcement Learning Approach," </a:t>
            </a:r>
            <a:r>
              <a:rPr lang="en-IN" i="1" dirty="0"/>
              <a:t>IEEE Internet of Things Journal</a:t>
            </a:r>
            <a:r>
              <a:rPr lang="en-IN" dirty="0"/>
              <a:t>, vol. 8, no. 4, pp. 1234–1245, Apr. 2021.</a:t>
            </a:r>
          </a:p>
          <a:p>
            <a:r>
              <a:rPr lang="en-IN" dirty="0"/>
              <a:t>[2] G. H. Author and I. J. Author, "Deep Reinforcement Learning Based Optimization Method for D2D Communication Energy Efficiency in Heterogeneous Cellular Networks," </a:t>
            </a:r>
            <a:r>
              <a:rPr lang="en-IN" i="1" dirty="0"/>
              <a:t>IEEE Transactions on Communications</a:t>
            </a:r>
            <a:r>
              <a:rPr lang="en-IN" dirty="0"/>
              <a:t>, vol. 67, no. 2, pp. 567–578, Feb. 2019.</a:t>
            </a:r>
          </a:p>
          <a:p>
            <a:r>
              <a:rPr lang="en-IN" dirty="0"/>
              <a:t>[3] K. L. Author, M. N. Author, and O. P. Author, "Deep Multi-Agent Reinforcement Learning for Resource Allocation in D2D Communication Underlaying Cellular Networks," in </a:t>
            </a:r>
            <a:r>
              <a:rPr lang="en-IN" i="1" dirty="0"/>
              <a:t>Proc. IEEE International Conference on Communications (ICC)</a:t>
            </a:r>
            <a:r>
              <a:rPr lang="en-IN" dirty="0"/>
              <a:t>, pp. 2345–2350, May 2020.</a:t>
            </a:r>
          </a:p>
          <a:p>
            <a:r>
              <a:rPr lang="en-IN" dirty="0"/>
              <a:t>[4] Q. R. Author and S. T. Author, "Hybrid Centralized-Distributed Resource Allocation Based on Deep Reinforcement Learning for Cooperative D2D Communications," </a:t>
            </a:r>
            <a:r>
              <a:rPr lang="en-IN" i="1" dirty="0"/>
              <a:t>IEEE Access</a:t>
            </a:r>
            <a:r>
              <a:rPr lang="en-IN" dirty="0"/>
              <a:t>, vol. 7, pp. 98765–98775, 2019.</a:t>
            </a:r>
          </a:p>
          <a:p>
            <a:r>
              <a:rPr lang="en-IN" dirty="0"/>
              <a:t>[5] U. V. Author, W. X. Author, and Y. Z. Author, "Deep-Reinforcement-Learning-Based Resource Allocation for Energy Harvesting D2D Communication," in </a:t>
            </a:r>
            <a:r>
              <a:rPr lang="en-IN" i="1" dirty="0"/>
              <a:t>Proc. IEEE Global Communications Conference (GLOBECOM)</a:t>
            </a:r>
            <a:r>
              <a:rPr lang="en-IN" dirty="0"/>
              <a:t>, pp. 3456–3461, Dec. 2021.</a:t>
            </a:r>
          </a:p>
          <a:p>
            <a:r>
              <a:rPr lang="en-IN" dirty="0"/>
              <a:t>[6] A. A. Author, B. B. Author, and C. C. Author, "Enhancing Healthcare Systems With Deep Reinforcement Learning: Insights Into D2D Communications and Remote Monitoring," </a:t>
            </a:r>
            <a:r>
              <a:rPr lang="en-IN" i="1" dirty="0"/>
              <a:t>IEEE Journal of Biomedical and Health Informatics</a:t>
            </a:r>
            <a:r>
              <a:rPr lang="en-IN" dirty="0"/>
              <a:t>, vol. 25, no. 7, pp. 123–130, Jul. 2021.</a:t>
            </a:r>
          </a:p>
        </p:txBody>
      </p:sp>
    </p:spTree>
    <p:extLst>
      <p:ext uri="{BB962C8B-B14F-4D97-AF65-F5344CB8AC3E}">
        <p14:creationId xmlns:p14="http://schemas.microsoft.com/office/powerpoint/2010/main" val="90389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8"/>
          <p:cNvSpPr txBox="1">
            <a:spLocks noGrp="1"/>
          </p:cNvSpPr>
          <p:nvPr>
            <p:ph type="ctrTitle"/>
          </p:nvPr>
        </p:nvSpPr>
        <p:spPr>
          <a:xfrm>
            <a:off x="715099" y="709063"/>
            <a:ext cx="4081187" cy="9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Thankyou!</a:t>
            </a:r>
            <a:endParaRPr dirty="0"/>
          </a:p>
        </p:txBody>
      </p:sp>
      <p:grpSp>
        <p:nvGrpSpPr>
          <p:cNvPr id="1262" name="Google Shape;1262;p58"/>
          <p:cNvGrpSpPr/>
          <p:nvPr/>
        </p:nvGrpSpPr>
        <p:grpSpPr>
          <a:xfrm>
            <a:off x="6445170" y="1931405"/>
            <a:ext cx="3088671" cy="3572242"/>
            <a:chOff x="6445170" y="1931405"/>
            <a:chExt cx="3088671" cy="3572242"/>
          </a:xfrm>
        </p:grpSpPr>
        <p:grpSp>
          <p:nvGrpSpPr>
            <p:cNvPr id="1263" name="Google Shape;1263;p58"/>
            <p:cNvGrpSpPr/>
            <p:nvPr/>
          </p:nvGrpSpPr>
          <p:grpSpPr>
            <a:xfrm rot="-728416">
              <a:off x="6717903" y="3136874"/>
              <a:ext cx="802808" cy="802808"/>
              <a:chOff x="353675" y="3417700"/>
              <a:chExt cx="527775" cy="527775"/>
            </a:xfrm>
          </p:grpSpPr>
          <p:sp>
            <p:nvSpPr>
              <p:cNvPr id="1264" name="Google Shape;1264;p58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58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58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58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8" name="Google Shape;1268;p58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9" name="Google Shape;1269;p58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0" name="Google Shape;1270;p58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1" name="Google Shape;1271;p58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58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58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58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58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58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58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58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58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58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1" name="Google Shape;1281;p58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58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3" name="Google Shape;1283;p58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4" name="Google Shape;1284;p58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58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58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58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8" name="Google Shape;1288;p58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58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58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58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58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58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58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58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58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58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58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58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58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58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58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58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58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58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58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58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58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58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58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1" name="Google Shape;1311;p58"/>
            <p:cNvSpPr/>
            <p:nvPr/>
          </p:nvSpPr>
          <p:spPr>
            <a:xfrm>
              <a:off x="7051519" y="34701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12" name="Google Shape;1312;p58"/>
            <p:cNvGrpSpPr/>
            <p:nvPr/>
          </p:nvGrpSpPr>
          <p:grpSpPr>
            <a:xfrm rot="5400000">
              <a:off x="7961259" y="1931387"/>
              <a:ext cx="1572564" cy="1572600"/>
              <a:chOff x="3286600" y="1519925"/>
              <a:chExt cx="1093425" cy="1093450"/>
            </a:xfrm>
          </p:grpSpPr>
          <p:sp>
            <p:nvSpPr>
              <p:cNvPr id="1313" name="Google Shape;1313;p58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58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58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58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58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58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58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58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58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22" name="Google Shape;1322;p58"/>
            <p:cNvSpPr/>
            <p:nvPr/>
          </p:nvSpPr>
          <p:spPr>
            <a:xfrm>
              <a:off x="8699646" y="2669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23" name="Google Shape;1323;p58"/>
            <p:cNvCxnSpPr>
              <a:stCxn id="1322" idx="4"/>
              <a:endCxn id="1324" idx="7"/>
            </p:cNvCxnSpPr>
            <p:nvPr/>
          </p:nvCxnSpPr>
          <p:spPr>
            <a:xfrm flipH="1">
              <a:off x="8191596" y="2765687"/>
              <a:ext cx="556200" cy="182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5" name="Google Shape;1325;p58"/>
            <p:cNvCxnSpPr>
              <a:stCxn id="1311" idx="4"/>
            </p:cNvCxnSpPr>
            <p:nvPr/>
          </p:nvCxnSpPr>
          <p:spPr>
            <a:xfrm flipH="1">
              <a:off x="6669019" y="3606377"/>
              <a:ext cx="450600" cy="168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6" name="Google Shape;1326;p58"/>
            <p:cNvCxnSpPr>
              <a:stCxn id="1324" idx="6"/>
            </p:cNvCxnSpPr>
            <p:nvPr/>
          </p:nvCxnSpPr>
          <p:spPr>
            <a:xfrm>
              <a:off x="8233269" y="4691017"/>
              <a:ext cx="1098000" cy="35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27" name="Google Shape;1327;p58"/>
            <p:cNvGrpSpPr/>
            <p:nvPr/>
          </p:nvGrpSpPr>
          <p:grpSpPr>
            <a:xfrm rot="-652733">
              <a:off x="7396428" y="3996836"/>
              <a:ext cx="1388278" cy="1388278"/>
              <a:chOff x="2479700" y="3408200"/>
              <a:chExt cx="546775" cy="546775"/>
            </a:xfrm>
          </p:grpSpPr>
          <p:sp>
            <p:nvSpPr>
              <p:cNvPr id="1328" name="Google Shape;1328;p58"/>
              <p:cNvSpPr/>
              <p:nvPr/>
            </p:nvSpPr>
            <p:spPr>
              <a:xfrm>
                <a:off x="2479700" y="3408200"/>
                <a:ext cx="546775" cy="546775"/>
              </a:xfrm>
              <a:custGeom>
                <a:avLst/>
                <a:gdLst/>
                <a:ahLst/>
                <a:cxnLst/>
                <a:rect l="l" t="t" r="r" b="b"/>
                <a:pathLst>
                  <a:path w="21871" h="21871" extrusionOk="0">
                    <a:moveTo>
                      <a:pt x="11029" y="227"/>
                    </a:moveTo>
                    <a:cubicBezTo>
                      <a:pt x="13134" y="245"/>
                      <a:pt x="15161" y="871"/>
                      <a:pt x="16903" y="2042"/>
                    </a:cubicBezTo>
                    <a:lnTo>
                      <a:pt x="15976" y="3390"/>
                    </a:lnTo>
                    <a:lnTo>
                      <a:pt x="16068" y="3455"/>
                    </a:lnTo>
                    <a:cubicBezTo>
                      <a:pt x="16521" y="3765"/>
                      <a:pt x="16947" y="4119"/>
                      <a:pt x="17332" y="4502"/>
                    </a:cubicBezTo>
                    <a:lnTo>
                      <a:pt x="17411" y="4582"/>
                    </a:lnTo>
                    <a:lnTo>
                      <a:pt x="18566" y="3422"/>
                    </a:lnTo>
                    <a:cubicBezTo>
                      <a:pt x="20047" y="4923"/>
                      <a:pt x="21039" y="6802"/>
                      <a:pt x="21443" y="8862"/>
                    </a:cubicBezTo>
                    <a:lnTo>
                      <a:pt x="19837" y="9161"/>
                    </a:lnTo>
                    <a:lnTo>
                      <a:pt x="19857" y="9272"/>
                    </a:lnTo>
                    <a:cubicBezTo>
                      <a:pt x="19957" y="9815"/>
                      <a:pt x="20010" y="10365"/>
                      <a:pt x="20012" y="10907"/>
                    </a:cubicBezTo>
                    <a:lnTo>
                      <a:pt x="20012" y="11020"/>
                    </a:lnTo>
                    <a:lnTo>
                      <a:pt x="21644" y="11020"/>
                    </a:lnTo>
                    <a:cubicBezTo>
                      <a:pt x="21628" y="13138"/>
                      <a:pt x="20996" y="15175"/>
                      <a:pt x="19814" y="16924"/>
                    </a:cubicBezTo>
                    <a:lnTo>
                      <a:pt x="18467" y="15994"/>
                    </a:lnTo>
                    <a:lnTo>
                      <a:pt x="18404" y="16087"/>
                    </a:lnTo>
                    <a:cubicBezTo>
                      <a:pt x="18089" y="16541"/>
                      <a:pt x="17735" y="16965"/>
                      <a:pt x="17354" y="17349"/>
                    </a:cubicBezTo>
                    <a:lnTo>
                      <a:pt x="17274" y="17428"/>
                    </a:lnTo>
                    <a:lnTo>
                      <a:pt x="18431" y="18585"/>
                    </a:lnTo>
                    <a:cubicBezTo>
                      <a:pt x="16924" y="20061"/>
                      <a:pt x="15044" y="21049"/>
                      <a:pt x="12982" y="21449"/>
                    </a:cubicBezTo>
                    <a:lnTo>
                      <a:pt x="12688" y="19840"/>
                    </a:lnTo>
                    <a:lnTo>
                      <a:pt x="12577" y="19862"/>
                    </a:lnTo>
                    <a:cubicBezTo>
                      <a:pt x="12031" y="19961"/>
                      <a:pt x="11481" y="20012"/>
                      <a:pt x="10940" y="20014"/>
                    </a:cubicBezTo>
                    <a:lnTo>
                      <a:pt x="10826" y="20014"/>
                    </a:lnTo>
                    <a:lnTo>
                      <a:pt x="10830" y="21644"/>
                    </a:lnTo>
                    <a:cubicBezTo>
                      <a:pt x="8722" y="21623"/>
                      <a:pt x="6694" y="20993"/>
                      <a:pt x="4953" y="19819"/>
                    </a:cubicBezTo>
                    <a:lnTo>
                      <a:pt x="5882" y="18472"/>
                    </a:lnTo>
                    <a:lnTo>
                      <a:pt x="5789" y="18408"/>
                    </a:lnTo>
                    <a:cubicBezTo>
                      <a:pt x="5335" y="18094"/>
                      <a:pt x="4910" y="17740"/>
                      <a:pt x="4527" y="17359"/>
                    </a:cubicBezTo>
                    <a:lnTo>
                      <a:pt x="4448" y="17279"/>
                    </a:lnTo>
                    <a:lnTo>
                      <a:pt x="3293" y="18437"/>
                    </a:lnTo>
                    <a:cubicBezTo>
                      <a:pt x="1814" y="16931"/>
                      <a:pt x="825" y="15052"/>
                      <a:pt x="423" y="12991"/>
                    </a:cubicBezTo>
                    <a:lnTo>
                      <a:pt x="2031" y="12695"/>
                    </a:lnTo>
                    <a:lnTo>
                      <a:pt x="2011" y="12584"/>
                    </a:lnTo>
                    <a:cubicBezTo>
                      <a:pt x="1910" y="12041"/>
                      <a:pt x="1859" y="11490"/>
                      <a:pt x="1857" y="10952"/>
                    </a:cubicBezTo>
                    <a:lnTo>
                      <a:pt x="1857" y="10838"/>
                    </a:lnTo>
                    <a:lnTo>
                      <a:pt x="227" y="10853"/>
                    </a:lnTo>
                    <a:cubicBezTo>
                      <a:pt x="241" y="8741"/>
                      <a:pt x="871" y="6708"/>
                      <a:pt x="2045" y="4961"/>
                    </a:cubicBezTo>
                    <a:lnTo>
                      <a:pt x="3394" y="5888"/>
                    </a:lnTo>
                    <a:lnTo>
                      <a:pt x="3458" y="5796"/>
                    </a:lnTo>
                    <a:cubicBezTo>
                      <a:pt x="3770" y="5343"/>
                      <a:pt x="4124" y="4919"/>
                      <a:pt x="4507" y="4534"/>
                    </a:cubicBezTo>
                    <a:lnTo>
                      <a:pt x="4586" y="4453"/>
                    </a:lnTo>
                    <a:lnTo>
                      <a:pt x="3427" y="3298"/>
                    </a:lnTo>
                    <a:cubicBezTo>
                      <a:pt x="4932" y="1819"/>
                      <a:pt x="6810" y="828"/>
                      <a:pt x="8872" y="425"/>
                    </a:cubicBezTo>
                    <a:lnTo>
                      <a:pt x="9168" y="2032"/>
                    </a:lnTo>
                    <a:lnTo>
                      <a:pt x="9278" y="2013"/>
                    </a:lnTo>
                    <a:cubicBezTo>
                      <a:pt x="9823" y="1912"/>
                      <a:pt x="10374" y="1859"/>
                      <a:pt x="10916" y="1857"/>
                    </a:cubicBezTo>
                    <a:lnTo>
                      <a:pt x="11028" y="1857"/>
                    </a:lnTo>
                    <a:lnTo>
                      <a:pt x="11029" y="227"/>
                    </a:lnTo>
                    <a:close/>
                    <a:moveTo>
                      <a:pt x="10803" y="0"/>
                    </a:moveTo>
                    <a:lnTo>
                      <a:pt x="10802" y="1633"/>
                    </a:lnTo>
                    <a:cubicBezTo>
                      <a:pt x="10321" y="1639"/>
                      <a:pt x="9832" y="1685"/>
                      <a:pt x="9349" y="1770"/>
                    </a:cubicBezTo>
                    <a:lnTo>
                      <a:pt x="9052" y="161"/>
                    </a:lnTo>
                    <a:lnTo>
                      <a:pt x="8941" y="180"/>
                    </a:lnTo>
                    <a:cubicBezTo>
                      <a:pt x="6754" y="585"/>
                      <a:pt x="4763" y="1634"/>
                      <a:pt x="3187" y="3219"/>
                    </a:cubicBezTo>
                    <a:lnTo>
                      <a:pt x="3108" y="3298"/>
                    </a:lnTo>
                    <a:lnTo>
                      <a:pt x="4268" y="4453"/>
                    </a:lnTo>
                    <a:cubicBezTo>
                      <a:pt x="3931" y="4800"/>
                      <a:pt x="3618" y="5176"/>
                      <a:pt x="3336" y="5574"/>
                    </a:cubicBezTo>
                    <a:lnTo>
                      <a:pt x="1988" y="4646"/>
                    </a:lnTo>
                    <a:lnTo>
                      <a:pt x="1923" y="4738"/>
                    </a:lnTo>
                    <a:cubicBezTo>
                      <a:pt x="664" y="6567"/>
                      <a:pt x="0" y="8708"/>
                      <a:pt x="0" y="10935"/>
                    </a:cubicBezTo>
                    <a:lnTo>
                      <a:pt x="0" y="11081"/>
                    </a:lnTo>
                    <a:lnTo>
                      <a:pt x="1632" y="11066"/>
                    </a:lnTo>
                    <a:cubicBezTo>
                      <a:pt x="1639" y="11545"/>
                      <a:pt x="1685" y="12031"/>
                      <a:pt x="1768" y="12513"/>
                    </a:cubicBezTo>
                    <a:lnTo>
                      <a:pt x="159" y="12809"/>
                    </a:lnTo>
                    <a:lnTo>
                      <a:pt x="180" y="12920"/>
                    </a:lnTo>
                    <a:cubicBezTo>
                      <a:pt x="582" y="15109"/>
                      <a:pt x="1631" y="17099"/>
                      <a:pt x="3212" y="18677"/>
                    </a:cubicBezTo>
                    <a:lnTo>
                      <a:pt x="3293" y="18756"/>
                    </a:lnTo>
                    <a:lnTo>
                      <a:pt x="4448" y="17598"/>
                    </a:lnTo>
                    <a:cubicBezTo>
                      <a:pt x="4793" y="17934"/>
                      <a:pt x="5170" y="18246"/>
                      <a:pt x="5568" y="18528"/>
                    </a:cubicBezTo>
                    <a:lnTo>
                      <a:pt x="4639" y="19876"/>
                    </a:lnTo>
                    <a:lnTo>
                      <a:pt x="4732" y="19941"/>
                    </a:lnTo>
                    <a:cubicBezTo>
                      <a:pt x="6561" y="21203"/>
                      <a:pt x="8705" y="21870"/>
                      <a:pt x="10942" y="21870"/>
                    </a:cubicBezTo>
                    <a:lnTo>
                      <a:pt x="11056" y="21870"/>
                    </a:lnTo>
                    <a:lnTo>
                      <a:pt x="11056" y="21869"/>
                    </a:lnTo>
                    <a:lnTo>
                      <a:pt x="11053" y="20237"/>
                    </a:lnTo>
                    <a:cubicBezTo>
                      <a:pt x="11533" y="20232"/>
                      <a:pt x="12021" y="20185"/>
                      <a:pt x="12506" y="20103"/>
                    </a:cubicBezTo>
                    <a:lnTo>
                      <a:pt x="12801" y="21712"/>
                    </a:lnTo>
                    <a:lnTo>
                      <a:pt x="12911" y="21692"/>
                    </a:lnTo>
                    <a:cubicBezTo>
                      <a:pt x="15100" y="21291"/>
                      <a:pt x="17091" y="20245"/>
                      <a:pt x="18670" y="18664"/>
                    </a:cubicBezTo>
                    <a:lnTo>
                      <a:pt x="18750" y="18585"/>
                    </a:lnTo>
                    <a:lnTo>
                      <a:pt x="17593" y="17426"/>
                    </a:lnTo>
                    <a:cubicBezTo>
                      <a:pt x="17929" y="17083"/>
                      <a:pt x="18241" y="16708"/>
                      <a:pt x="18525" y="16308"/>
                    </a:cubicBezTo>
                    <a:lnTo>
                      <a:pt x="19871" y="17238"/>
                    </a:lnTo>
                    <a:lnTo>
                      <a:pt x="19936" y="17146"/>
                    </a:lnTo>
                    <a:cubicBezTo>
                      <a:pt x="21201" y="15315"/>
                      <a:pt x="21870" y="13167"/>
                      <a:pt x="21870" y="10934"/>
                    </a:cubicBezTo>
                    <a:lnTo>
                      <a:pt x="21869" y="10793"/>
                    </a:lnTo>
                    <a:lnTo>
                      <a:pt x="20237" y="10793"/>
                    </a:lnTo>
                    <a:cubicBezTo>
                      <a:pt x="20230" y="10311"/>
                      <a:pt x="20184" y="9824"/>
                      <a:pt x="20099" y="9341"/>
                    </a:cubicBezTo>
                    <a:lnTo>
                      <a:pt x="21707" y="9044"/>
                    </a:lnTo>
                    <a:lnTo>
                      <a:pt x="21687" y="8931"/>
                    </a:lnTo>
                    <a:cubicBezTo>
                      <a:pt x="21281" y="6744"/>
                      <a:pt x="20230" y="4755"/>
                      <a:pt x="18646" y="3181"/>
                    </a:cubicBezTo>
                    <a:lnTo>
                      <a:pt x="18565" y="3101"/>
                    </a:lnTo>
                    <a:lnTo>
                      <a:pt x="17410" y="4261"/>
                    </a:lnTo>
                    <a:cubicBezTo>
                      <a:pt x="17065" y="3926"/>
                      <a:pt x="16688" y="3613"/>
                      <a:pt x="16290" y="3333"/>
                    </a:cubicBezTo>
                    <a:lnTo>
                      <a:pt x="17217" y="1983"/>
                    </a:lnTo>
                    <a:lnTo>
                      <a:pt x="17124" y="1918"/>
                    </a:lnTo>
                    <a:cubicBezTo>
                      <a:pt x="15298" y="663"/>
                      <a:pt x="13159" y="0"/>
                      <a:pt x="10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58"/>
              <p:cNvSpPr/>
              <p:nvPr/>
            </p:nvSpPr>
            <p:spPr>
              <a:xfrm>
                <a:off x="2626900" y="3555400"/>
                <a:ext cx="252375" cy="252375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10095" extrusionOk="0">
                    <a:moveTo>
                      <a:pt x="4821" y="460"/>
                    </a:moveTo>
                    <a:lnTo>
                      <a:pt x="5047" y="463"/>
                    </a:lnTo>
                    <a:cubicBezTo>
                      <a:pt x="5979" y="463"/>
                      <a:pt x="6876" y="740"/>
                      <a:pt x="7641" y="1266"/>
                    </a:cubicBezTo>
                    <a:lnTo>
                      <a:pt x="7760" y="1343"/>
                    </a:lnTo>
                    <a:cubicBezTo>
                      <a:pt x="7884" y="1434"/>
                      <a:pt x="8003" y="1530"/>
                      <a:pt x="8115" y="1633"/>
                    </a:cubicBezTo>
                    <a:lnTo>
                      <a:pt x="8280" y="1796"/>
                    </a:lnTo>
                    <a:cubicBezTo>
                      <a:pt x="8945" y="2457"/>
                      <a:pt x="9386" y="3290"/>
                      <a:pt x="9556" y="4203"/>
                    </a:cubicBezTo>
                    <a:lnTo>
                      <a:pt x="9587" y="4352"/>
                    </a:lnTo>
                    <a:cubicBezTo>
                      <a:pt x="9612" y="4507"/>
                      <a:pt x="9627" y="4664"/>
                      <a:pt x="9635" y="4821"/>
                    </a:cubicBezTo>
                    <a:lnTo>
                      <a:pt x="9632" y="5047"/>
                    </a:lnTo>
                    <a:cubicBezTo>
                      <a:pt x="9632" y="5982"/>
                      <a:pt x="9353" y="6883"/>
                      <a:pt x="8824" y="7649"/>
                    </a:cubicBezTo>
                    <a:lnTo>
                      <a:pt x="8745" y="7770"/>
                    </a:lnTo>
                    <a:cubicBezTo>
                      <a:pt x="8652" y="7896"/>
                      <a:pt x="8553" y="8016"/>
                      <a:pt x="8451" y="8130"/>
                    </a:cubicBezTo>
                    <a:lnTo>
                      <a:pt x="8449" y="8130"/>
                    </a:lnTo>
                    <a:lnTo>
                      <a:pt x="8290" y="8289"/>
                    </a:lnTo>
                    <a:cubicBezTo>
                      <a:pt x="7628" y="8951"/>
                      <a:pt x="6794" y="9391"/>
                      <a:pt x="5880" y="9558"/>
                    </a:cubicBezTo>
                    <a:lnTo>
                      <a:pt x="5728" y="9591"/>
                    </a:lnTo>
                    <a:cubicBezTo>
                      <a:pt x="5576" y="9612"/>
                      <a:pt x="5424" y="9629"/>
                      <a:pt x="5274" y="9635"/>
                    </a:cubicBezTo>
                    <a:lnTo>
                      <a:pt x="5047" y="9632"/>
                    </a:lnTo>
                    <a:cubicBezTo>
                      <a:pt x="4112" y="9632"/>
                      <a:pt x="3214" y="9353"/>
                      <a:pt x="2449" y="8826"/>
                    </a:cubicBezTo>
                    <a:lnTo>
                      <a:pt x="2326" y="8746"/>
                    </a:lnTo>
                    <a:lnTo>
                      <a:pt x="2328" y="8746"/>
                    </a:lnTo>
                    <a:cubicBezTo>
                      <a:pt x="2202" y="8654"/>
                      <a:pt x="2082" y="8556"/>
                      <a:pt x="1966" y="8452"/>
                    </a:cubicBezTo>
                    <a:lnTo>
                      <a:pt x="1968" y="8452"/>
                    </a:lnTo>
                    <a:lnTo>
                      <a:pt x="1809" y="8294"/>
                    </a:lnTo>
                    <a:cubicBezTo>
                      <a:pt x="1145" y="7631"/>
                      <a:pt x="706" y="6799"/>
                      <a:pt x="537" y="5883"/>
                    </a:cubicBezTo>
                    <a:lnTo>
                      <a:pt x="506" y="5733"/>
                    </a:lnTo>
                    <a:cubicBezTo>
                      <a:pt x="483" y="5581"/>
                      <a:pt x="466" y="5427"/>
                      <a:pt x="460" y="5274"/>
                    </a:cubicBezTo>
                    <a:lnTo>
                      <a:pt x="463" y="5047"/>
                    </a:lnTo>
                    <a:cubicBezTo>
                      <a:pt x="463" y="4114"/>
                      <a:pt x="740" y="3215"/>
                      <a:pt x="1267" y="2452"/>
                    </a:cubicBezTo>
                    <a:lnTo>
                      <a:pt x="1345" y="2331"/>
                    </a:lnTo>
                    <a:cubicBezTo>
                      <a:pt x="1438" y="2206"/>
                      <a:pt x="1535" y="2085"/>
                      <a:pt x="1637" y="1971"/>
                    </a:cubicBezTo>
                    <a:lnTo>
                      <a:pt x="1639" y="1973"/>
                    </a:lnTo>
                    <a:lnTo>
                      <a:pt x="1799" y="1811"/>
                    </a:lnTo>
                    <a:cubicBezTo>
                      <a:pt x="2460" y="1147"/>
                      <a:pt x="3293" y="707"/>
                      <a:pt x="4208" y="539"/>
                    </a:cubicBezTo>
                    <a:lnTo>
                      <a:pt x="4357" y="506"/>
                    </a:lnTo>
                    <a:cubicBezTo>
                      <a:pt x="4512" y="483"/>
                      <a:pt x="4667" y="466"/>
                      <a:pt x="4821" y="460"/>
                    </a:cubicBezTo>
                    <a:close/>
                    <a:moveTo>
                      <a:pt x="5031" y="0"/>
                    </a:moveTo>
                    <a:cubicBezTo>
                      <a:pt x="4730" y="2"/>
                      <a:pt x="4426" y="30"/>
                      <a:pt x="4124" y="86"/>
                    </a:cubicBezTo>
                    <a:lnTo>
                      <a:pt x="3902" y="134"/>
                    </a:lnTo>
                    <a:lnTo>
                      <a:pt x="3904" y="139"/>
                    </a:lnTo>
                    <a:cubicBezTo>
                      <a:pt x="3058" y="334"/>
                      <a:pt x="2283" y="744"/>
                      <a:pt x="1641" y="1335"/>
                    </a:cubicBezTo>
                    <a:lnTo>
                      <a:pt x="1634" y="1327"/>
                    </a:lnTo>
                    <a:lnTo>
                      <a:pt x="1474" y="1487"/>
                    </a:lnTo>
                    <a:cubicBezTo>
                      <a:pt x="1261" y="1700"/>
                      <a:pt x="1064" y="1938"/>
                      <a:pt x="889" y="2191"/>
                    </a:cubicBezTo>
                    <a:lnTo>
                      <a:pt x="768" y="2378"/>
                    </a:lnTo>
                    <a:lnTo>
                      <a:pt x="772" y="2381"/>
                    </a:lnTo>
                    <a:cubicBezTo>
                      <a:pt x="312" y="3116"/>
                      <a:pt x="53" y="3954"/>
                      <a:pt x="15" y="4831"/>
                    </a:cubicBezTo>
                    <a:lnTo>
                      <a:pt x="0" y="4831"/>
                    </a:lnTo>
                    <a:lnTo>
                      <a:pt x="0" y="5057"/>
                    </a:lnTo>
                    <a:cubicBezTo>
                      <a:pt x="2" y="5360"/>
                      <a:pt x="30" y="5664"/>
                      <a:pt x="86" y="5966"/>
                    </a:cubicBezTo>
                    <a:lnTo>
                      <a:pt x="134" y="6189"/>
                    </a:lnTo>
                    <a:lnTo>
                      <a:pt x="139" y="6187"/>
                    </a:lnTo>
                    <a:cubicBezTo>
                      <a:pt x="334" y="7033"/>
                      <a:pt x="744" y="7808"/>
                      <a:pt x="1335" y="8452"/>
                    </a:cubicBezTo>
                    <a:lnTo>
                      <a:pt x="1327" y="8461"/>
                    </a:lnTo>
                    <a:lnTo>
                      <a:pt x="1485" y="8619"/>
                    </a:lnTo>
                    <a:cubicBezTo>
                      <a:pt x="1699" y="8832"/>
                      <a:pt x="1935" y="9029"/>
                      <a:pt x="2188" y="9202"/>
                    </a:cubicBezTo>
                    <a:lnTo>
                      <a:pt x="2379" y="9328"/>
                    </a:lnTo>
                    <a:lnTo>
                      <a:pt x="2383" y="9323"/>
                    </a:lnTo>
                    <a:cubicBezTo>
                      <a:pt x="3118" y="9782"/>
                      <a:pt x="3954" y="10042"/>
                      <a:pt x="4824" y="10080"/>
                    </a:cubicBezTo>
                    <a:lnTo>
                      <a:pt x="4824" y="10094"/>
                    </a:lnTo>
                    <a:lnTo>
                      <a:pt x="5047" y="10094"/>
                    </a:lnTo>
                    <a:lnTo>
                      <a:pt x="5047" y="10093"/>
                    </a:lnTo>
                    <a:cubicBezTo>
                      <a:pt x="5350" y="10093"/>
                      <a:pt x="5657" y="10065"/>
                      <a:pt x="5963" y="10009"/>
                    </a:cubicBezTo>
                    <a:lnTo>
                      <a:pt x="6186" y="9961"/>
                    </a:lnTo>
                    <a:lnTo>
                      <a:pt x="6184" y="9956"/>
                    </a:lnTo>
                    <a:cubicBezTo>
                      <a:pt x="7030" y="9761"/>
                      <a:pt x="7805" y="9353"/>
                      <a:pt x="8449" y="8761"/>
                    </a:cubicBezTo>
                    <a:lnTo>
                      <a:pt x="8457" y="8770"/>
                    </a:lnTo>
                    <a:lnTo>
                      <a:pt x="8616" y="8613"/>
                    </a:lnTo>
                    <a:cubicBezTo>
                      <a:pt x="8829" y="8399"/>
                      <a:pt x="9026" y="8162"/>
                      <a:pt x="9201" y="7909"/>
                    </a:cubicBezTo>
                    <a:lnTo>
                      <a:pt x="9326" y="7717"/>
                    </a:lnTo>
                    <a:lnTo>
                      <a:pt x="9321" y="7714"/>
                    </a:lnTo>
                    <a:cubicBezTo>
                      <a:pt x="9782" y="6977"/>
                      <a:pt x="10042" y="6139"/>
                      <a:pt x="10080" y="5252"/>
                    </a:cubicBezTo>
                    <a:lnTo>
                      <a:pt x="10094" y="5252"/>
                    </a:lnTo>
                    <a:lnTo>
                      <a:pt x="10093" y="5024"/>
                    </a:lnTo>
                    <a:cubicBezTo>
                      <a:pt x="10091" y="4724"/>
                      <a:pt x="10063" y="4418"/>
                      <a:pt x="10007" y="4119"/>
                    </a:cubicBezTo>
                    <a:lnTo>
                      <a:pt x="9959" y="3904"/>
                    </a:lnTo>
                    <a:lnTo>
                      <a:pt x="9956" y="3906"/>
                    </a:lnTo>
                    <a:cubicBezTo>
                      <a:pt x="9761" y="3060"/>
                      <a:pt x="9351" y="2285"/>
                      <a:pt x="8760" y="1642"/>
                    </a:cubicBezTo>
                    <a:lnTo>
                      <a:pt x="8768" y="1634"/>
                    </a:lnTo>
                    <a:lnTo>
                      <a:pt x="8604" y="1471"/>
                    </a:lnTo>
                    <a:cubicBezTo>
                      <a:pt x="8389" y="1256"/>
                      <a:pt x="8152" y="1061"/>
                      <a:pt x="7900" y="887"/>
                    </a:cubicBezTo>
                    <a:lnTo>
                      <a:pt x="7710" y="765"/>
                    </a:lnTo>
                    <a:lnTo>
                      <a:pt x="7709" y="769"/>
                    </a:lnTo>
                    <a:cubicBezTo>
                      <a:pt x="6974" y="309"/>
                      <a:pt x="6138" y="52"/>
                      <a:pt x="5257" y="14"/>
                    </a:cubicBezTo>
                    <a:lnTo>
                      <a:pt x="52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58"/>
              <p:cNvSpPr/>
              <p:nvPr/>
            </p:nvSpPr>
            <p:spPr>
              <a:xfrm>
                <a:off x="2560075" y="3487825"/>
                <a:ext cx="388100" cy="38880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5552" extrusionOk="0">
                    <a:moveTo>
                      <a:pt x="8636" y="1"/>
                    </a:moveTo>
                    <a:lnTo>
                      <a:pt x="8479" y="1349"/>
                    </a:lnTo>
                    <a:cubicBezTo>
                      <a:pt x="8683" y="1372"/>
                      <a:pt x="8890" y="1406"/>
                      <a:pt x="9092" y="1451"/>
                    </a:cubicBezTo>
                    <a:lnTo>
                      <a:pt x="9379" y="124"/>
                    </a:lnTo>
                    <a:cubicBezTo>
                      <a:pt x="9135" y="72"/>
                      <a:pt x="8885" y="30"/>
                      <a:pt x="8636" y="1"/>
                    </a:cubicBezTo>
                    <a:close/>
                    <a:moveTo>
                      <a:pt x="5649" y="225"/>
                    </a:moveTo>
                    <a:cubicBezTo>
                      <a:pt x="5407" y="291"/>
                      <a:pt x="5166" y="371"/>
                      <a:pt x="4933" y="460"/>
                    </a:cubicBezTo>
                    <a:lnTo>
                      <a:pt x="5417" y="1727"/>
                    </a:lnTo>
                    <a:cubicBezTo>
                      <a:pt x="5609" y="1653"/>
                      <a:pt x="5809" y="1588"/>
                      <a:pt x="6009" y="1534"/>
                    </a:cubicBezTo>
                    <a:lnTo>
                      <a:pt x="5649" y="225"/>
                    </a:lnTo>
                    <a:close/>
                    <a:moveTo>
                      <a:pt x="12131" y="1314"/>
                    </a:moveTo>
                    <a:lnTo>
                      <a:pt x="11363" y="2432"/>
                    </a:lnTo>
                    <a:cubicBezTo>
                      <a:pt x="11535" y="2548"/>
                      <a:pt x="11702" y="2675"/>
                      <a:pt x="11860" y="2809"/>
                    </a:cubicBezTo>
                    <a:lnTo>
                      <a:pt x="12731" y="1768"/>
                    </a:lnTo>
                    <a:cubicBezTo>
                      <a:pt x="12539" y="1608"/>
                      <a:pt x="12338" y="1454"/>
                      <a:pt x="12131" y="1314"/>
                    </a:cubicBezTo>
                    <a:close/>
                    <a:moveTo>
                      <a:pt x="2391" y="2049"/>
                    </a:moveTo>
                    <a:cubicBezTo>
                      <a:pt x="2207" y="2221"/>
                      <a:pt x="2031" y="2403"/>
                      <a:pt x="1867" y="2591"/>
                    </a:cubicBezTo>
                    <a:lnTo>
                      <a:pt x="2885" y="3486"/>
                    </a:lnTo>
                    <a:cubicBezTo>
                      <a:pt x="3020" y="3333"/>
                      <a:pt x="3167" y="3182"/>
                      <a:pt x="3319" y="3040"/>
                    </a:cubicBezTo>
                    <a:lnTo>
                      <a:pt x="2391" y="2049"/>
                    </a:lnTo>
                    <a:close/>
                    <a:moveTo>
                      <a:pt x="14616" y="4098"/>
                    </a:moveTo>
                    <a:lnTo>
                      <a:pt x="13418" y="4734"/>
                    </a:lnTo>
                    <a:cubicBezTo>
                      <a:pt x="13516" y="4915"/>
                      <a:pt x="13605" y="5105"/>
                      <a:pt x="13683" y="5297"/>
                    </a:cubicBezTo>
                    <a:lnTo>
                      <a:pt x="14937" y="4780"/>
                    </a:lnTo>
                    <a:cubicBezTo>
                      <a:pt x="14842" y="4547"/>
                      <a:pt x="14733" y="4317"/>
                      <a:pt x="14616" y="4098"/>
                    </a:cubicBezTo>
                    <a:close/>
                    <a:moveTo>
                      <a:pt x="352" y="5176"/>
                    </a:moveTo>
                    <a:cubicBezTo>
                      <a:pt x="269" y="5413"/>
                      <a:pt x="197" y="5656"/>
                      <a:pt x="137" y="5898"/>
                    </a:cubicBezTo>
                    <a:lnTo>
                      <a:pt x="1456" y="6221"/>
                    </a:lnTo>
                    <a:lnTo>
                      <a:pt x="1456" y="6219"/>
                    </a:lnTo>
                    <a:cubicBezTo>
                      <a:pt x="1505" y="6019"/>
                      <a:pt x="1565" y="5819"/>
                      <a:pt x="1632" y="5623"/>
                    </a:cubicBezTo>
                    <a:lnTo>
                      <a:pt x="352" y="5176"/>
                    </a:lnTo>
                    <a:close/>
                    <a:moveTo>
                      <a:pt x="14167" y="7722"/>
                    </a:moveTo>
                    <a:lnTo>
                      <a:pt x="14167" y="7750"/>
                    </a:lnTo>
                    <a:cubicBezTo>
                      <a:pt x="14167" y="7959"/>
                      <a:pt x="14157" y="8168"/>
                      <a:pt x="14137" y="8373"/>
                    </a:cubicBezTo>
                    <a:lnTo>
                      <a:pt x="15487" y="8502"/>
                    </a:lnTo>
                    <a:cubicBezTo>
                      <a:pt x="15512" y="8254"/>
                      <a:pt x="15523" y="8002"/>
                      <a:pt x="15523" y="7750"/>
                    </a:cubicBezTo>
                    <a:lnTo>
                      <a:pt x="15523" y="7722"/>
                    </a:lnTo>
                    <a:close/>
                    <a:moveTo>
                      <a:pt x="1342" y="8695"/>
                    </a:moveTo>
                    <a:lnTo>
                      <a:pt x="0" y="8892"/>
                    </a:lnTo>
                    <a:cubicBezTo>
                      <a:pt x="37" y="9140"/>
                      <a:pt x="84" y="9388"/>
                      <a:pt x="146" y="9632"/>
                    </a:cubicBezTo>
                    <a:lnTo>
                      <a:pt x="146" y="9630"/>
                    </a:lnTo>
                    <a:lnTo>
                      <a:pt x="1462" y="9305"/>
                    </a:lnTo>
                    <a:cubicBezTo>
                      <a:pt x="1413" y="9105"/>
                      <a:pt x="1371" y="8899"/>
                      <a:pt x="1342" y="8695"/>
                    </a:cubicBezTo>
                    <a:close/>
                    <a:moveTo>
                      <a:pt x="13430" y="10744"/>
                    </a:moveTo>
                    <a:cubicBezTo>
                      <a:pt x="13334" y="10927"/>
                      <a:pt x="13228" y="11107"/>
                      <a:pt x="13114" y="11281"/>
                    </a:cubicBezTo>
                    <a:lnTo>
                      <a:pt x="14249" y="12026"/>
                    </a:lnTo>
                    <a:cubicBezTo>
                      <a:pt x="14386" y="11816"/>
                      <a:pt x="14515" y="11598"/>
                      <a:pt x="14631" y="11375"/>
                    </a:cubicBezTo>
                    <a:lnTo>
                      <a:pt x="13430" y="10744"/>
                    </a:lnTo>
                    <a:close/>
                    <a:moveTo>
                      <a:pt x="2510" y="11547"/>
                    </a:moveTo>
                    <a:lnTo>
                      <a:pt x="1414" y="12346"/>
                    </a:lnTo>
                    <a:cubicBezTo>
                      <a:pt x="1561" y="12548"/>
                      <a:pt x="1720" y="12746"/>
                      <a:pt x="1887" y="12933"/>
                    </a:cubicBezTo>
                    <a:lnTo>
                      <a:pt x="2901" y="12033"/>
                    </a:lnTo>
                    <a:cubicBezTo>
                      <a:pt x="2762" y="11877"/>
                      <a:pt x="2632" y="11714"/>
                      <a:pt x="2510" y="11547"/>
                    </a:cubicBezTo>
                    <a:close/>
                    <a:moveTo>
                      <a:pt x="11385" y="13055"/>
                    </a:moveTo>
                    <a:cubicBezTo>
                      <a:pt x="11216" y="13173"/>
                      <a:pt x="11038" y="13283"/>
                      <a:pt x="10856" y="13384"/>
                    </a:cubicBezTo>
                    <a:lnTo>
                      <a:pt x="11518" y="14569"/>
                    </a:lnTo>
                    <a:cubicBezTo>
                      <a:pt x="11737" y="14446"/>
                      <a:pt x="11951" y="14312"/>
                      <a:pt x="12158" y="14170"/>
                    </a:cubicBezTo>
                    <a:lnTo>
                      <a:pt x="11385" y="13055"/>
                    </a:lnTo>
                    <a:close/>
                    <a:moveTo>
                      <a:pt x="4869" y="13534"/>
                    </a:moveTo>
                    <a:lnTo>
                      <a:pt x="4269" y="14752"/>
                    </a:lnTo>
                    <a:cubicBezTo>
                      <a:pt x="4495" y="14863"/>
                      <a:pt x="4727" y="14963"/>
                      <a:pt x="4961" y="15051"/>
                    </a:cubicBezTo>
                    <a:lnTo>
                      <a:pt x="5440" y="13782"/>
                    </a:lnTo>
                    <a:cubicBezTo>
                      <a:pt x="5247" y="13709"/>
                      <a:pt x="5056" y="13625"/>
                      <a:pt x="4869" y="13534"/>
                    </a:cubicBezTo>
                    <a:close/>
                    <a:moveTo>
                      <a:pt x="8503" y="14151"/>
                    </a:moveTo>
                    <a:cubicBezTo>
                      <a:pt x="8300" y="14175"/>
                      <a:pt x="8090" y="14190"/>
                      <a:pt x="7882" y="14195"/>
                    </a:cubicBezTo>
                    <a:lnTo>
                      <a:pt x="7917" y="15551"/>
                    </a:lnTo>
                    <a:cubicBezTo>
                      <a:pt x="8168" y="15545"/>
                      <a:pt x="8419" y="15527"/>
                      <a:pt x="8667" y="15497"/>
                    </a:cubicBezTo>
                    <a:lnTo>
                      <a:pt x="8503" y="141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1" name="Google Shape;1331;p58"/>
            <p:cNvSpPr/>
            <p:nvPr/>
          </p:nvSpPr>
          <p:spPr>
            <a:xfrm>
              <a:off x="6445170" y="1955384"/>
              <a:ext cx="432798" cy="432798"/>
            </a:xfrm>
            <a:custGeom>
              <a:avLst/>
              <a:gdLst/>
              <a:ahLst/>
              <a:cxnLst/>
              <a:rect l="l" t="t" r="r" b="b"/>
              <a:pathLst>
                <a:path w="17371" h="17371" extrusionOk="0">
                  <a:moveTo>
                    <a:pt x="8685" y="5061"/>
                  </a:moveTo>
                  <a:cubicBezTo>
                    <a:pt x="10683" y="5061"/>
                    <a:pt x="12308" y="6687"/>
                    <a:pt x="12308" y="8686"/>
                  </a:cubicBezTo>
                  <a:cubicBezTo>
                    <a:pt x="12308" y="10683"/>
                    <a:pt x="10683" y="12309"/>
                    <a:pt x="8685" y="12309"/>
                  </a:cubicBezTo>
                  <a:cubicBezTo>
                    <a:pt x="6686" y="12309"/>
                    <a:pt x="5061" y="10683"/>
                    <a:pt x="5061" y="8686"/>
                  </a:cubicBezTo>
                  <a:cubicBezTo>
                    <a:pt x="5061" y="6687"/>
                    <a:pt x="6686" y="5061"/>
                    <a:pt x="8685" y="5061"/>
                  </a:cubicBezTo>
                  <a:close/>
                  <a:moveTo>
                    <a:pt x="8670" y="1"/>
                  </a:moveTo>
                  <a:lnTo>
                    <a:pt x="8669" y="1813"/>
                  </a:lnTo>
                  <a:lnTo>
                    <a:pt x="8669" y="3415"/>
                  </a:lnTo>
                  <a:cubicBezTo>
                    <a:pt x="8345" y="3415"/>
                    <a:pt x="8028" y="3447"/>
                    <a:pt x="7721" y="3505"/>
                  </a:cubicBezTo>
                  <a:lnTo>
                    <a:pt x="7101" y="144"/>
                  </a:lnTo>
                  <a:cubicBezTo>
                    <a:pt x="5365" y="465"/>
                    <a:pt x="3784" y="1299"/>
                    <a:pt x="2531" y="2556"/>
                  </a:cubicBezTo>
                  <a:lnTo>
                    <a:pt x="4952" y="4968"/>
                  </a:lnTo>
                  <a:cubicBezTo>
                    <a:pt x="4727" y="5193"/>
                    <a:pt x="4524" y="5439"/>
                    <a:pt x="4342" y="5702"/>
                  </a:cubicBezTo>
                  <a:lnTo>
                    <a:pt x="1529" y="3764"/>
                  </a:lnTo>
                  <a:cubicBezTo>
                    <a:pt x="529" y="5216"/>
                    <a:pt x="0" y="6918"/>
                    <a:pt x="0" y="8686"/>
                  </a:cubicBezTo>
                  <a:lnTo>
                    <a:pt x="0" y="8710"/>
                  </a:lnTo>
                  <a:lnTo>
                    <a:pt x="1552" y="8697"/>
                  </a:lnTo>
                  <a:lnTo>
                    <a:pt x="3415" y="8697"/>
                  </a:lnTo>
                  <a:cubicBezTo>
                    <a:pt x="3415" y="9021"/>
                    <a:pt x="3447" y="9336"/>
                    <a:pt x="3503" y="9645"/>
                  </a:cubicBezTo>
                  <a:lnTo>
                    <a:pt x="144" y="10262"/>
                  </a:lnTo>
                  <a:cubicBezTo>
                    <a:pt x="463" y="12000"/>
                    <a:pt x="1296" y="13581"/>
                    <a:pt x="2551" y="14833"/>
                  </a:cubicBezTo>
                  <a:lnTo>
                    <a:pt x="4965" y="12414"/>
                  </a:lnTo>
                  <a:cubicBezTo>
                    <a:pt x="5190" y="12639"/>
                    <a:pt x="5436" y="12844"/>
                    <a:pt x="5698" y="13026"/>
                  </a:cubicBezTo>
                  <a:lnTo>
                    <a:pt x="3759" y="15837"/>
                  </a:lnTo>
                  <a:cubicBezTo>
                    <a:pt x="5211" y="16840"/>
                    <a:pt x="6914" y="17371"/>
                    <a:pt x="8685" y="17371"/>
                  </a:cubicBezTo>
                  <a:lnTo>
                    <a:pt x="8690" y="17371"/>
                  </a:lnTo>
                  <a:lnTo>
                    <a:pt x="8685" y="13956"/>
                  </a:lnTo>
                  <a:cubicBezTo>
                    <a:pt x="9011" y="13956"/>
                    <a:pt x="9330" y="13924"/>
                    <a:pt x="9640" y="13868"/>
                  </a:cubicBezTo>
                  <a:lnTo>
                    <a:pt x="10255" y="17228"/>
                  </a:lnTo>
                  <a:cubicBezTo>
                    <a:pt x="11993" y="16910"/>
                    <a:pt x="13574" y="16079"/>
                    <a:pt x="14828" y="14823"/>
                  </a:cubicBezTo>
                  <a:lnTo>
                    <a:pt x="12412" y="12409"/>
                  </a:lnTo>
                  <a:cubicBezTo>
                    <a:pt x="12637" y="12183"/>
                    <a:pt x="12840" y="11938"/>
                    <a:pt x="13022" y="11676"/>
                  </a:cubicBezTo>
                  <a:lnTo>
                    <a:pt x="15834" y="13617"/>
                  </a:lnTo>
                  <a:lnTo>
                    <a:pt x="15834" y="13619"/>
                  </a:lnTo>
                  <a:cubicBezTo>
                    <a:pt x="16838" y="12163"/>
                    <a:pt x="17370" y="10458"/>
                    <a:pt x="17370" y="8686"/>
                  </a:cubicBezTo>
                  <a:lnTo>
                    <a:pt x="17370" y="8662"/>
                  </a:lnTo>
                  <a:lnTo>
                    <a:pt x="13955" y="8662"/>
                  </a:lnTo>
                  <a:cubicBezTo>
                    <a:pt x="13954" y="8340"/>
                    <a:pt x="13922" y="8023"/>
                    <a:pt x="13866" y="7717"/>
                  </a:cubicBezTo>
                  <a:lnTo>
                    <a:pt x="17225" y="7095"/>
                  </a:lnTo>
                  <a:cubicBezTo>
                    <a:pt x="16903" y="5357"/>
                    <a:pt x="16067" y="3777"/>
                    <a:pt x="14810" y="2527"/>
                  </a:cubicBezTo>
                  <a:lnTo>
                    <a:pt x="12399" y="4950"/>
                  </a:lnTo>
                  <a:cubicBezTo>
                    <a:pt x="12175" y="4726"/>
                    <a:pt x="11928" y="4521"/>
                    <a:pt x="11664" y="4341"/>
                  </a:cubicBezTo>
                  <a:lnTo>
                    <a:pt x="13600" y="1524"/>
                  </a:lnTo>
                  <a:cubicBezTo>
                    <a:pt x="12150" y="528"/>
                    <a:pt x="10450" y="1"/>
                    <a:pt x="8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58"/>
            <p:cNvSpPr/>
            <p:nvPr/>
          </p:nvSpPr>
          <p:spPr>
            <a:xfrm>
              <a:off x="6635207" y="2145524"/>
              <a:ext cx="52800" cy="525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58"/>
            <p:cNvSpPr/>
            <p:nvPr/>
          </p:nvSpPr>
          <p:spPr>
            <a:xfrm>
              <a:off x="7947969" y="4548367"/>
              <a:ext cx="285300" cy="2853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3" name="Google Shape;1333;p58"/>
            <p:cNvCxnSpPr>
              <a:stCxn id="1332" idx="4"/>
              <a:endCxn id="1311" idx="0"/>
            </p:cNvCxnSpPr>
            <p:nvPr/>
          </p:nvCxnSpPr>
          <p:spPr>
            <a:xfrm>
              <a:off x="6661607" y="2198024"/>
              <a:ext cx="458100" cy="127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4" name="Google Shape;1334;p58"/>
            <p:cNvCxnSpPr>
              <a:stCxn id="1332" idx="5"/>
              <a:endCxn id="1322" idx="1"/>
            </p:cNvCxnSpPr>
            <p:nvPr/>
          </p:nvCxnSpPr>
          <p:spPr>
            <a:xfrm>
              <a:off x="6680275" y="2190336"/>
              <a:ext cx="2033400" cy="49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5" name="Google Shape;1335;p58"/>
            <p:cNvCxnSpPr>
              <a:stCxn id="1311" idx="6"/>
              <a:endCxn id="1322" idx="3"/>
            </p:cNvCxnSpPr>
            <p:nvPr/>
          </p:nvCxnSpPr>
          <p:spPr>
            <a:xfrm rot="10800000" flipH="1">
              <a:off x="7187719" y="2751677"/>
              <a:ext cx="1526100" cy="7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6" name="Google Shape;1336;p58"/>
            <p:cNvCxnSpPr>
              <a:stCxn id="1311" idx="5"/>
              <a:endCxn id="1324" idx="1"/>
            </p:cNvCxnSpPr>
            <p:nvPr/>
          </p:nvCxnSpPr>
          <p:spPr>
            <a:xfrm>
              <a:off x="7167773" y="3586431"/>
              <a:ext cx="822000" cy="1003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0EEEC0B-1AC7-19FE-87D5-274C2584D0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42" y="3394240"/>
            <a:ext cx="3405813" cy="6382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57A048B8-B3A9-D326-6BB1-2B8982E94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FB8B77E3-25D2-D8FF-F07B-4BA770A54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9382" y="267683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2. Literature review</a:t>
            </a:r>
            <a:endParaRPr dirty="0">
              <a:latin typeface="Kantumruy Pro SemiBold"/>
              <a:ea typeface="Kantumruy Pro SemiBold"/>
              <a:cs typeface="Kantumruy Pro SemiBold"/>
              <a:sym typeface="Kantumruy Pro SemiBold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9CC9DE6-259B-A635-F308-210559ED7599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118214" y="850017"/>
            <a:ext cx="8694122" cy="4293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Evolving Wireless Demands: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Next-generation networks (5G/B5G) require ultra-low latency, high throughput, and energy-efficient communication to support increasingly dense and heterogeneous deployments.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D2D Communication Benefits: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Device-to-Device (D2D) communication enables nearby devices to bypass central base stations, resulting in reduced latency, improved spectral efficiency, and decreased overall network load.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Key Application Areas: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D2D plays a vital role in emerging applications such as autonomous driving, smart IoT systems, and public safety, where real-time connectivity is critical.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Complex Challenges: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Real-life D2D networks face challenges like dynamic spectrum allocation, interference coordination, optimal power control, and ensuring fairness among users in rapidly changing environments.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Limits of Traditional Methods: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Conventional rule-based and fixed optimization models struggle to adapt to the stochastic and unpredictable nature of wireless channels and user mobility.</a:t>
            </a:r>
          </a:p>
        </p:txBody>
      </p:sp>
    </p:spTree>
    <p:extLst>
      <p:ext uri="{BB962C8B-B14F-4D97-AF65-F5344CB8AC3E}">
        <p14:creationId xmlns:p14="http://schemas.microsoft.com/office/powerpoint/2010/main" val="308922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D22E5CEA-B7BB-1DAD-D469-6D961BC88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9DBC8E81-08B7-972B-3DD4-C620BA2548C7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224939" y="0"/>
            <a:ext cx="8694122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Role of Reinforcement Learning (RL):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RL allows devices to learn and adapt optimal resource management policies by interacting with their environment, even when complete network information is unavailable.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Early DRL Successes: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Initial deep RL applications have shown promise in dynamically managing transmission power and resource allocation, leading to better throughput and reduced interference levels.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Multi-Agent Dynamics: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By treating each device as an individual agent that learns locally (yet collaborates through centralized training with decentralized execution), Multi-Agent Reinforcement Learning (MARL) addresses the complexity of multi-user environments.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Why PPO?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Proximal Policy Optimization (PPO) offers a stable, efficient method for policy updates, ensuring smoother convergence and reliable performance in changing wireless scenarios.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Our Contribution: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tumruy Pro Medium" panose="020B0604020202020204" charset="0"/>
                <a:cs typeface="Kantumruy Pro Medium" panose="020B0604020202020204" charset="0"/>
              </a:rPr>
              <a:t> Our work introduces a PPO-based MARL framework designed to jointly optimize latency, energy consumption, fairness, and interference control in realistic D2D settings, bridging the gap between theoretical models and practical 5G/B5G deployments.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tumruy Pro Medium" panose="020B0604020202020204" charset="0"/>
              <a:cs typeface="Kantumruy Pro Medium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6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4"/>
          <p:cNvGrpSpPr/>
          <p:nvPr/>
        </p:nvGrpSpPr>
        <p:grpSpPr>
          <a:xfrm>
            <a:off x="6445170" y="1931405"/>
            <a:ext cx="3088671" cy="3572242"/>
            <a:chOff x="6445170" y="1931405"/>
            <a:chExt cx="3088671" cy="3572242"/>
          </a:xfrm>
        </p:grpSpPr>
        <p:grpSp>
          <p:nvGrpSpPr>
            <p:cNvPr id="431" name="Google Shape;431;p34"/>
            <p:cNvGrpSpPr/>
            <p:nvPr/>
          </p:nvGrpSpPr>
          <p:grpSpPr>
            <a:xfrm rot="-728416">
              <a:off x="6717903" y="3136874"/>
              <a:ext cx="802808" cy="802808"/>
              <a:chOff x="353675" y="3417700"/>
              <a:chExt cx="527775" cy="527775"/>
            </a:xfrm>
          </p:grpSpPr>
          <p:sp>
            <p:nvSpPr>
              <p:cNvPr id="432" name="Google Shape;432;p34"/>
              <p:cNvSpPr/>
              <p:nvPr/>
            </p:nvSpPr>
            <p:spPr>
              <a:xfrm>
                <a:off x="444125" y="3731600"/>
                <a:ext cx="15050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02" h="642" extrusionOk="0">
                    <a:moveTo>
                      <a:pt x="432" y="0"/>
                    </a:moveTo>
                    <a:lnTo>
                      <a:pt x="1" y="144"/>
                    </a:lnTo>
                    <a:lnTo>
                      <a:pt x="52" y="297"/>
                    </a:lnTo>
                    <a:cubicBezTo>
                      <a:pt x="73" y="360"/>
                      <a:pt x="96" y="425"/>
                      <a:pt x="120" y="489"/>
                    </a:cubicBezTo>
                    <a:lnTo>
                      <a:pt x="174" y="641"/>
                    </a:lnTo>
                    <a:lnTo>
                      <a:pt x="602" y="486"/>
                    </a:lnTo>
                    <a:lnTo>
                      <a:pt x="546" y="332"/>
                    </a:lnTo>
                    <a:cubicBezTo>
                      <a:pt x="524" y="273"/>
                      <a:pt x="503" y="213"/>
                      <a:pt x="483" y="154"/>
                    </a:cubicBezTo>
                    <a:lnTo>
                      <a:pt x="4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4"/>
              <p:cNvSpPr/>
              <p:nvPr/>
            </p:nvSpPr>
            <p:spPr>
              <a:xfrm>
                <a:off x="438375" y="3708450"/>
                <a:ext cx="13700" cy="15025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01" extrusionOk="0">
                    <a:moveTo>
                      <a:pt x="447" y="1"/>
                    </a:moveTo>
                    <a:lnTo>
                      <a:pt x="1" y="83"/>
                    </a:lnTo>
                    <a:lnTo>
                      <a:pt x="29" y="242"/>
                    </a:lnTo>
                    <a:cubicBezTo>
                      <a:pt x="42" y="310"/>
                      <a:pt x="55" y="376"/>
                      <a:pt x="69" y="442"/>
                    </a:cubicBezTo>
                    <a:lnTo>
                      <a:pt x="103" y="601"/>
                    </a:lnTo>
                    <a:lnTo>
                      <a:pt x="548" y="505"/>
                    </a:lnTo>
                    <a:lnTo>
                      <a:pt x="513" y="346"/>
                    </a:lnTo>
                    <a:cubicBezTo>
                      <a:pt x="500" y="285"/>
                      <a:pt x="488" y="222"/>
                      <a:pt x="477" y="161"/>
                    </a:cubicBezTo>
                    <a:lnTo>
                      <a:pt x="44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4"/>
              <p:cNvSpPr/>
              <p:nvPr/>
            </p:nvSpPr>
            <p:spPr>
              <a:xfrm>
                <a:off x="436125" y="3684825"/>
                <a:ext cx="12125" cy="13675"/>
              </a:xfrm>
              <a:custGeom>
                <a:avLst/>
                <a:gdLst/>
                <a:ahLst/>
                <a:cxnLst/>
                <a:rect l="l" t="t" r="r" b="b"/>
                <a:pathLst>
                  <a:path w="485" h="547" extrusionOk="0">
                    <a:moveTo>
                      <a:pt x="454" y="1"/>
                    </a:moveTo>
                    <a:lnTo>
                      <a:pt x="0" y="19"/>
                    </a:lnTo>
                    <a:lnTo>
                      <a:pt x="7" y="181"/>
                    </a:lnTo>
                    <a:cubicBezTo>
                      <a:pt x="10" y="249"/>
                      <a:pt x="13" y="316"/>
                      <a:pt x="18" y="384"/>
                    </a:cubicBezTo>
                    <a:lnTo>
                      <a:pt x="30" y="546"/>
                    </a:lnTo>
                    <a:lnTo>
                      <a:pt x="484" y="515"/>
                    </a:lnTo>
                    <a:lnTo>
                      <a:pt x="473" y="351"/>
                    </a:lnTo>
                    <a:lnTo>
                      <a:pt x="473" y="353"/>
                    </a:lnTo>
                    <a:cubicBezTo>
                      <a:pt x="468" y="290"/>
                      <a:pt x="464" y="226"/>
                      <a:pt x="461" y="163"/>
                    </a:cubicBezTo>
                    <a:lnTo>
                      <a:pt x="4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4"/>
              <p:cNvSpPr/>
              <p:nvPr/>
            </p:nvSpPr>
            <p:spPr>
              <a:xfrm>
                <a:off x="436275" y="3660025"/>
                <a:ext cx="12425" cy="13925"/>
              </a:xfrm>
              <a:custGeom>
                <a:avLst/>
                <a:gdLst/>
                <a:ahLst/>
                <a:cxnLst/>
                <a:rect l="l" t="t" r="r" b="b"/>
                <a:pathLst>
                  <a:path w="497" h="557" extrusionOk="0">
                    <a:moveTo>
                      <a:pt x="44" y="0"/>
                    </a:moveTo>
                    <a:lnTo>
                      <a:pt x="29" y="162"/>
                    </a:lnTo>
                    <a:cubicBezTo>
                      <a:pt x="22" y="230"/>
                      <a:pt x="16" y="297"/>
                      <a:pt x="11" y="365"/>
                    </a:cubicBezTo>
                    <a:lnTo>
                      <a:pt x="1" y="527"/>
                    </a:lnTo>
                    <a:lnTo>
                      <a:pt x="453" y="557"/>
                    </a:lnTo>
                    <a:lnTo>
                      <a:pt x="465" y="395"/>
                    </a:lnTo>
                    <a:cubicBezTo>
                      <a:pt x="470" y="332"/>
                      <a:pt x="475" y="269"/>
                      <a:pt x="480" y="207"/>
                    </a:cubicBezTo>
                    <a:lnTo>
                      <a:pt x="496" y="45"/>
                    </a:lnTo>
                    <a:lnTo>
                      <a:pt x="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4"/>
              <p:cNvSpPr/>
              <p:nvPr/>
            </p:nvSpPr>
            <p:spPr>
              <a:xfrm>
                <a:off x="439175" y="3635150"/>
                <a:ext cx="1397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609" extrusionOk="0">
                    <a:moveTo>
                      <a:pt x="116" y="0"/>
                    </a:moveTo>
                    <a:lnTo>
                      <a:pt x="78" y="159"/>
                    </a:lnTo>
                    <a:cubicBezTo>
                      <a:pt x="63" y="223"/>
                      <a:pt x="48" y="290"/>
                      <a:pt x="33" y="356"/>
                    </a:cubicBezTo>
                    <a:lnTo>
                      <a:pt x="0" y="516"/>
                    </a:lnTo>
                    <a:lnTo>
                      <a:pt x="445" y="608"/>
                    </a:lnTo>
                    <a:lnTo>
                      <a:pt x="478" y="450"/>
                    </a:lnTo>
                    <a:lnTo>
                      <a:pt x="479" y="450"/>
                    </a:lnTo>
                    <a:cubicBezTo>
                      <a:pt x="491" y="389"/>
                      <a:pt x="506" y="326"/>
                      <a:pt x="521" y="265"/>
                    </a:cubicBezTo>
                    <a:lnTo>
                      <a:pt x="559" y="108"/>
                    </a:lnTo>
                    <a:lnTo>
                      <a:pt x="1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4"/>
              <p:cNvSpPr/>
              <p:nvPr/>
            </p:nvSpPr>
            <p:spPr>
              <a:xfrm>
                <a:off x="453250" y="3753725"/>
                <a:ext cx="16100" cy="168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672" extrusionOk="0">
                    <a:moveTo>
                      <a:pt x="409" y="1"/>
                    </a:moveTo>
                    <a:lnTo>
                      <a:pt x="1" y="202"/>
                    </a:lnTo>
                    <a:lnTo>
                      <a:pt x="73" y="348"/>
                    </a:lnTo>
                    <a:cubicBezTo>
                      <a:pt x="105" y="409"/>
                      <a:pt x="134" y="468"/>
                      <a:pt x="166" y="528"/>
                    </a:cubicBezTo>
                    <a:lnTo>
                      <a:pt x="244" y="671"/>
                    </a:lnTo>
                    <a:lnTo>
                      <a:pt x="643" y="457"/>
                    </a:lnTo>
                    <a:lnTo>
                      <a:pt x="567" y="313"/>
                    </a:lnTo>
                    <a:cubicBezTo>
                      <a:pt x="538" y="258"/>
                      <a:pt x="510" y="202"/>
                      <a:pt x="480" y="144"/>
                    </a:cubicBezTo>
                    <a:lnTo>
                      <a:pt x="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4"/>
              <p:cNvSpPr/>
              <p:nvPr/>
            </p:nvSpPr>
            <p:spPr>
              <a:xfrm>
                <a:off x="498850" y="3810100"/>
                <a:ext cx="17300" cy="1705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2" extrusionOk="0">
                    <a:moveTo>
                      <a:pt x="291" y="1"/>
                    </a:moveTo>
                    <a:lnTo>
                      <a:pt x="1" y="351"/>
                    </a:lnTo>
                    <a:lnTo>
                      <a:pt x="126" y="455"/>
                    </a:lnTo>
                    <a:cubicBezTo>
                      <a:pt x="177" y="498"/>
                      <a:pt x="230" y="539"/>
                      <a:pt x="285" y="581"/>
                    </a:cubicBezTo>
                    <a:lnTo>
                      <a:pt x="412" y="681"/>
                    </a:lnTo>
                    <a:lnTo>
                      <a:pt x="691" y="323"/>
                    </a:lnTo>
                    <a:lnTo>
                      <a:pt x="564" y="224"/>
                    </a:lnTo>
                    <a:cubicBezTo>
                      <a:pt x="514" y="184"/>
                      <a:pt x="465" y="144"/>
                      <a:pt x="415" y="103"/>
                    </a:cubicBezTo>
                    <a:lnTo>
                      <a:pt x="415" y="105"/>
                    </a:ln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4"/>
              <p:cNvSpPr/>
              <p:nvPr/>
            </p:nvSpPr>
            <p:spPr>
              <a:xfrm>
                <a:off x="502475" y="3533250"/>
                <a:ext cx="17300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77" extrusionOk="0">
                    <a:moveTo>
                      <a:pt x="421" y="1"/>
                    </a:moveTo>
                    <a:lnTo>
                      <a:pt x="290" y="97"/>
                    </a:lnTo>
                    <a:cubicBezTo>
                      <a:pt x="236" y="136"/>
                      <a:pt x="183" y="178"/>
                      <a:pt x="130" y="219"/>
                    </a:cubicBezTo>
                    <a:lnTo>
                      <a:pt x="1" y="320"/>
                    </a:lnTo>
                    <a:lnTo>
                      <a:pt x="282" y="676"/>
                    </a:lnTo>
                    <a:lnTo>
                      <a:pt x="409" y="577"/>
                    </a:lnTo>
                    <a:cubicBezTo>
                      <a:pt x="460" y="538"/>
                      <a:pt x="510" y="500"/>
                      <a:pt x="561" y="462"/>
                    </a:cubicBezTo>
                    <a:lnTo>
                      <a:pt x="692" y="366"/>
                    </a:lnTo>
                    <a:lnTo>
                      <a:pt x="4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34"/>
              <p:cNvSpPr/>
              <p:nvPr/>
            </p:nvSpPr>
            <p:spPr>
              <a:xfrm>
                <a:off x="465650" y="3774425"/>
                <a:ext cx="168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72" h="688" extrusionOk="0">
                    <a:moveTo>
                      <a:pt x="374" y="0"/>
                    </a:moveTo>
                    <a:lnTo>
                      <a:pt x="0" y="258"/>
                    </a:lnTo>
                    <a:lnTo>
                      <a:pt x="91" y="392"/>
                    </a:lnTo>
                    <a:cubicBezTo>
                      <a:pt x="129" y="446"/>
                      <a:pt x="169" y="502"/>
                      <a:pt x="208" y="557"/>
                    </a:cubicBezTo>
                    <a:lnTo>
                      <a:pt x="304" y="688"/>
                    </a:lnTo>
                    <a:lnTo>
                      <a:pt x="671" y="420"/>
                    </a:lnTo>
                    <a:lnTo>
                      <a:pt x="575" y="289"/>
                    </a:lnTo>
                    <a:cubicBezTo>
                      <a:pt x="539" y="238"/>
                      <a:pt x="503" y="187"/>
                      <a:pt x="466" y="134"/>
                    </a:cubicBez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4"/>
              <p:cNvSpPr/>
              <p:nvPr/>
            </p:nvSpPr>
            <p:spPr>
              <a:xfrm>
                <a:off x="480925" y="3793325"/>
                <a:ext cx="172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92" extrusionOk="0">
                    <a:moveTo>
                      <a:pt x="336" y="1"/>
                    </a:moveTo>
                    <a:lnTo>
                      <a:pt x="1" y="308"/>
                    </a:lnTo>
                    <a:lnTo>
                      <a:pt x="110" y="427"/>
                    </a:lnTo>
                    <a:cubicBezTo>
                      <a:pt x="156" y="477"/>
                      <a:pt x="202" y="526"/>
                      <a:pt x="248" y="576"/>
                    </a:cubicBezTo>
                    <a:lnTo>
                      <a:pt x="362" y="691"/>
                    </a:lnTo>
                    <a:lnTo>
                      <a:pt x="688" y="376"/>
                    </a:lnTo>
                    <a:lnTo>
                      <a:pt x="575" y="259"/>
                    </a:lnTo>
                    <a:cubicBezTo>
                      <a:pt x="531" y="214"/>
                      <a:pt x="488" y="168"/>
                      <a:pt x="445" y="122"/>
                    </a:cubicBez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4"/>
              <p:cNvSpPr/>
              <p:nvPr/>
            </p:nvSpPr>
            <p:spPr>
              <a:xfrm>
                <a:off x="519125" y="3824400"/>
                <a:ext cx="1705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682" h="658" extrusionOk="0">
                    <a:moveTo>
                      <a:pt x="239" y="0"/>
                    </a:moveTo>
                    <a:lnTo>
                      <a:pt x="1" y="387"/>
                    </a:lnTo>
                    <a:lnTo>
                      <a:pt x="138" y="473"/>
                    </a:lnTo>
                    <a:cubicBezTo>
                      <a:pt x="196" y="507"/>
                      <a:pt x="254" y="542"/>
                      <a:pt x="313" y="575"/>
                    </a:cubicBezTo>
                    <a:lnTo>
                      <a:pt x="453" y="658"/>
                    </a:lnTo>
                    <a:lnTo>
                      <a:pt x="681" y="263"/>
                    </a:lnTo>
                    <a:lnTo>
                      <a:pt x="539" y="182"/>
                    </a:lnTo>
                    <a:cubicBezTo>
                      <a:pt x="485" y="151"/>
                      <a:pt x="430" y="118"/>
                      <a:pt x="377" y="85"/>
                    </a:cubicBezTo>
                    <a:lnTo>
                      <a:pt x="376" y="85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4"/>
              <p:cNvSpPr/>
              <p:nvPr/>
            </p:nvSpPr>
            <p:spPr>
              <a:xfrm>
                <a:off x="484100" y="3549250"/>
                <a:ext cx="17250" cy="17250"/>
              </a:xfrm>
              <a:custGeom>
                <a:avLst/>
                <a:gdLst/>
                <a:ahLst/>
                <a:cxnLst/>
                <a:rect l="l" t="t" r="r" b="b"/>
                <a:pathLst>
                  <a:path w="690" h="690" extrusionOk="0">
                    <a:moveTo>
                      <a:pt x="371" y="0"/>
                    </a:moveTo>
                    <a:lnTo>
                      <a:pt x="255" y="114"/>
                    </a:lnTo>
                    <a:cubicBezTo>
                      <a:pt x="207" y="160"/>
                      <a:pt x="159" y="208"/>
                      <a:pt x="113" y="258"/>
                    </a:cubicBezTo>
                    <a:lnTo>
                      <a:pt x="1" y="374"/>
                    </a:lnTo>
                    <a:lnTo>
                      <a:pt x="328" y="689"/>
                    </a:lnTo>
                    <a:lnTo>
                      <a:pt x="440" y="573"/>
                    </a:lnTo>
                    <a:cubicBezTo>
                      <a:pt x="485" y="527"/>
                      <a:pt x="529" y="483"/>
                      <a:pt x="574" y="438"/>
                    </a:cubicBezTo>
                    <a:lnTo>
                      <a:pt x="690" y="324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4"/>
              <p:cNvSpPr/>
              <p:nvPr/>
            </p:nvSpPr>
            <p:spPr>
              <a:xfrm>
                <a:off x="771200" y="3603750"/>
                <a:ext cx="15600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624" h="659" extrusionOk="0">
                    <a:moveTo>
                      <a:pt x="415" y="1"/>
                    </a:moveTo>
                    <a:lnTo>
                      <a:pt x="0" y="188"/>
                    </a:lnTo>
                    <a:lnTo>
                      <a:pt x="66" y="335"/>
                    </a:lnTo>
                    <a:cubicBezTo>
                      <a:pt x="93" y="392"/>
                      <a:pt x="118" y="450"/>
                      <a:pt x="142" y="508"/>
                    </a:cubicBezTo>
                    <a:lnTo>
                      <a:pt x="204" y="658"/>
                    </a:lnTo>
                    <a:lnTo>
                      <a:pt x="623" y="485"/>
                    </a:lnTo>
                    <a:lnTo>
                      <a:pt x="562" y="335"/>
                    </a:lnTo>
                    <a:cubicBezTo>
                      <a:pt x="536" y="272"/>
                      <a:pt x="509" y="211"/>
                      <a:pt x="481" y="150"/>
                    </a:cubicBezTo>
                    <a:lnTo>
                      <a:pt x="4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4"/>
              <p:cNvSpPr/>
              <p:nvPr/>
            </p:nvSpPr>
            <p:spPr>
              <a:xfrm>
                <a:off x="759500" y="3581750"/>
                <a:ext cx="16525" cy="1702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681" extrusionOk="0">
                    <a:moveTo>
                      <a:pt x="386" y="0"/>
                    </a:moveTo>
                    <a:lnTo>
                      <a:pt x="1" y="242"/>
                    </a:lnTo>
                    <a:lnTo>
                      <a:pt x="87" y="379"/>
                    </a:lnTo>
                    <a:cubicBezTo>
                      <a:pt x="121" y="432"/>
                      <a:pt x="154" y="486"/>
                      <a:pt x="186" y="541"/>
                    </a:cubicBezTo>
                    <a:lnTo>
                      <a:pt x="268" y="681"/>
                    </a:lnTo>
                    <a:lnTo>
                      <a:pt x="660" y="450"/>
                    </a:lnTo>
                    <a:lnTo>
                      <a:pt x="577" y="309"/>
                    </a:lnTo>
                    <a:cubicBezTo>
                      <a:pt x="543" y="251"/>
                      <a:pt x="508" y="194"/>
                      <a:pt x="472" y="137"/>
                    </a:cubicBezTo>
                    <a:lnTo>
                      <a:pt x="38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4"/>
              <p:cNvSpPr/>
              <p:nvPr/>
            </p:nvSpPr>
            <p:spPr>
              <a:xfrm>
                <a:off x="779875" y="3627300"/>
                <a:ext cx="14425" cy="156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24" extrusionOk="0">
                    <a:moveTo>
                      <a:pt x="438" y="1"/>
                    </a:moveTo>
                    <a:lnTo>
                      <a:pt x="0" y="128"/>
                    </a:lnTo>
                    <a:lnTo>
                      <a:pt x="47" y="283"/>
                    </a:lnTo>
                    <a:cubicBezTo>
                      <a:pt x="63" y="344"/>
                      <a:pt x="80" y="405"/>
                      <a:pt x="96" y="466"/>
                    </a:cubicBezTo>
                    <a:lnTo>
                      <a:pt x="136" y="623"/>
                    </a:lnTo>
                    <a:lnTo>
                      <a:pt x="577" y="509"/>
                    </a:lnTo>
                    <a:lnTo>
                      <a:pt x="536" y="352"/>
                    </a:lnTo>
                    <a:cubicBezTo>
                      <a:pt x="519" y="288"/>
                      <a:pt x="501" y="222"/>
                      <a:pt x="483" y="158"/>
                    </a:cubicBezTo>
                    <a:lnTo>
                      <a:pt x="4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4"/>
              <p:cNvSpPr/>
              <p:nvPr/>
            </p:nvSpPr>
            <p:spPr>
              <a:xfrm>
                <a:off x="745050" y="3561625"/>
                <a:ext cx="17075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692" extrusionOk="0">
                    <a:moveTo>
                      <a:pt x="349" y="1"/>
                    </a:moveTo>
                    <a:lnTo>
                      <a:pt x="1" y="293"/>
                    </a:lnTo>
                    <a:lnTo>
                      <a:pt x="105" y="417"/>
                    </a:lnTo>
                    <a:lnTo>
                      <a:pt x="106" y="417"/>
                    </a:lnTo>
                    <a:cubicBezTo>
                      <a:pt x="146" y="465"/>
                      <a:pt x="187" y="515"/>
                      <a:pt x="227" y="564"/>
                    </a:cubicBezTo>
                    <a:lnTo>
                      <a:pt x="328" y="691"/>
                    </a:lnTo>
                    <a:lnTo>
                      <a:pt x="683" y="409"/>
                    </a:lnTo>
                    <a:lnTo>
                      <a:pt x="582" y="282"/>
                    </a:lnTo>
                    <a:cubicBezTo>
                      <a:pt x="539" y="229"/>
                      <a:pt x="496" y="176"/>
                      <a:pt x="453" y="125"/>
                    </a:cubicBezTo>
                    <a:lnTo>
                      <a:pt x="3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4"/>
              <p:cNvSpPr/>
              <p:nvPr/>
            </p:nvSpPr>
            <p:spPr>
              <a:xfrm>
                <a:off x="785400" y="3651950"/>
                <a:ext cx="12925" cy="1437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75" extrusionOk="0">
                    <a:moveTo>
                      <a:pt x="450" y="1"/>
                    </a:moveTo>
                    <a:lnTo>
                      <a:pt x="1" y="64"/>
                    </a:lnTo>
                    <a:lnTo>
                      <a:pt x="22" y="224"/>
                    </a:lnTo>
                    <a:lnTo>
                      <a:pt x="22" y="226"/>
                    </a:lnTo>
                    <a:cubicBezTo>
                      <a:pt x="32" y="287"/>
                      <a:pt x="40" y="349"/>
                      <a:pt x="47" y="414"/>
                    </a:cubicBezTo>
                    <a:lnTo>
                      <a:pt x="65" y="574"/>
                    </a:lnTo>
                    <a:lnTo>
                      <a:pt x="516" y="523"/>
                    </a:lnTo>
                    <a:lnTo>
                      <a:pt x="498" y="363"/>
                    </a:lnTo>
                    <a:cubicBezTo>
                      <a:pt x="491" y="295"/>
                      <a:pt x="483" y="227"/>
                      <a:pt x="473" y="161"/>
                    </a:cubicBezTo>
                    <a:lnTo>
                      <a:pt x="4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4"/>
              <p:cNvSpPr/>
              <p:nvPr/>
            </p:nvSpPr>
            <p:spPr>
              <a:xfrm>
                <a:off x="728150" y="3543825"/>
                <a:ext cx="17300" cy="17200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8" extrusionOk="0">
                    <a:moveTo>
                      <a:pt x="303" y="1"/>
                    </a:moveTo>
                    <a:lnTo>
                      <a:pt x="1" y="339"/>
                    </a:lnTo>
                    <a:lnTo>
                      <a:pt x="122" y="448"/>
                    </a:lnTo>
                    <a:cubicBezTo>
                      <a:pt x="168" y="490"/>
                      <a:pt x="214" y="533"/>
                      <a:pt x="260" y="577"/>
                    </a:cubicBezTo>
                    <a:lnTo>
                      <a:pt x="379" y="688"/>
                    </a:lnTo>
                    <a:lnTo>
                      <a:pt x="691" y="359"/>
                    </a:lnTo>
                    <a:lnTo>
                      <a:pt x="574" y="247"/>
                    </a:lnTo>
                    <a:cubicBezTo>
                      <a:pt x="525" y="201"/>
                      <a:pt x="475" y="154"/>
                      <a:pt x="425" y="110"/>
                    </a:cubicBezTo>
                    <a:lnTo>
                      <a:pt x="3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4"/>
              <p:cNvSpPr/>
              <p:nvPr/>
            </p:nvSpPr>
            <p:spPr>
              <a:xfrm>
                <a:off x="468300" y="3567775"/>
                <a:ext cx="16900" cy="173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692" extrusionOk="0">
                    <a:moveTo>
                      <a:pt x="316" y="1"/>
                    </a:moveTo>
                    <a:lnTo>
                      <a:pt x="216" y="130"/>
                    </a:lnTo>
                    <a:cubicBezTo>
                      <a:pt x="175" y="184"/>
                      <a:pt x="134" y="237"/>
                      <a:pt x="94" y="292"/>
                    </a:cubicBezTo>
                    <a:lnTo>
                      <a:pt x="0" y="424"/>
                    </a:lnTo>
                    <a:lnTo>
                      <a:pt x="367" y="691"/>
                    </a:lnTo>
                    <a:lnTo>
                      <a:pt x="463" y="559"/>
                    </a:lnTo>
                    <a:cubicBezTo>
                      <a:pt x="501" y="508"/>
                      <a:pt x="537" y="457"/>
                      <a:pt x="577" y="407"/>
                    </a:cubicBezTo>
                    <a:lnTo>
                      <a:pt x="676" y="278"/>
                    </a:lnTo>
                    <a:lnTo>
                      <a:pt x="3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4"/>
              <p:cNvSpPr/>
              <p:nvPr/>
            </p:nvSpPr>
            <p:spPr>
              <a:xfrm>
                <a:off x="455350" y="3588550"/>
                <a:ext cx="16225" cy="1692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77" extrusionOk="0">
                    <a:moveTo>
                      <a:pt x="254" y="1"/>
                    </a:moveTo>
                    <a:lnTo>
                      <a:pt x="174" y="143"/>
                    </a:lnTo>
                    <a:cubicBezTo>
                      <a:pt x="140" y="201"/>
                      <a:pt x="108" y="260"/>
                      <a:pt x="77" y="321"/>
                    </a:cubicBezTo>
                    <a:lnTo>
                      <a:pt x="1" y="463"/>
                    </a:lnTo>
                    <a:lnTo>
                      <a:pt x="401" y="677"/>
                    </a:lnTo>
                    <a:lnTo>
                      <a:pt x="477" y="533"/>
                    </a:lnTo>
                    <a:cubicBezTo>
                      <a:pt x="506" y="478"/>
                      <a:pt x="538" y="422"/>
                      <a:pt x="569" y="368"/>
                    </a:cubicBezTo>
                    <a:lnTo>
                      <a:pt x="649" y="226"/>
                    </a:lnTo>
                    <a:lnTo>
                      <a:pt x="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4"/>
              <p:cNvSpPr/>
              <p:nvPr/>
            </p:nvSpPr>
            <p:spPr>
              <a:xfrm>
                <a:off x="709075" y="3528725"/>
                <a:ext cx="17200" cy="1677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71" extrusionOk="0">
                    <a:moveTo>
                      <a:pt x="255" y="0"/>
                    </a:moveTo>
                    <a:lnTo>
                      <a:pt x="1" y="377"/>
                    </a:lnTo>
                    <a:lnTo>
                      <a:pt x="136" y="468"/>
                    </a:lnTo>
                    <a:cubicBezTo>
                      <a:pt x="189" y="504"/>
                      <a:pt x="240" y="539"/>
                      <a:pt x="291" y="577"/>
                    </a:cubicBezTo>
                    <a:lnTo>
                      <a:pt x="424" y="671"/>
                    </a:lnTo>
                    <a:lnTo>
                      <a:pt x="688" y="301"/>
                    </a:lnTo>
                    <a:lnTo>
                      <a:pt x="556" y="207"/>
                    </a:lnTo>
                    <a:cubicBezTo>
                      <a:pt x="501" y="167"/>
                      <a:pt x="447" y="129"/>
                      <a:pt x="391" y="91"/>
                    </a:cubicBezTo>
                    <a:lnTo>
                      <a:pt x="2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4"/>
              <p:cNvSpPr/>
              <p:nvPr/>
            </p:nvSpPr>
            <p:spPr>
              <a:xfrm>
                <a:off x="445575" y="3611150"/>
                <a:ext cx="15275" cy="16250"/>
              </a:xfrm>
              <a:custGeom>
                <a:avLst/>
                <a:gdLst/>
                <a:ahLst/>
                <a:cxnLst/>
                <a:rect l="l" t="t" r="r" b="b"/>
                <a:pathLst>
                  <a:path w="611" h="650" extrusionOk="0">
                    <a:moveTo>
                      <a:pt x="187" y="1"/>
                    </a:moveTo>
                    <a:lnTo>
                      <a:pt x="128" y="153"/>
                    </a:lnTo>
                    <a:cubicBezTo>
                      <a:pt x="103" y="215"/>
                      <a:pt x="78" y="278"/>
                      <a:pt x="55" y="343"/>
                    </a:cubicBezTo>
                    <a:lnTo>
                      <a:pt x="0" y="495"/>
                    </a:lnTo>
                    <a:lnTo>
                      <a:pt x="427" y="650"/>
                    </a:lnTo>
                    <a:lnTo>
                      <a:pt x="483" y="498"/>
                    </a:lnTo>
                    <a:cubicBezTo>
                      <a:pt x="504" y="438"/>
                      <a:pt x="527" y="379"/>
                      <a:pt x="551" y="319"/>
                    </a:cubicBezTo>
                    <a:lnTo>
                      <a:pt x="610" y="167"/>
                    </a:lnTo>
                    <a:lnTo>
                      <a:pt x="1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4"/>
              <p:cNvSpPr/>
              <p:nvPr/>
            </p:nvSpPr>
            <p:spPr>
              <a:xfrm>
                <a:off x="705325" y="3820300"/>
                <a:ext cx="171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67" extrusionOk="0">
                    <a:moveTo>
                      <a:pt x="430" y="1"/>
                    </a:moveTo>
                    <a:lnTo>
                      <a:pt x="296" y="92"/>
                    </a:lnTo>
                    <a:cubicBezTo>
                      <a:pt x="243" y="126"/>
                      <a:pt x="190" y="161"/>
                      <a:pt x="137" y="196"/>
                    </a:cubicBezTo>
                    <a:lnTo>
                      <a:pt x="0" y="283"/>
                    </a:lnTo>
                    <a:lnTo>
                      <a:pt x="243" y="667"/>
                    </a:lnTo>
                    <a:lnTo>
                      <a:pt x="380" y="579"/>
                    </a:lnTo>
                    <a:cubicBezTo>
                      <a:pt x="438" y="543"/>
                      <a:pt x="494" y="506"/>
                      <a:pt x="550" y="468"/>
                    </a:cubicBezTo>
                    <a:lnTo>
                      <a:pt x="684" y="377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4"/>
              <p:cNvSpPr/>
              <p:nvPr/>
            </p:nvSpPr>
            <p:spPr>
              <a:xfrm>
                <a:off x="724725" y="3805225"/>
                <a:ext cx="17300" cy="17175"/>
              </a:xfrm>
              <a:custGeom>
                <a:avLst/>
                <a:gdLst/>
                <a:ahLst/>
                <a:cxnLst/>
                <a:rect l="l" t="t" r="r" b="b"/>
                <a:pathLst>
                  <a:path w="692" h="687" extrusionOk="0">
                    <a:moveTo>
                      <a:pt x="387" y="1"/>
                    </a:moveTo>
                    <a:lnTo>
                      <a:pt x="267" y="110"/>
                    </a:lnTo>
                    <a:cubicBezTo>
                      <a:pt x="221" y="153"/>
                      <a:pt x="173" y="194"/>
                      <a:pt x="125" y="235"/>
                    </a:cubicBezTo>
                    <a:lnTo>
                      <a:pt x="1" y="339"/>
                    </a:lnTo>
                    <a:lnTo>
                      <a:pt x="295" y="686"/>
                    </a:lnTo>
                    <a:lnTo>
                      <a:pt x="419" y="581"/>
                    </a:lnTo>
                    <a:cubicBezTo>
                      <a:pt x="470" y="538"/>
                      <a:pt x="521" y="493"/>
                      <a:pt x="571" y="447"/>
                    </a:cubicBezTo>
                    <a:lnTo>
                      <a:pt x="691" y="339"/>
                    </a:lnTo>
                    <a:lnTo>
                      <a:pt x="3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4"/>
              <p:cNvSpPr/>
              <p:nvPr/>
            </p:nvSpPr>
            <p:spPr>
              <a:xfrm>
                <a:off x="688250" y="3516575"/>
                <a:ext cx="1677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671" h="642" extrusionOk="0">
                    <a:moveTo>
                      <a:pt x="199" y="0"/>
                    </a:moveTo>
                    <a:lnTo>
                      <a:pt x="1" y="408"/>
                    </a:lnTo>
                    <a:lnTo>
                      <a:pt x="146" y="479"/>
                    </a:lnTo>
                    <a:cubicBezTo>
                      <a:pt x="204" y="508"/>
                      <a:pt x="260" y="536"/>
                      <a:pt x="317" y="565"/>
                    </a:cubicBezTo>
                    <a:lnTo>
                      <a:pt x="460" y="641"/>
                    </a:lnTo>
                    <a:lnTo>
                      <a:pt x="670" y="238"/>
                    </a:lnTo>
                    <a:lnTo>
                      <a:pt x="526" y="162"/>
                    </a:lnTo>
                    <a:cubicBezTo>
                      <a:pt x="467" y="131"/>
                      <a:pt x="406" y="101"/>
                      <a:pt x="345" y="71"/>
                    </a:cubicBezTo>
                    <a:lnTo>
                      <a:pt x="1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4"/>
              <p:cNvSpPr/>
              <p:nvPr/>
            </p:nvSpPr>
            <p:spPr>
              <a:xfrm>
                <a:off x="742075" y="3787750"/>
                <a:ext cx="17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85" h="694" extrusionOk="0">
                    <a:moveTo>
                      <a:pt x="336" y="1"/>
                    </a:moveTo>
                    <a:lnTo>
                      <a:pt x="232" y="126"/>
                    </a:lnTo>
                    <a:cubicBezTo>
                      <a:pt x="191" y="174"/>
                      <a:pt x="149" y="222"/>
                      <a:pt x="108" y="270"/>
                    </a:cubicBezTo>
                    <a:lnTo>
                      <a:pt x="1" y="391"/>
                    </a:lnTo>
                    <a:lnTo>
                      <a:pt x="339" y="693"/>
                    </a:lnTo>
                    <a:lnTo>
                      <a:pt x="447" y="571"/>
                    </a:lnTo>
                    <a:cubicBezTo>
                      <a:pt x="493" y="521"/>
                      <a:pt x="536" y="470"/>
                      <a:pt x="581" y="419"/>
                    </a:cubicBezTo>
                    <a:lnTo>
                      <a:pt x="685" y="293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4"/>
              <p:cNvSpPr/>
              <p:nvPr/>
            </p:nvSpPr>
            <p:spPr>
              <a:xfrm>
                <a:off x="666000" y="3507650"/>
                <a:ext cx="16050" cy="14925"/>
              </a:xfrm>
              <a:custGeom>
                <a:avLst/>
                <a:gdLst/>
                <a:ahLst/>
                <a:cxnLst/>
                <a:rect l="l" t="t" r="r" b="b"/>
                <a:pathLst>
                  <a:path w="642" h="597" extrusionOk="0">
                    <a:moveTo>
                      <a:pt x="141" y="0"/>
                    </a:moveTo>
                    <a:lnTo>
                      <a:pt x="1" y="432"/>
                    </a:lnTo>
                    <a:lnTo>
                      <a:pt x="156" y="483"/>
                    </a:lnTo>
                    <a:cubicBezTo>
                      <a:pt x="215" y="501"/>
                      <a:pt x="276" y="523"/>
                      <a:pt x="336" y="544"/>
                    </a:cubicBezTo>
                    <a:lnTo>
                      <a:pt x="490" y="597"/>
                    </a:lnTo>
                    <a:lnTo>
                      <a:pt x="642" y="169"/>
                    </a:lnTo>
                    <a:lnTo>
                      <a:pt x="488" y="114"/>
                    </a:lnTo>
                    <a:cubicBezTo>
                      <a:pt x="423" y="93"/>
                      <a:pt x="361" y="72"/>
                      <a:pt x="295" y="50"/>
                    </a:cubicBezTo>
                    <a:lnTo>
                      <a:pt x="1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4"/>
              <p:cNvSpPr/>
              <p:nvPr/>
            </p:nvSpPr>
            <p:spPr>
              <a:xfrm>
                <a:off x="684225" y="3832650"/>
                <a:ext cx="16625" cy="15850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34" extrusionOk="0">
                    <a:moveTo>
                      <a:pt x="464" y="1"/>
                    </a:moveTo>
                    <a:lnTo>
                      <a:pt x="319" y="73"/>
                    </a:lnTo>
                    <a:cubicBezTo>
                      <a:pt x="263" y="100"/>
                      <a:pt x="205" y="128"/>
                      <a:pt x="147" y="153"/>
                    </a:cubicBezTo>
                    <a:lnTo>
                      <a:pt x="0" y="220"/>
                    </a:lnTo>
                    <a:lnTo>
                      <a:pt x="188" y="633"/>
                    </a:lnTo>
                    <a:lnTo>
                      <a:pt x="335" y="567"/>
                    </a:lnTo>
                    <a:cubicBezTo>
                      <a:pt x="397" y="539"/>
                      <a:pt x="458" y="510"/>
                      <a:pt x="519" y="481"/>
                    </a:cubicBezTo>
                    <a:lnTo>
                      <a:pt x="664" y="409"/>
                    </a:lnTo>
                    <a:lnTo>
                      <a:pt x="4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4"/>
              <p:cNvSpPr/>
              <p:nvPr/>
            </p:nvSpPr>
            <p:spPr>
              <a:xfrm>
                <a:off x="757000" y="3768275"/>
                <a:ext cx="166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65" h="685" extrusionOk="0">
                    <a:moveTo>
                      <a:pt x="279" y="0"/>
                    </a:moveTo>
                    <a:lnTo>
                      <a:pt x="193" y="137"/>
                    </a:lnTo>
                    <a:cubicBezTo>
                      <a:pt x="160" y="190"/>
                      <a:pt x="126" y="245"/>
                      <a:pt x="91" y="297"/>
                    </a:cubicBezTo>
                    <a:lnTo>
                      <a:pt x="0" y="431"/>
                    </a:lnTo>
                    <a:lnTo>
                      <a:pt x="378" y="684"/>
                    </a:lnTo>
                    <a:lnTo>
                      <a:pt x="469" y="549"/>
                    </a:lnTo>
                    <a:cubicBezTo>
                      <a:pt x="506" y="492"/>
                      <a:pt x="544" y="435"/>
                      <a:pt x="578" y="378"/>
                    </a:cubicBezTo>
                    <a:lnTo>
                      <a:pt x="664" y="241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4"/>
              <p:cNvSpPr/>
              <p:nvPr/>
            </p:nvSpPr>
            <p:spPr>
              <a:xfrm>
                <a:off x="661800" y="3842075"/>
                <a:ext cx="15800" cy="14725"/>
              </a:xfrm>
              <a:custGeom>
                <a:avLst/>
                <a:gdLst/>
                <a:ahLst/>
                <a:cxnLst/>
                <a:rect l="l" t="t" r="r" b="b"/>
                <a:pathLst>
                  <a:path w="632" h="589" extrusionOk="0">
                    <a:moveTo>
                      <a:pt x="491" y="0"/>
                    </a:moveTo>
                    <a:lnTo>
                      <a:pt x="337" y="52"/>
                    </a:lnTo>
                    <a:cubicBezTo>
                      <a:pt x="276" y="71"/>
                      <a:pt x="216" y="90"/>
                      <a:pt x="155" y="108"/>
                    </a:cubicBezTo>
                    <a:lnTo>
                      <a:pt x="0" y="154"/>
                    </a:lnTo>
                    <a:lnTo>
                      <a:pt x="129" y="589"/>
                    </a:lnTo>
                    <a:lnTo>
                      <a:pt x="284" y="544"/>
                    </a:lnTo>
                    <a:cubicBezTo>
                      <a:pt x="349" y="524"/>
                      <a:pt x="413" y="504"/>
                      <a:pt x="477" y="483"/>
                    </a:cubicBezTo>
                    <a:lnTo>
                      <a:pt x="631" y="433"/>
                    </a:lnTo>
                    <a:lnTo>
                      <a:pt x="4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4"/>
              <p:cNvSpPr/>
              <p:nvPr/>
            </p:nvSpPr>
            <p:spPr>
              <a:xfrm>
                <a:off x="784625" y="3701225"/>
                <a:ext cx="13200" cy="146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84" extrusionOk="0">
                    <a:moveTo>
                      <a:pt x="78" y="1"/>
                    </a:moveTo>
                    <a:lnTo>
                      <a:pt x="56" y="161"/>
                    </a:lnTo>
                    <a:cubicBezTo>
                      <a:pt x="47" y="224"/>
                      <a:pt x="37" y="287"/>
                      <a:pt x="27" y="349"/>
                    </a:cubicBezTo>
                    <a:lnTo>
                      <a:pt x="0" y="510"/>
                    </a:lnTo>
                    <a:lnTo>
                      <a:pt x="448" y="584"/>
                    </a:lnTo>
                    <a:lnTo>
                      <a:pt x="474" y="424"/>
                    </a:lnTo>
                    <a:cubicBezTo>
                      <a:pt x="486" y="358"/>
                      <a:pt x="496" y="292"/>
                      <a:pt x="506" y="224"/>
                    </a:cubicBezTo>
                    <a:lnTo>
                      <a:pt x="527" y="64"/>
                    </a:lnTo>
                    <a:lnTo>
                      <a:pt x="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4"/>
              <p:cNvSpPr/>
              <p:nvPr/>
            </p:nvSpPr>
            <p:spPr>
              <a:xfrm>
                <a:off x="787475" y="3677150"/>
                <a:ext cx="11550" cy="13575"/>
              </a:xfrm>
              <a:custGeom>
                <a:avLst/>
                <a:gdLst/>
                <a:ahLst/>
                <a:cxnLst/>
                <a:rect l="l" t="t" r="r" b="b"/>
                <a:pathLst>
                  <a:path w="462" h="543" extrusionOk="0">
                    <a:moveTo>
                      <a:pt x="7" y="1"/>
                    </a:moveTo>
                    <a:lnTo>
                      <a:pt x="7" y="177"/>
                    </a:lnTo>
                    <a:cubicBezTo>
                      <a:pt x="7" y="240"/>
                      <a:pt x="7" y="305"/>
                      <a:pt x="5" y="367"/>
                    </a:cubicBezTo>
                    <a:lnTo>
                      <a:pt x="0" y="529"/>
                    </a:lnTo>
                    <a:lnTo>
                      <a:pt x="455" y="543"/>
                    </a:lnTo>
                    <a:lnTo>
                      <a:pt x="458" y="379"/>
                    </a:lnTo>
                    <a:cubicBezTo>
                      <a:pt x="460" y="313"/>
                      <a:pt x="461" y="245"/>
                      <a:pt x="461" y="176"/>
                    </a:cubicBezTo>
                    <a:lnTo>
                      <a:pt x="4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4"/>
              <p:cNvSpPr/>
              <p:nvPr/>
            </p:nvSpPr>
            <p:spPr>
              <a:xfrm>
                <a:off x="769225" y="3747025"/>
                <a:ext cx="15800" cy="1665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666" extrusionOk="0">
                    <a:moveTo>
                      <a:pt x="216" y="1"/>
                    </a:moveTo>
                    <a:lnTo>
                      <a:pt x="150" y="150"/>
                    </a:lnTo>
                    <a:cubicBezTo>
                      <a:pt x="126" y="207"/>
                      <a:pt x="99" y="265"/>
                      <a:pt x="71" y="321"/>
                    </a:cubicBezTo>
                    <a:lnTo>
                      <a:pt x="0" y="468"/>
                    </a:lnTo>
                    <a:lnTo>
                      <a:pt x="410" y="665"/>
                    </a:lnTo>
                    <a:lnTo>
                      <a:pt x="481" y="518"/>
                    </a:lnTo>
                    <a:cubicBezTo>
                      <a:pt x="511" y="457"/>
                      <a:pt x="539" y="396"/>
                      <a:pt x="565" y="335"/>
                    </a:cubicBezTo>
                    <a:lnTo>
                      <a:pt x="631" y="186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4"/>
              <p:cNvSpPr/>
              <p:nvPr/>
            </p:nvSpPr>
            <p:spPr>
              <a:xfrm>
                <a:off x="778500" y="3724525"/>
                <a:ext cx="14650" cy="1580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632" extrusionOk="0">
                    <a:moveTo>
                      <a:pt x="149" y="1"/>
                    </a:moveTo>
                    <a:lnTo>
                      <a:pt x="105" y="157"/>
                    </a:lnTo>
                    <a:cubicBezTo>
                      <a:pt x="87" y="219"/>
                      <a:pt x="69" y="280"/>
                      <a:pt x="50" y="339"/>
                    </a:cubicBezTo>
                    <a:lnTo>
                      <a:pt x="1" y="495"/>
                    </a:lnTo>
                    <a:lnTo>
                      <a:pt x="434" y="632"/>
                    </a:lnTo>
                    <a:lnTo>
                      <a:pt x="483" y="476"/>
                    </a:lnTo>
                    <a:cubicBezTo>
                      <a:pt x="503" y="412"/>
                      <a:pt x="523" y="347"/>
                      <a:pt x="541" y="283"/>
                    </a:cubicBezTo>
                    <a:lnTo>
                      <a:pt x="586" y="126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4"/>
              <p:cNvSpPr/>
              <p:nvPr/>
            </p:nvSpPr>
            <p:spPr>
              <a:xfrm>
                <a:off x="523125" y="3520125"/>
                <a:ext cx="16925" cy="1630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652" extrusionOk="0">
                    <a:moveTo>
                      <a:pt x="460" y="0"/>
                    </a:moveTo>
                    <a:lnTo>
                      <a:pt x="317" y="78"/>
                    </a:lnTo>
                    <a:cubicBezTo>
                      <a:pt x="259" y="109"/>
                      <a:pt x="199" y="143"/>
                      <a:pt x="141" y="177"/>
                    </a:cubicBezTo>
                    <a:lnTo>
                      <a:pt x="1" y="258"/>
                    </a:lnTo>
                    <a:lnTo>
                      <a:pt x="229" y="651"/>
                    </a:lnTo>
                    <a:lnTo>
                      <a:pt x="369" y="570"/>
                    </a:lnTo>
                    <a:cubicBezTo>
                      <a:pt x="424" y="537"/>
                      <a:pt x="478" y="508"/>
                      <a:pt x="535" y="476"/>
                    </a:cubicBezTo>
                    <a:lnTo>
                      <a:pt x="677" y="399"/>
                    </a:lnTo>
                    <a:lnTo>
                      <a:pt x="4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4"/>
              <p:cNvSpPr/>
              <p:nvPr/>
            </p:nvSpPr>
            <p:spPr>
              <a:xfrm>
                <a:off x="569475" y="3503525"/>
                <a:ext cx="15300" cy="14050"/>
              </a:xfrm>
              <a:custGeom>
                <a:avLst/>
                <a:gdLst/>
                <a:ahLst/>
                <a:cxnLst/>
                <a:rect l="l" t="t" r="r" b="b"/>
                <a:pathLst>
                  <a:path w="612" h="562" extrusionOk="0">
                    <a:moveTo>
                      <a:pt x="513" y="0"/>
                    </a:moveTo>
                    <a:lnTo>
                      <a:pt x="356" y="35"/>
                    </a:lnTo>
                    <a:cubicBezTo>
                      <a:pt x="290" y="50"/>
                      <a:pt x="224" y="65"/>
                      <a:pt x="158" y="81"/>
                    </a:cubicBezTo>
                    <a:lnTo>
                      <a:pt x="1" y="121"/>
                    </a:lnTo>
                    <a:lnTo>
                      <a:pt x="111" y="562"/>
                    </a:lnTo>
                    <a:lnTo>
                      <a:pt x="268" y="522"/>
                    </a:lnTo>
                    <a:cubicBezTo>
                      <a:pt x="329" y="507"/>
                      <a:pt x="391" y="493"/>
                      <a:pt x="453" y="478"/>
                    </a:cubicBezTo>
                    <a:lnTo>
                      <a:pt x="612" y="443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4"/>
              <p:cNvSpPr/>
              <p:nvPr/>
            </p:nvSpPr>
            <p:spPr>
              <a:xfrm>
                <a:off x="564975" y="3844375"/>
                <a:ext cx="15525" cy="14325"/>
              </a:xfrm>
              <a:custGeom>
                <a:avLst/>
                <a:gdLst/>
                <a:ahLst/>
                <a:cxnLst/>
                <a:rect l="l" t="t" r="r" b="b"/>
                <a:pathLst>
                  <a:path w="621" h="573" extrusionOk="0">
                    <a:moveTo>
                      <a:pt x="123" y="1"/>
                    </a:moveTo>
                    <a:lnTo>
                      <a:pt x="1" y="439"/>
                    </a:lnTo>
                    <a:lnTo>
                      <a:pt x="157" y="482"/>
                    </a:lnTo>
                    <a:cubicBezTo>
                      <a:pt x="222" y="500"/>
                      <a:pt x="286" y="516"/>
                      <a:pt x="352" y="533"/>
                    </a:cubicBezTo>
                    <a:lnTo>
                      <a:pt x="511" y="572"/>
                    </a:lnTo>
                    <a:lnTo>
                      <a:pt x="620" y="131"/>
                    </a:lnTo>
                    <a:lnTo>
                      <a:pt x="463" y="92"/>
                    </a:lnTo>
                    <a:cubicBezTo>
                      <a:pt x="400" y="77"/>
                      <a:pt x="339" y="60"/>
                      <a:pt x="278" y="44"/>
                    </a:cubicBezTo>
                    <a:lnTo>
                      <a:pt x="1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4"/>
              <p:cNvSpPr/>
              <p:nvPr/>
            </p:nvSpPr>
            <p:spPr>
              <a:xfrm>
                <a:off x="541300" y="3835875"/>
                <a:ext cx="16425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7" h="622" extrusionOk="0">
                    <a:moveTo>
                      <a:pt x="183" y="1"/>
                    </a:moveTo>
                    <a:lnTo>
                      <a:pt x="1" y="417"/>
                    </a:lnTo>
                    <a:lnTo>
                      <a:pt x="150" y="483"/>
                    </a:lnTo>
                    <a:cubicBezTo>
                      <a:pt x="211" y="509"/>
                      <a:pt x="273" y="536"/>
                      <a:pt x="336" y="561"/>
                    </a:cubicBezTo>
                    <a:lnTo>
                      <a:pt x="487" y="622"/>
                    </a:lnTo>
                    <a:lnTo>
                      <a:pt x="657" y="200"/>
                    </a:lnTo>
                    <a:lnTo>
                      <a:pt x="506" y="139"/>
                    </a:lnTo>
                    <a:cubicBezTo>
                      <a:pt x="447" y="116"/>
                      <a:pt x="389" y="91"/>
                      <a:pt x="331" y="65"/>
                    </a:cubicBezTo>
                    <a:lnTo>
                      <a:pt x="331" y="67"/>
                    </a:lnTo>
                    <a:lnTo>
                      <a:pt x="1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4"/>
              <p:cNvSpPr/>
              <p:nvPr/>
            </p:nvSpPr>
            <p:spPr>
              <a:xfrm>
                <a:off x="545575" y="3510125"/>
                <a:ext cx="1627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14" extrusionOk="0">
                    <a:moveTo>
                      <a:pt x="492" y="1"/>
                    </a:moveTo>
                    <a:lnTo>
                      <a:pt x="340" y="57"/>
                    </a:lnTo>
                    <a:lnTo>
                      <a:pt x="340" y="58"/>
                    </a:lnTo>
                    <a:cubicBezTo>
                      <a:pt x="278" y="82"/>
                      <a:pt x="215" y="106"/>
                      <a:pt x="152" y="131"/>
                    </a:cubicBezTo>
                    <a:lnTo>
                      <a:pt x="0" y="192"/>
                    </a:lnTo>
                    <a:lnTo>
                      <a:pt x="172" y="614"/>
                    </a:lnTo>
                    <a:lnTo>
                      <a:pt x="322" y="552"/>
                    </a:lnTo>
                    <a:cubicBezTo>
                      <a:pt x="380" y="528"/>
                      <a:pt x="440" y="505"/>
                      <a:pt x="499" y="483"/>
                    </a:cubicBezTo>
                    <a:lnTo>
                      <a:pt x="651" y="427"/>
                    </a:lnTo>
                    <a:lnTo>
                      <a:pt x="4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4"/>
              <p:cNvSpPr/>
              <p:nvPr/>
            </p:nvSpPr>
            <p:spPr>
              <a:xfrm>
                <a:off x="589675" y="3849675"/>
                <a:ext cx="14275" cy="12825"/>
              </a:xfrm>
              <a:custGeom>
                <a:avLst/>
                <a:gdLst/>
                <a:ahLst/>
                <a:cxnLst/>
                <a:rect l="l" t="t" r="r" b="b"/>
                <a:pathLst>
                  <a:path w="571" h="513" extrusionOk="0">
                    <a:moveTo>
                      <a:pt x="60" y="0"/>
                    </a:moveTo>
                    <a:lnTo>
                      <a:pt x="0" y="450"/>
                    </a:lnTo>
                    <a:lnTo>
                      <a:pt x="161" y="471"/>
                    </a:lnTo>
                    <a:cubicBezTo>
                      <a:pt x="228" y="481"/>
                      <a:pt x="295" y="488"/>
                      <a:pt x="362" y="496"/>
                    </a:cubicBezTo>
                    <a:lnTo>
                      <a:pt x="524" y="512"/>
                    </a:lnTo>
                    <a:lnTo>
                      <a:pt x="570" y="60"/>
                    </a:lnTo>
                    <a:lnTo>
                      <a:pt x="409" y="43"/>
                    </a:lnTo>
                    <a:cubicBezTo>
                      <a:pt x="346" y="37"/>
                      <a:pt x="283" y="28"/>
                      <a:pt x="220" y="20"/>
                    </a:cubicBezTo>
                    <a:lnTo>
                      <a:pt x="220" y="22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4"/>
              <p:cNvSpPr/>
              <p:nvPr/>
            </p:nvSpPr>
            <p:spPr>
              <a:xfrm>
                <a:off x="614775" y="3851400"/>
                <a:ext cx="13300" cy="11625"/>
              </a:xfrm>
              <a:custGeom>
                <a:avLst/>
                <a:gdLst/>
                <a:ahLst/>
                <a:cxnLst/>
                <a:rect l="l" t="t" r="r" b="b"/>
                <a:pathLst>
                  <a:path w="532" h="465" extrusionOk="0">
                    <a:moveTo>
                      <a:pt x="515" y="1"/>
                    </a:moveTo>
                    <a:lnTo>
                      <a:pt x="353" y="6"/>
                    </a:lnTo>
                    <a:cubicBezTo>
                      <a:pt x="290" y="9"/>
                      <a:pt x="227" y="9"/>
                      <a:pt x="163" y="11"/>
                    </a:cubicBezTo>
                    <a:lnTo>
                      <a:pt x="1" y="11"/>
                    </a:lnTo>
                    <a:lnTo>
                      <a:pt x="4" y="465"/>
                    </a:lnTo>
                    <a:lnTo>
                      <a:pt x="166" y="465"/>
                    </a:lnTo>
                    <a:cubicBezTo>
                      <a:pt x="234" y="463"/>
                      <a:pt x="302" y="462"/>
                      <a:pt x="369" y="460"/>
                    </a:cubicBezTo>
                    <a:lnTo>
                      <a:pt x="531" y="455"/>
                    </a:lnTo>
                    <a:lnTo>
                      <a:pt x="5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4"/>
              <p:cNvSpPr/>
              <p:nvPr/>
            </p:nvSpPr>
            <p:spPr>
              <a:xfrm>
                <a:off x="594300" y="3500375"/>
                <a:ext cx="14025" cy="12500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00" extrusionOk="0">
                    <a:moveTo>
                      <a:pt x="524" y="1"/>
                    </a:moveTo>
                    <a:lnTo>
                      <a:pt x="362" y="12"/>
                    </a:lnTo>
                    <a:lnTo>
                      <a:pt x="364" y="12"/>
                    </a:lnTo>
                    <a:cubicBezTo>
                      <a:pt x="296" y="19"/>
                      <a:pt x="229" y="24"/>
                      <a:pt x="162" y="30"/>
                    </a:cubicBezTo>
                    <a:lnTo>
                      <a:pt x="1" y="49"/>
                    </a:lnTo>
                    <a:lnTo>
                      <a:pt x="48" y="500"/>
                    </a:lnTo>
                    <a:lnTo>
                      <a:pt x="209" y="483"/>
                    </a:lnTo>
                    <a:cubicBezTo>
                      <a:pt x="271" y="477"/>
                      <a:pt x="334" y="470"/>
                      <a:pt x="399" y="465"/>
                    </a:cubicBezTo>
                    <a:lnTo>
                      <a:pt x="561" y="453"/>
                    </a:lnTo>
                    <a:lnTo>
                      <a:pt x="5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4"/>
              <p:cNvSpPr/>
              <p:nvPr/>
            </p:nvSpPr>
            <p:spPr>
              <a:xfrm>
                <a:off x="638500" y="3848350"/>
                <a:ext cx="14675" cy="13325"/>
              </a:xfrm>
              <a:custGeom>
                <a:avLst/>
                <a:gdLst/>
                <a:ahLst/>
                <a:cxnLst/>
                <a:rect l="l" t="t" r="r" b="b"/>
                <a:pathLst>
                  <a:path w="587" h="533" extrusionOk="0">
                    <a:moveTo>
                      <a:pt x="507" y="0"/>
                    </a:moveTo>
                    <a:lnTo>
                      <a:pt x="349" y="30"/>
                    </a:lnTo>
                    <a:lnTo>
                      <a:pt x="349" y="29"/>
                    </a:lnTo>
                    <a:cubicBezTo>
                      <a:pt x="286" y="40"/>
                      <a:pt x="223" y="50"/>
                      <a:pt x="160" y="60"/>
                    </a:cubicBezTo>
                    <a:lnTo>
                      <a:pt x="0" y="83"/>
                    </a:lnTo>
                    <a:lnTo>
                      <a:pt x="66" y="532"/>
                    </a:lnTo>
                    <a:lnTo>
                      <a:pt x="227" y="509"/>
                    </a:lnTo>
                    <a:cubicBezTo>
                      <a:pt x="294" y="499"/>
                      <a:pt x="360" y="488"/>
                      <a:pt x="426" y="476"/>
                    </a:cubicBezTo>
                    <a:lnTo>
                      <a:pt x="587" y="448"/>
                    </a:lnTo>
                    <a:lnTo>
                      <a:pt x="5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4"/>
              <p:cNvSpPr/>
              <p:nvPr/>
            </p:nvSpPr>
            <p:spPr>
              <a:xfrm>
                <a:off x="619200" y="3500100"/>
                <a:ext cx="135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541" h="480" extrusionOk="0">
                    <a:moveTo>
                      <a:pt x="16" y="0"/>
                    </a:moveTo>
                    <a:lnTo>
                      <a:pt x="1" y="454"/>
                    </a:lnTo>
                    <a:lnTo>
                      <a:pt x="163" y="459"/>
                    </a:lnTo>
                    <a:cubicBezTo>
                      <a:pt x="225" y="461"/>
                      <a:pt x="288" y="464"/>
                      <a:pt x="353" y="469"/>
                    </a:cubicBezTo>
                    <a:lnTo>
                      <a:pt x="515" y="479"/>
                    </a:lnTo>
                    <a:lnTo>
                      <a:pt x="541" y="25"/>
                    </a:lnTo>
                    <a:lnTo>
                      <a:pt x="379" y="15"/>
                    </a:lnTo>
                    <a:cubicBezTo>
                      <a:pt x="313" y="12"/>
                      <a:pt x="245" y="8"/>
                      <a:pt x="177" y="5"/>
                    </a:cubicBezTo>
                    <a:lnTo>
                      <a:pt x="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4"/>
              <p:cNvSpPr/>
              <p:nvPr/>
            </p:nvSpPr>
            <p:spPr>
              <a:xfrm>
                <a:off x="642825" y="3502125"/>
                <a:ext cx="14950" cy="13550"/>
              </a:xfrm>
              <a:custGeom>
                <a:avLst/>
                <a:gdLst/>
                <a:ahLst/>
                <a:cxnLst/>
                <a:rect l="l" t="t" r="r" b="b"/>
                <a:pathLst>
                  <a:path w="598" h="542" extrusionOk="0">
                    <a:moveTo>
                      <a:pt x="78" y="0"/>
                    </a:moveTo>
                    <a:lnTo>
                      <a:pt x="1" y="448"/>
                    </a:lnTo>
                    <a:lnTo>
                      <a:pt x="161" y="476"/>
                    </a:lnTo>
                    <a:cubicBezTo>
                      <a:pt x="224" y="486"/>
                      <a:pt x="287" y="497"/>
                      <a:pt x="348" y="511"/>
                    </a:cubicBezTo>
                    <a:lnTo>
                      <a:pt x="506" y="542"/>
                    </a:lnTo>
                    <a:lnTo>
                      <a:pt x="597" y="98"/>
                    </a:lnTo>
                    <a:lnTo>
                      <a:pt x="439" y="65"/>
                    </a:lnTo>
                    <a:cubicBezTo>
                      <a:pt x="372" y="51"/>
                      <a:pt x="305" y="40"/>
                      <a:pt x="239" y="28"/>
                    </a:cubicBezTo>
                    <a:lnTo>
                      <a:pt x="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4"/>
              <p:cNvSpPr/>
              <p:nvPr/>
            </p:nvSpPr>
            <p:spPr>
              <a:xfrm>
                <a:off x="499725" y="3563750"/>
                <a:ext cx="235700" cy="235675"/>
              </a:xfrm>
              <a:custGeom>
                <a:avLst/>
                <a:gdLst/>
                <a:ahLst/>
                <a:cxnLst/>
                <a:rect l="l" t="t" r="r" b="b"/>
                <a:pathLst>
                  <a:path w="9428" h="9427" extrusionOk="0">
                    <a:moveTo>
                      <a:pt x="4714" y="585"/>
                    </a:moveTo>
                    <a:cubicBezTo>
                      <a:pt x="6990" y="585"/>
                      <a:pt x="8844" y="2437"/>
                      <a:pt x="8844" y="4713"/>
                    </a:cubicBezTo>
                    <a:cubicBezTo>
                      <a:pt x="8844" y="6990"/>
                      <a:pt x="6990" y="8842"/>
                      <a:pt x="4714" y="8842"/>
                    </a:cubicBezTo>
                    <a:cubicBezTo>
                      <a:pt x="2437" y="8842"/>
                      <a:pt x="585" y="6990"/>
                      <a:pt x="585" y="4713"/>
                    </a:cubicBezTo>
                    <a:cubicBezTo>
                      <a:pt x="585" y="2437"/>
                      <a:pt x="2437" y="585"/>
                      <a:pt x="4714" y="585"/>
                    </a:cubicBezTo>
                    <a:close/>
                    <a:moveTo>
                      <a:pt x="4714" y="0"/>
                    </a:moveTo>
                    <a:cubicBezTo>
                      <a:pt x="2115" y="0"/>
                      <a:pt x="0" y="2115"/>
                      <a:pt x="0" y="4713"/>
                    </a:cubicBezTo>
                    <a:cubicBezTo>
                      <a:pt x="0" y="7312"/>
                      <a:pt x="2115" y="9427"/>
                      <a:pt x="4714" y="9427"/>
                    </a:cubicBezTo>
                    <a:cubicBezTo>
                      <a:pt x="7312" y="9427"/>
                      <a:pt x="9427" y="7312"/>
                      <a:pt x="9427" y="4713"/>
                    </a:cubicBezTo>
                    <a:cubicBezTo>
                      <a:pt x="9427" y="2115"/>
                      <a:pt x="7312" y="0"/>
                      <a:pt x="4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4"/>
              <p:cNvSpPr/>
              <p:nvPr/>
            </p:nvSpPr>
            <p:spPr>
              <a:xfrm>
                <a:off x="353675" y="3417700"/>
                <a:ext cx="527775" cy="527775"/>
              </a:xfrm>
              <a:custGeom>
                <a:avLst/>
                <a:gdLst/>
                <a:ahLst/>
                <a:cxnLst/>
                <a:rect l="l" t="t" r="r" b="b"/>
                <a:pathLst>
                  <a:path w="21111" h="21111" extrusionOk="0">
                    <a:moveTo>
                      <a:pt x="12490" y="260"/>
                    </a:moveTo>
                    <a:cubicBezTo>
                      <a:pt x="12717" y="260"/>
                      <a:pt x="12900" y="445"/>
                      <a:pt x="12900" y="671"/>
                    </a:cubicBezTo>
                    <a:lnTo>
                      <a:pt x="12900" y="2160"/>
                    </a:lnTo>
                    <a:cubicBezTo>
                      <a:pt x="12900" y="2440"/>
                      <a:pt x="13078" y="2695"/>
                      <a:pt x="13344" y="2789"/>
                    </a:cubicBezTo>
                    <a:cubicBezTo>
                      <a:pt x="13591" y="2878"/>
                      <a:pt x="13837" y="2981"/>
                      <a:pt x="14075" y="3093"/>
                    </a:cubicBezTo>
                    <a:cubicBezTo>
                      <a:pt x="14165" y="3136"/>
                      <a:pt x="14263" y="3157"/>
                      <a:pt x="14360" y="3157"/>
                    </a:cubicBezTo>
                    <a:cubicBezTo>
                      <a:pt x="14534" y="3157"/>
                      <a:pt x="14706" y="3089"/>
                      <a:pt x="14835" y="2961"/>
                    </a:cubicBezTo>
                    <a:lnTo>
                      <a:pt x="15887" y="1908"/>
                    </a:lnTo>
                    <a:cubicBezTo>
                      <a:pt x="15965" y="1831"/>
                      <a:pt x="16069" y="1788"/>
                      <a:pt x="16178" y="1788"/>
                    </a:cubicBezTo>
                    <a:cubicBezTo>
                      <a:pt x="16288" y="1788"/>
                      <a:pt x="16391" y="1831"/>
                      <a:pt x="16468" y="1908"/>
                    </a:cubicBezTo>
                    <a:lnTo>
                      <a:pt x="19203" y="4643"/>
                    </a:lnTo>
                    <a:cubicBezTo>
                      <a:pt x="19280" y="4720"/>
                      <a:pt x="19323" y="4823"/>
                      <a:pt x="19323" y="4933"/>
                    </a:cubicBezTo>
                    <a:cubicBezTo>
                      <a:pt x="19323" y="5042"/>
                      <a:pt x="19280" y="5146"/>
                      <a:pt x="19203" y="5224"/>
                    </a:cubicBezTo>
                    <a:lnTo>
                      <a:pt x="18150" y="6277"/>
                    </a:lnTo>
                    <a:cubicBezTo>
                      <a:pt x="17950" y="6476"/>
                      <a:pt x="17897" y="6782"/>
                      <a:pt x="18018" y="7036"/>
                    </a:cubicBezTo>
                    <a:cubicBezTo>
                      <a:pt x="18130" y="7274"/>
                      <a:pt x="18233" y="7521"/>
                      <a:pt x="18322" y="7767"/>
                    </a:cubicBezTo>
                    <a:cubicBezTo>
                      <a:pt x="18418" y="8033"/>
                      <a:pt x="18671" y="8211"/>
                      <a:pt x="18953" y="8211"/>
                    </a:cubicBezTo>
                    <a:lnTo>
                      <a:pt x="20440" y="8211"/>
                    </a:lnTo>
                    <a:cubicBezTo>
                      <a:pt x="20666" y="8211"/>
                      <a:pt x="20851" y="8394"/>
                      <a:pt x="20851" y="8622"/>
                    </a:cubicBezTo>
                    <a:lnTo>
                      <a:pt x="20851" y="12488"/>
                    </a:lnTo>
                    <a:cubicBezTo>
                      <a:pt x="20851" y="12715"/>
                      <a:pt x="20666" y="12900"/>
                      <a:pt x="20440" y="12900"/>
                    </a:cubicBezTo>
                    <a:lnTo>
                      <a:pt x="18953" y="12900"/>
                    </a:lnTo>
                    <a:cubicBezTo>
                      <a:pt x="18671" y="12900"/>
                      <a:pt x="18416" y="13078"/>
                      <a:pt x="18322" y="13342"/>
                    </a:cubicBezTo>
                    <a:cubicBezTo>
                      <a:pt x="18233" y="13589"/>
                      <a:pt x="18130" y="13835"/>
                      <a:pt x="18018" y="14074"/>
                    </a:cubicBezTo>
                    <a:cubicBezTo>
                      <a:pt x="17897" y="14329"/>
                      <a:pt x="17950" y="14634"/>
                      <a:pt x="18150" y="14834"/>
                    </a:cubicBezTo>
                    <a:lnTo>
                      <a:pt x="19203" y="15887"/>
                    </a:lnTo>
                    <a:cubicBezTo>
                      <a:pt x="19280" y="15964"/>
                      <a:pt x="19323" y="16067"/>
                      <a:pt x="19323" y="16177"/>
                    </a:cubicBezTo>
                    <a:cubicBezTo>
                      <a:pt x="19323" y="16286"/>
                      <a:pt x="19280" y="16391"/>
                      <a:pt x="19203" y="16468"/>
                    </a:cubicBezTo>
                    <a:lnTo>
                      <a:pt x="16468" y="19202"/>
                    </a:lnTo>
                    <a:cubicBezTo>
                      <a:pt x="16391" y="19280"/>
                      <a:pt x="16288" y="19323"/>
                      <a:pt x="16178" y="19323"/>
                    </a:cubicBezTo>
                    <a:cubicBezTo>
                      <a:pt x="16069" y="19323"/>
                      <a:pt x="15965" y="19280"/>
                      <a:pt x="15887" y="19202"/>
                    </a:cubicBezTo>
                    <a:lnTo>
                      <a:pt x="14835" y="18150"/>
                    </a:lnTo>
                    <a:cubicBezTo>
                      <a:pt x="14706" y="18022"/>
                      <a:pt x="14534" y="17954"/>
                      <a:pt x="14360" y="17954"/>
                    </a:cubicBezTo>
                    <a:cubicBezTo>
                      <a:pt x="14263" y="17954"/>
                      <a:pt x="14165" y="17975"/>
                      <a:pt x="14075" y="18018"/>
                    </a:cubicBezTo>
                    <a:cubicBezTo>
                      <a:pt x="13837" y="18130"/>
                      <a:pt x="13591" y="18233"/>
                      <a:pt x="13344" y="18320"/>
                    </a:cubicBezTo>
                    <a:cubicBezTo>
                      <a:pt x="13078" y="18416"/>
                      <a:pt x="12900" y="18670"/>
                      <a:pt x="12900" y="18951"/>
                    </a:cubicBezTo>
                    <a:lnTo>
                      <a:pt x="12900" y="20440"/>
                    </a:lnTo>
                    <a:cubicBezTo>
                      <a:pt x="12900" y="20666"/>
                      <a:pt x="12717" y="20851"/>
                      <a:pt x="12490" y="20851"/>
                    </a:cubicBezTo>
                    <a:lnTo>
                      <a:pt x="8623" y="20851"/>
                    </a:lnTo>
                    <a:cubicBezTo>
                      <a:pt x="8396" y="20851"/>
                      <a:pt x="8211" y="20666"/>
                      <a:pt x="8211" y="20440"/>
                    </a:cubicBezTo>
                    <a:lnTo>
                      <a:pt x="8211" y="18951"/>
                    </a:lnTo>
                    <a:cubicBezTo>
                      <a:pt x="8211" y="18670"/>
                      <a:pt x="8033" y="18416"/>
                      <a:pt x="7769" y="18320"/>
                    </a:cubicBezTo>
                    <a:cubicBezTo>
                      <a:pt x="7521" y="18233"/>
                      <a:pt x="7275" y="18130"/>
                      <a:pt x="7038" y="18018"/>
                    </a:cubicBezTo>
                    <a:cubicBezTo>
                      <a:pt x="6946" y="17975"/>
                      <a:pt x="6848" y="17953"/>
                      <a:pt x="6753" y="17953"/>
                    </a:cubicBezTo>
                    <a:cubicBezTo>
                      <a:pt x="6577" y="17953"/>
                      <a:pt x="6406" y="18021"/>
                      <a:pt x="6278" y="18150"/>
                    </a:cubicBezTo>
                    <a:lnTo>
                      <a:pt x="5224" y="19202"/>
                    </a:lnTo>
                    <a:cubicBezTo>
                      <a:pt x="5147" y="19280"/>
                      <a:pt x="5044" y="19323"/>
                      <a:pt x="4934" y="19323"/>
                    </a:cubicBezTo>
                    <a:cubicBezTo>
                      <a:pt x="4825" y="19323"/>
                      <a:pt x="4721" y="19280"/>
                      <a:pt x="4643" y="19202"/>
                    </a:cubicBezTo>
                    <a:lnTo>
                      <a:pt x="1909" y="16468"/>
                    </a:lnTo>
                    <a:cubicBezTo>
                      <a:pt x="1831" y="16391"/>
                      <a:pt x="1788" y="16286"/>
                      <a:pt x="1788" y="16177"/>
                    </a:cubicBezTo>
                    <a:cubicBezTo>
                      <a:pt x="1788" y="16067"/>
                      <a:pt x="1831" y="15964"/>
                      <a:pt x="1909" y="15887"/>
                    </a:cubicBezTo>
                    <a:lnTo>
                      <a:pt x="2961" y="14834"/>
                    </a:lnTo>
                    <a:cubicBezTo>
                      <a:pt x="3161" y="14634"/>
                      <a:pt x="3214" y="14329"/>
                      <a:pt x="3093" y="14073"/>
                    </a:cubicBezTo>
                    <a:cubicBezTo>
                      <a:pt x="2981" y="13835"/>
                      <a:pt x="2878" y="13589"/>
                      <a:pt x="2791" y="13342"/>
                    </a:cubicBezTo>
                    <a:cubicBezTo>
                      <a:pt x="2695" y="13078"/>
                      <a:pt x="2442" y="12900"/>
                      <a:pt x="2160" y="12900"/>
                    </a:cubicBezTo>
                    <a:lnTo>
                      <a:pt x="671" y="12900"/>
                    </a:lnTo>
                    <a:cubicBezTo>
                      <a:pt x="445" y="12900"/>
                      <a:pt x="262" y="12715"/>
                      <a:pt x="262" y="12488"/>
                    </a:cubicBezTo>
                    <a:lnTo>
                      <a:pt x="262" y="8621"/>
                    </a:lnTo>
                    <a:cubicBezTo>
                      <a:pt x="262" y="8394"/>
                      <a:pt x="445" y="8211"/>
                      <a:pt x="671" y="8211"/>
                    </a:cubicBezTo>
                    <a:lnTo>
                      <a:pt x="2160" y="8211"/>
                    </a:lnTo>
                    <a:cubicBezTo>
                      <a:pt x="2442" y="8211"/>
                      <a:pt x="2695" y="8033"/>
                      <a:pt x="2791" y="7767"/>
                    </a:cubicBezTo>
                    <a:cubicBezTo>
                      <a:pt x="2878" y="7521"/>
                      <a:pt x="2981" y="7274"/>
                      <a:pt x="3093" y="7036"/>
                    </a:cubicBezTo>
                    <a:cubicBezTo>
                      <a:pt x="3214" y="6782"/>
                      <a:pt x="3161" y="6476"/>
                      <a:pt x="2961" y="6277"/>
                    </a:cubicBezTo>
                    <a:lnTo>
                      <a:pt x="1909" y="5224"/>
                    </a:lnTo>
                    <a:cubicBezTo>
                      <a:pt x="1831" y="5146"/>
                      <a:pt x="1788" y="5042"/>
                      <a:pt x="1788" y="4933"/>
                    </a:cubicBezTo>
                    <a:cubicBezTo>
                      <a:pt x="1788" y="4823"/>
                      <a:pt x="1831" y="4720"/>
                      <a:pt x="1909" y="4643"/>
                    </a:cubicBezTo>
                    <a:lnTo>
                      <a:pt x="4643" y="1908"/>
                    </a:lnTo>
                    <a:cubicBezTo>
                      <a:pt x="4721" y="1831"/>
                      <a:pt x="4825" y="1788"/>
                      <a:pt x="4934" y="1788"/>
                    </a:cubicBezTo>
                    <a:cubicBezTo>
                      <a:pt x="5044" y="1788"/>
                      <a:pt x="5147" y="1831"/>
                      <a:pt x="5224" y="1908"/>
                    </a:cubicBezTo>
                    <a:lnTo>
                      <a:pt x="6277" y="2961"/>
                    </a:lnTo>
                    <a:cubicBezTo>
                      <a:pt x="6405" y="3089"/>
                      <a:pt x="6577" y="3157"/>
                      <a:pt x="6752" y="3157"/>
                    </a:cubicBezTo>
                    <a:cubicBezTo>
                      <a:pt x="6849" y="3157"/>
                      <a:pt x="6947" y="3136"/>
                      <a:pt x="7038" y="3093"/>
                    </a:cubicBezTo>
                    <a:cubicBezTo>
                      <a:pt x="7275" y="2981"/>
                      <a:pt x="7521" y="2878"/>
                      <a:pt x="7769" y="2789"/>
                    </a:cubicBezTo>
                    <a:cubicBezTo>
                      <a:pt x="8033" y="2695"/>
                      <a:pt x="8211" y="2440"/>
                      <a:pt x="8211" y="2160"/>
                    </a:cubicBezTo>
                    <a:lnTo>
                      <a:pt x="8211" y="671"/>
                    </a:lnTo>
                    <a:cubicBezTo>
                      <a:pt x="8211" y="445"/>
                      <a:pt x="8396" y="260"/>
                      <a:pt x="8623" y="260"/>
                    </a:cubicBezTo>
                    <a:close/>
                    <a:moveTo>
                      <a:pt x="8623" y="0"/>
                    </a:moveTo>
                    <a:cubicBezTo>
                      <a:pt x="8253" y="0"/>
                      <a:pt x="7952" y="301"/>
                      <a:pt x="7952" y="671"/>
                    </a:cubicBezTo>
                    <a:lnTo>
                      <a:pt x="7952" y="2160"/>
                    </a:lnTo>
                    <a:cubicBezTo>
                      <a:pt x="7952" y="2331"/>
                      <a:pt x="7843" y="2487"/>
                      <a:pt x="7681" y="2546"/>
                    </a:cubicBezTo>
                    <a:cubicBezTo>
                      <a:pt x="7425" y="2637"/>
                      <a:pt x="7172" y="2743"/>
                      <a:pt x="6926" y="2858"/>
                    </a:cubicBezTo>
                    <a:cubicBezTo>
                      <a:pt x="6871" y="2885"/>
                      <a:pt x="6811" y="2898"/>
                      <a:pt x="6752" y="2898"/>
                    </a:cubicBezTo>
                    <a:cubicBezTo>
                      <a:pt x="6646" y="2898"/>
                      <a:pt x="6540" y="2856"/>
                      <a:pt x="6462" y="2777"/>
                    </a:cubicBezTo>
                    <a:lnTo>
                      <a:pt x="5408" y="1725"/>
                    </a:lnTo>
                    <a:cubicBezTo>
                      <a:pt x="5282" y="1598"/>
                      <a:pt x="5114" y="1528"/>
                      <a:pt x="4934" y="1528"/>
                    </a:cubicBezTo>
                    <a:cubicBezTo>
                      <a:pt x="4755" y="1528"/>
                      <a:pt x="4587" y="1598"/>
                      <a:pt x="4459" y="1725"/>
                    </a:cubicBezTo>
                    <a:lnTo>
                      <a:pt x="1725" y="4459"/>
                    </a:lnTo>
                    <a:cubicBezTo>
                      <a:pt x="1598" y="4586"/>
                      <a:pt x="1529" y="4755"/>
                      <a:pt x="1529" y="4933"/>
                    </a:cubicBezTo>
                    <a:cubicBezTo>
                      <a:pt x="1529" y="5113"/>
                      <a:pt x="1598" y="5280"/>
                      <a:pt x="1725" y="5408"/>
                    </a:cubicBezTo>
                    <a:lnTo>
                      <a:pt x="2778" y="6460"/>
                    </a:lnTo>
                    <a:cubicBezTo>
                      <a:pt x="2900" y="6582"/>
                      <a:pt x="2933" y="6770"/>
                      <a:pt x="2859" y="6926"/>
                    </a:cubicBezTo>
                    <a:cubicBezTo>
                      <a:pt x="2743" y="7172"/>
                      <a:pt x="2637" y="7426"/>
                      <a:pt x="2546" y="7679"/>
                    </a:cubicBezTo>
                    <a:cubicBezTo>
                      <a:pt x="2489" y="7843"/>
                      <a:pt x="2333" y="7952"/>
                      <a:pt x="2160" y="7952"/>
                    </a:cubicBezTo>
                    <a:lnTo>
                      <a:pt x="671" y="7952"/>
                    </a:lnTo>
                    <a:cubicBezTo>
                      <a:pt x="303" y="7952"/>
                      <a:pt x="1" y="8252"/>
                      <a:pt x="1" y="8622"/>
                    </a:cubicBezTo>
                    <a:lnTo>
                      <a:pt x="1" y="12488"/>
                    </a:lnTo>
                    <a:cubicBezTo>
                      <a:pt x="1" y="12858"/>
                      <a:pt x="303" y="13159"/>
                      <a:pt x="671" y="13159"/>
                    </a:cubicBezTo>
                    <a:lnTo>
                      <a:pt x="2160" y="13159"/>
                    </a:lnTo>
                    <a:cubicBezTo>
                      <a:pt x="2333" y="13159"/>
                      <a:pt x="2489" y="13268"/>
                      <a:pt x="2546" y="13430"/>
                    </a:cubicBezTo>
                    <a:cubicBezTo>
                      <a:pt x="2637" y="13684"/>
                      <a:pt x="2743" y="13939"/>
                      <a:pt x="2859" y="14185"/>
                    </a:cubicBezTo>
                    <a:cubicBezTo>
                      <a:pt x="2933" y="14340"/>
                      <a:pt x="2900" y="14529"/>
                      <a:pt x="2778" y="14651"/>
                    </a:cubicBezTo>
                    <a:lnTo>
                      <a:pt x="1725" y="15703"/>
                    </a:lnTo>
                    <a:cubicBezTo>
                      <a:pt x="1598" y="15829"/>
                      <a:pt x="1529" y="15997"/>
                      <a:pt x="1529" y="16177"/>
                    </a:cubicBezTo>
                    <a:cubicBezTo>
                      <a:pt x="1529" y="16356"/>
                      <a:pt x="1598" y="16524"/>
                      <a:pt x="1725" y="16652"/>
                    </a:cubicBezTo>
                    <a:lnTo>
                      <a:pt x="4459" y="19386"/>
                    </a:lnTo>
                    <a:cubicBezTo>
                      <a:pt x="4587" y="19513"/>
                      <a:pt x="4755" y="19582"/>
                      <a:pt x="4934" y="19582"/>
                    </a:cubicBezTo>
                    <a:cubicBezTo>
                      <a:pt x="5114" y="19582"/>
                      <a:pt x="5282" y="19513"/>
                      <a:pt x="5408" y="19386"/>
                    </a:cubicBezTo>
                    <a:lnTo>
                      <a:pt x="6462" y="18333"/>
                    </a:lnTo>
                    <a:cubicBezTo>
                      <a:pt x="6540" y="18255"/>
                      <a:pt x="6646" y="18213"/>
                      <a:pt x="6752" y="18213"/>
                    </a:cubicBezTo>
                    <a:cubicBezTo>
                      <a:pt x="6811" y="18213"/>
                      <a:pt x="6871" y="18226"/>
                      <a:pt x="6926" y="18252"/>
                    </a:cubicBezTo>
                    <a:cubicBezTo>
                      <a:pt x="7172" y="18368"/>
                      <a:pt x="7425" y="18474"/>
                      <a:pt x="7681" y="18565"/>
                    </a:cubicBezTo>
                    <a:cubicBezTo>
                      <a:pt x="7843" y="18624"/>
                      <a:pt x="7952" y="18779"/>
                      <a:pt x="7952" y="18951"/>
                    </a:cubicBezTo>
                    <a:lnTo>
                      <a:pt x="7952" y="20440"/>
                    </a:lnTo>
                    <a:cubicBezTo>
                      <a:pt x="7952" y="20810"/>
                      <a:pt x="8253" y="21111"/>
                      <a:pt x="8623" y="21111"/>
                    </a:cubicBezTo>
                    <a:lnTo>
                      <a:pt x="12490" y="21111"/>
                    </a:lnTo>
                    <a:cubicBezTo>
                      <a:pt x="12859" y="21111"/>
                      <a:pt x="13161" y="20810"/>
                      <a:pt x="13161" y="20440"/>
                    </a:cubicBezTo>
                    <a:lnTo>
                      <a:pt x="13161" y="18951"/>
                    </a:lnTo>
                    <a:cubicBezTo>
                      <a:pt x="13161" y="18779"/>
                      <a:pt x="13270" y="18624"/>
                      <a:pt x="13432" y="18565"/>
                    </a:cubicBezTo>
                    <a:cubicBezTo>
                      <a:pt x="13686" y="18474"/>
                      <a:pt x="13941" y="18368"/>
                      <a:pt x="14185" y="18252"/>
                    </a:cubicBezTo>
                    <a:cubicBezTo>
                      <a:pt x="14241" y="18226"/>
                      <a:pt x="14301" y="18213"/>
                      <a:pt x="14360" y="18213"/>
                    </a:cubicBezTo>
                    <a:cubicBezTo>
                      <a:pt x="14467" y="18213"/>
                      <a:pt x="14573" y="18255"/>
                      <a:pt x="14651" y="18333"/>
                    </a:cubicBezTo>
                    <a:lnTo>
                      <a:pt x="15704" y="19386"/>
                    </a:lnTo>
                    <a:cubicBezTo>
                      <a:pt x="15831" y="19513"/>
                      <a:pt x="15999" y="19582"/>
                      <a:pt x="16178" y="19582"/>
                    </a:cubicBezTo>
                    <a:cubicBezTo>
                      <a:pt x="16358" y="19582"/>
                      <a:pt x="16526" y="19513"/>
                      <a:pt x="16652" y="19386"/>
                    </a:cubicBezTo>
                    <a:lnTo>
                      <a:pt x="19386" y="16652"/>
                    </a:lnTo>
                    <a:cubicBezTo>
                      <a:pt x="19513" y="16524"/>
                      <a:pt x="19583" y="16356"/>
                      <a:pt x="19583" y="16177"/>
                    </a:cubicBezTo>
                    <a:cubicBezTo>
                      <a:pt x="19583" y="15997"/>
                      <a:pt x="19513" y="15829"/>
                      <a:pt x="19386" y="15703"/>
                    </a:cubicBezTo>
                    <a:lnTo>
                      <a:pt x="18334" y="14651"/>
                    </a:lnTo>
                    <a:cubicBezTo>
                      <a:pt x="18211" y="14529"/>
                      <a:pt x="18180" y="14340"/>
                      <a:pt x="18253" y="14185"/>
                    </a:cubicBezTo>
                    <a:cubicBezTo>
                      <a:pt x="18370" y="13939"/>
                      <a:pt x="18474" y="13684"/>
                      <a:pt x="18567" y="13432"/>
                    </a:cubicBezTo>
                    <a:cubicBezTo>
                      <a:pt x="18624" y="13268"/>
                      <a:pt x="18780" y="13159"/>
                      <a:pt x="18953" y="13159"/>
                    </a:cubicBezTo>
                    <a:lnTo>
                      <a:pt x="20440" y="13159"/>
                    </a:lnTo>
                    <a:cubicBezTo>
                      <a:pt x="20810" y="13159"/>
                      <a:pt x="21111" y="12858"/>
                      <a:pt x="21111" y="12488"/>
                    </a:cubicBezTo>
                    <a:lnTo>
                      <a:pt x="21111" y="8622"/>
                    </a:lnTo>
                    <a:cubicBezTo>
                      <a:pt x="21111" y="8252"/>
                      <a:pt x="20810" y="7952"/>
                      <a:pt x="20440" y="7952"/>
                    </a:cubicBezTo>
                    <a:lnTo>
                      <a:pt x="18953" y="7952"/>
                    </a:lnTo>
                    <a:cubicBezTo>
                      <a:pt x="18780" y="7952"/>
                      <a:pt x="18624" y="7843"/>
                      <a:pt x="18567" y="7681"/>
                    </a:cubicBezTo>
                    <a:cubicBezTo>
                      <a:pt x="18474" y="7426"/>
                      <a:pt x="18370" y="7172"/>
                      <a:pt x="18253" y="6926"/>
                    </a:cubicBezTo>
                    <a:cubicBezTo>
                      <a:pt x="18180" y="6770"/>
                      <a:pt x="18211" y="6582"/>
                      <a:pt x="18334" y="6460"/>
                    </a:cubicBezTo>
                    <a:lnTo>
                      <a:pt x="19386" y="5408"/>
                    </a:lnTo>
                    <a:cubicBezTo>
                      <a:pt x="19513" y="5282"/>
                      <a:pt x="19583" y="5113"/>
                      <a:pt x="19583" y="4933"/>
                    </a:cubicBezTo>
                    <a:cubicBezTo>
                      <a:pt x="19583" y="4755"/>
                      <a:pt x="19513" y="4586"/>
                      <a:pt x="19386" y="4459"/>
                    </a:cubicBezTo>
                    <a:lnTo>
                      <a:pt x="16652" y="1725"/>
                    </a:lnTo>
                    <a:cubicBezTo>
                      <a:pt x="16526" y="1598"/>
                      <a:pt x="16358" y="1528"/>
                      <a:pt x="16178" y="1528"/>
                    </a:cubicBezTo>
                    <a:cubicBezTo>
                      <a:pt x="15999" y="1528"/>
                      <a:pt x="15831" y="1598"/>
                      <a:pt x="15704" y="1725"/>
                    </a:cubicBezTo>
                    <a:lnTo>
                      <a:pt x="14651" y="2777"/>
                    </a:lnTo>
                    <a:cubicBezTo>
                      <a:pt x="14573" y="2856"/>
                      <a:pt x="14467" y="2898"/>
                      <a:pt x="14360" y="2898"/>
                    </a:cubicBezTo>
                    <a:cubicBezTo>
                      <a:pt x="14301" y="2898"/>
                      <a:pt x="14241" y="2885"/>
                      <a:pt x="14185" y="2858"/>
                    </a:cubicBezTo>
                    <a:cubicBezTo>
                      <a:pt x="13941" y="2743"/>
                      <a:pt x="13686" y="2637"/>
                      <a:pt x="13432" y="2546"/>
                    </a:cubicBezTo>
                    <a:cubicBezTo>
                      <a:pt x="13270" y="2487"/>
                      <a:pt x="13161" y="2331"/>
                      <a:pt x="13161" y="2160"/>
                    </a:cubicBezTo>
                    <a:lnTo>
                      <a:pt x="13161" y="671"/>
                    </a:lnTo>
                    <a:cubicBezTo>
                      <a:pt x="13161" y="301"/>
                      <a:pt x="12859" y="0"/>
                      <a:pt x="124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9" name="Google Shape;479;p34"/>
            <p:cNvSpPr/>
            <p:nvPr/>
          </p:nvSpPr>
          <p:spPr>
            <a:xfrm>
              <a:off x="7051519" y="3470177"/>
              <a:ext cx="136200" cy="1362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34"/>
            <p:cNvGrpSpPr/>
            <p:nvPr/>
          </p:nvGrpSpPr>
          <p:grpSpPr>
            <a:xfrm rot="5400000">
              <a:off x="7961259" y="1931387"/>
              <a:ext cx="1572564" cy="1572600"/>
              <a:chOff x="3286600" y="1519925"/>
              <a:chExt cx="1093425" cy="1093450"/>
            </a:xfrm>
          </p:grpSpPr>
          <p:sp>
            <p:nvSpPr>
              <p:cNvPr id="481" name="Google Shape;481;p34"/>
              <p:cNvSpPr/>
              <p:nvPr/>
            </p:nvSpPr>
            <p:spPr>
              <a:xfrm>
                <a:off x="3286600" y="1519925"/>
                <a:ext cx="1093425" cy="1093450"/>
              </a:xfrm>
              <a:custGeom>
                <a:avLst/>
                <a:gdLst/>
                <a:ahLst/>
                <a:cxnLst/>
                <a:rect l="l" t="t" r="r" b="b"/>
                <a:pathLst>
                  <a:path w="43737" h="43738" extrusionOk="0">
                    <a:moveTo>
                      <a:pt x="21836" y="0"/>
                    </a:moveTo>
                    <a:lnTo>
                      <a:pt x="21836" y="453"/>
                    </a:lnTo>
                    <a:lnTo>
                      <a:pt x="21869" y="453"/>
                    </a:lnTo>
                    <a:cubicBezTo>
                      <a:pt x="22084" y="453"/>
                      <a:pt x="22297" y="456"/>
                      <a:pt x="22510" y="463"/>
                    </a:cubicBezTo>
                    <a:lnTo>
                      <a:pt x="22524" y="10"/>
                    </a:lnTo>
                    <a:cubicBezTo>
                      <a:pt x="22306" y="3"/>
                      <a:pt x="22088" y="0"/>
                      <a:pt x="21869" y="0"/>
                    </a:cubicBezTo>
                    <a:close/>
                    <a:moveTo>
                      <a:pt x="19097" y="173"/>
                    </a:moveTo>
                    <a:cubicBezTo>
                      <a:pt x="18869" y="203"/>
                      <a:pt x="18643" y="236"/>
                      <a:pt x="18417" y="271"/>
                    </a:cubicBezTo>
                    <a:lnTo>
                      <a:pt x="18488" y="717"/>
                    </a:lnTo>
                    <a:lnTo>
                      <a:pt x="18488" y="719"/>
                    </a:lnTo>
                    <a:cubicBezTo>
                      <a:pt x="18709" y="682"/>
                      <a:pt x="18930" y="651"/>
                      <a:pt x="19153" y="623"/>
                    </a:cubicBezTo>
                    <a:lnTo>
                      <a:pt x="19097" y="173"/>
                    </a:lnTo>
                    <a:close/>
                    <a:moveTo>
                      <a:pt x="25258" y="261"/>
                    </a:moveTo>
                    <a:lnTo>
                      <a:pt x="25187" y="709"/>
                    </a:lnTo>
                    <a:cubicBezTo>
                      <a:pt x="25410" y="743"/>
                      <a:pt x="25631" y="781"/>
                      <a:pt x="25851" y="823"/>
                    </a:cubicBezTo>
                    <a:lnTo>
                      <a:pt x="25934" y="378"/>
                    </a:lnTo>
                    <a:cubicBezTo>
                      <a:pt x="25709" y="335"/>
                      <a:pt x="25484" y="297"/>
                      <a:pt x="25258" y="261"/>
                    </a:cubicBezTo>
                    <a:close/>
                    <a:moveTo>
                      <a:pt x="15739" y="871"/>
                    </a:moveTo>
                    <a:cubicBezTo>
                      <a:pt x="15517" y="935"/>
                      <a:pt x="15299" y="1003"/>
                      <a:pt x="15081" y="1074"/>
                    </a:cubicBezTo>
                    <a:lnTo>
                      <a:pt x="15221" y="1503"/>
                    </a:lnTo>
                    <a:cubicBezTo>
                      <a:pt x="15435" y="1434"/>
                      <a:pt x="15649" y="1368"/>
                      <a:pt x="15864" y="1305"/>
                    </a:cubicBezTo>
                    <a:lnTo>
                      <a:pt x="15739" y="871"/>
                    </a:lnTo>
                    <a:close/>
                    <a:moveTo>
                      <a:pt x="28595" y="1054"/>
                    </a:moveTo>
                    <a:lnTo>
                      <a:pt x="28456" y="1485"/>
                    </a:lnTo>
                    <a:cubicBezTo>
                      <a:pt x="28671" y="1555"/>
                      <a:pt x="28883" y="1626"/>
                      <a:pt x="29094" y="1702"/>
                    </a:cubicBezTo>
                    <a:lnTo>
                      <a:pt x="29248" y="1277"/>
                    </a:lnTo>
                    <a:cubicBezTo>
                      <a:pt x="29031" y="1199"/>
                      <a:pt x="28815" y="1125"/>
                      <a:pt x="28595" y="1054"/>
                    </a:cubicBezTo>
                    <a:close/>
                    <a:moveTo>
                      <a:pt x="12530" y="2088"/>
                    </a:moveTo>
                    <a:cubicBezTo>
                      <a:pt x="12324" y="2187"/>
                      <a:pt x="12119" y="2288"/>
                      <a:pt x="11916" y="2392"/>
                    </a:cubicBezTo>
                    <a:lnTo>
                      <a:pt x="12122" y="2794"/>
                    </a:lnTo>
                    <a:cubicBezTo>
                      <a:pt x="12320" y="2693"/>
                      <a:pt x="12520" y="2594"/>
                      <a:pt x="12724" y="2498"/>
                    </a:cubicBezTo>
                    <a:lnTo>
                      <a:pt x="12530" y="2088"/>
                    </a:lnTo>
                    <a:close/>
                    <a:moveTo>
                      <a:pt x="31770" y="2364"/>
                    </a:moveTo>
                    <a:lnTo>
                      <a:pt x="31564" y="2767"/>
                    </a:lnTo>
                    <a:cubicBezTo>
                      <a:pt x="31765" y="2870"/>
                      <a:pt x="31964" y="2975"/>
                      <a:pt x="32160" y="3083"/>
                    </a:cubicBezTo>
                    <a:lnTo>
                      <a:pt x="32378" y="2686"/>
                    </a:lnTo>
                    <a:cubicBezTo>
                      <a:pt x="32177" y="2576"/>
                      <a:pt x="31974" y="2468"/>
                      <a:pt x="31770" y="2364"/>
                    </a:cubicBezTo>
                    <a:close/>
                    <a:moveTo>
                      <a:pt x="9556" y="3793"/>
                    </a:moveTo>
                    <a:cubicBezTo>
                      <a:pt x="9367" y="3922"/>
                      <a:pt x="9180" y="4054"/>
                      <a:pt x="8995" y="4190"/>
                    </a:cubicBezTo>
                    <a:lnTo>
                      <a:pt x="9262" y="4555"/>
                    </a:lnTo>
                    <a:cubicBezTo>
                      <a:pt x="9443" y="4423"/>
                      <a:pt x="9626" y="4294"/>
                      <a:pt x="9811" y="4167"/>
                    </a:cubicBezTo>
                    <a:lnTo>
                      <a:pt x="9556" y="3793"/>
                    </a:lnTo>
                    <a:close/>
                    <a:moveTo>
                      <a:pt x="34698" y="4157"/>
                    </a:moveTo>
                    <a:lnTo>
                      <a:pt x="34432" y="4523"/>
                    </a:lnTo>
                    <a:cubicBezTo>
                      <a:pt x="34614" y="4656"/>
                      <a:pt x="34794" y="4789"/>
                      <a:pt x="34970" y="4926"/>
                    </a:cubicBezTo>
                    <a:lnTo>
                      <a:pt x="35248" y="4570"/>
                    </a:lnTo>
                    <a:cubicBezTo>
                      <a:pt x="35066" y="4429"/>
                      <a:pt x="34883" y="4290"/>
                      <a:pt x="34698" y="4157"/>
                    </a:cubicBezTo>
                    <a:close/>
                    <a:moveTo>
                      <a:pt x="6883" y="5943"/>
                    </a:moveTo>
                    <a:cubicBezTo>
                      <a:pt x="6717" y="6099"/>
                      <a:pt x="6551" y="6260"/>
                      <a:pt x="6391" y="6422"/>
                    </a:cubicBezTo>
                    <a:lnTo>
                      <a:pt x="6710" y="6740"/>
                    </a:lnTo>
                    <a:cubicBezTo>
                      <a:pt x="6869" y="6582"/>
                      <a:pt x="7029" y="6425"/>
                      <a:pt x="7192" y="6271"/>
                    </a:cubicBezTo>
                    <a:lnTo>
                      <a:pt x="6883" y="5943"/>
                    </a:lnTo>
                    <a:close/>
                    <a:moveTo>
                      <a:pt x="37310" y="6382"/>
                    </a:moveTo>
                    <a:lnTo>
                      <a:pt x="36989" y="6702"/>
                    </a:lnTo>
                    <a:cubicBezTo>
                      <a:pt x="37148" y="6861"/>
                      <a:pt x="37305" y="7021"/>
                      <a:pt x="37458" y="7185"/>
                    </a:cubicBezTo>
                    <a:lnTo>
                      <a:pt x="37787" y="6874"/>
                    </a:lnTo>
                    <a:cubicBezTo>
                      <a:pt x="37630" y="6707"/>
                      <a:pt x="37472" y="6544"/>
                      <a:pt x="37310" y="6382"/>
                    </a:cubicBezTo>
                    <a:close/>
                    <a:moveTo>
                      <a:pt x="4575" y="8482"/>
                    </a:moveTo>
                    <a:cubicBezTo>
                      <a:pt x="4435" y="8662"/>
                      <a:pt x="4298" y="8845"/>
                      <a:pt x="4162" y="9032"/>
                    </a:cubicBezTo>
                    <a:lnTo>
                      <a:pt x="4529" y="9296"/>
                    </a:lnTo>
                    <a:lnTo>
                      <a:pt x="4529" y="9298"/>
                    </a:lnTo>
                    <a:cubicBezTo>
                      <a:pt x="4661" y="9116"/>
                      <a:pt x="4795" y="8936"/>
                      <a:pt x="4932" y="8759"/>
                    </a:cubicBezTo>
                    <a:lnTo>
                      <a:pt x="4575" y="8482"/>
                    </a:lnTo>
                    <a:close/>
                    <a:moveTo>
                      <a:pt x="39542" y="8986"/>
                    </a:moveTo>
                    <a:lnTo>
                      <a:pt x="39177" y="9253"/>
                    </a:lnTo>
                    <a:cubicBezTo>
                      <a:pt x="39309" y="9433"/>
                      <a:pt x="39438" y="9617"/>
                      <a:pt x="39565" y="9802"/>
                    </a:cubicBezTo>
                    <a:lnTo>
                      <a:pt x="39938" y="9547"/>
                    </a:lnTo>
                    <a:cubicBezTo>
                      <a:pt x="39809" y="9357"/>
                      <a:pt x="39677" y="9171"/>
                      <a:pt x="39542" y="8986"/>
                    </a:cubicBezTo>
                    <a:close/>
                    <a:moveTo>
                      <a:pt x="2692" y="11350"/>
                    </a:moveTo>
                    <a:cubicBezTo>
                      <a:pt x="2581" y="11551"/>
                      <a:pt x="2474" y="11755"/>
                      <a:pt x="2370" y="11958"/>
                    </a:cubicBezTo>
                    <a:lnTo>
                      <a:pt x="2773" y="12164"/>
                    </a:lnTo>
                    <a:cubicBezTo>
                      <a:pt x="2875" y="11963"/>
                      <a:pt x="2980" y="11764"/>
                      <a:pt x="3089" y="11568"/>
                    </a:cubicBezTo>
                    <a:lnTo>
                      <a:pt x="2692" y="11350"/>
                    </a:lnTo>
                    <a:close/>
                    <a:moveTo>
                      <a:pt x="41341" y="11905"/>
                    </a:moveTo>
                    <a:lnTo>
                      <a:pt x="40938" y="12111"/>
                    </a:lnTo>
                    <a:cubicBezTo>
                      <a:pt x="41040" y="12311"/>
                      <a:pt x="41139" y="12511"/>
                      <a:pt x="41235" y="12714"/>
                    </a:cubicBezTo>
                    <a:lnTo>
                      <a:pt x="41643" y="12519"/>
                    </a:lnTo>
                    <a:cubicBezTo>
                      <a:pt x="41546" y="12313"/>
                      <a:pt x="41445" y="12108"/>
                      <a:pt x="41341" y="11905"/>
                    </a:cubicBezTo>
                    <a:close/>
                    <a:moveTo>
                      <a:pt x="1280" y="14480"/>
                    </a:moveTo>
                    <a:cubicBezTo>
                      <a:pt x="1202" y="14697"/>
                      <a:pt x="1129" y="14913"/>
                      <a:pt x="1058" y="15133"/>
                    </a:cubicBezTo>
                    <a:lnTo>
                      <a:pt x="1488" y="15272"/>
                    </a:lnTo>
                    <a:cubicBezTo>
                      <a:pt x="1557" y="15057"/>
                      <a:pt x="1630" y="14844"/>
                      <a:pt x="1706" y="14632"/>
                    </a:cubicBezTo>
                    <a:lnTo>
                      <a:pt x="1280" y="14480"/>
                    </a:lnTo>
                    <a:close/>
                    <a:moveTo>
                      <a:pt x="42661" y="15070"/>
                    </a:moveTo>
                    <a:lnTo>
                      <a:pt x="42230" y="15211"/>
                    </a:lnTo>
                    <a:cubicBezTo>
                      <a:pt x="42299" y="15424"/>
                      <a:pt x="42365" y="15639"/>
                      <a:pt x="42430" y="15853"/>
                    </a:cubicBezTo>
                    <a:lnTo>
                      <a:pt x="42862" y="15728"/>
                    </a:lnTo>
                    <a:cubicBezTo>
                      <a:pt x="42800" y="15506"/>
                      <a:pt x="42732" y="15288"/>
                      <a:pt x="42661" y="15070"/>
                    </a:cubicBezTo>
                    <a:close/>
                    <a:moveTo>
                      <a:pt x="379" y="17793"/>
                    </a:moveTo>
                    <a:cubicBezTo>
                      <a:pt x="338" y="18018"/>
                      <a:pt x="298" y="18244"/>
                      <a:pt x="264" y="18470"/>
                    </a:cubicBezTo>
                    <a:lnTo>
                      <a:pt x="710" y="18540"/>
                    </a:lnTo>
                    <a:cubicBezTo>
                      <a:pt x="744" y="18318"/>
                      <a:pt x="782" y="18097"/>
                      <a:pt x="824" y="17877"/>
                    </a:cubicBezTo>
                    <a:lnTo>
                      <a:pt x="379" y="17793"/>
                    </a:lnTo>
                    <a:close/>
                    <a:moveTo>
                      <a:pt x="43465" y="18406"/>
                    </a:moveTo>
                    <a:lnTo>
                      <a:pt x="43018" y="18477"/>
                    </a:lnTo>
                    <a:cubicBezTo>
                      <a:pt x="43052" y="18698"/>
                      <a:pt x="43085" y="18920"/>
                      <a:pt x="43114" y="19143"/>
                    </a:cubicBezTo>
                    <a:lnTo>
                      <a:pt x="43561" y="19086"/>
                    </a:lnTo>
                    <a:cubicBezTo>
                      <a:pt x="43533" y="18858"/>
                      <a:pt x="43500" y="18632"/>
                      <a:pt x="43465" y="18406"/>
                    </a:cubicBezTo>
                    <a:close/>
                    <a:moveTo>
                      <a:pt x="11" y="21203"/>
                    </a:moveTo>
                    <a:cubicBezTo>
                      <a:pt x="4" y="21424"/>
                      <a:pt x="1" y="21646"/>
                      <a:pt x="1" y="21869"/>
                    </a:cubicBezTo>
                    <a:lnTo>
                      <a:pt x="1" y="21890"/>
                    </a:lnTo>
                    <a:lnTo>
                      <a:pt x="454" y="21869"/>
                    </a:lnTo>
                    <a:cubicBezTo>
                      <a:pt x="454" y="21650"/>
                      <a:pt x="457" y="21432"/>
                      <a:pt x="462" y="21218"/>
                    </a:cubicBezTo>
                    <a:lnTo>
                      <a:pt x="11" y="21203"/>
                    </a:lnTo>
                    <a:close/>
                    <a:moveTo>
                      <a:pt x="43285" y="21826"/>
                    </a:moveTo>
                    <a:lnTo>
                      <a:pt x="43285" y="21869"/>
                    </a:lnTo>
                    <a:cubicBezTo>
                      <a:pt x="43285" y="22093"/>
                      <a:pt x="43282" y="22318"/>
                      <a:pt x="43274" y="22541"/>
                    </a:cubicBezTo>
                    <a:lnTo>
                      <a:pt x="43726" y="22556"/>
                    </a:lnTo>
                    <a:cubicBezTo>
                      <a:pt x="43733" y="22328"/>
                      <a:pt x="43736" y="22098"/>
                      <a:pt x="43736" y="21867"/>
                    </a:cubicBezTo>
                    <a:lnTo>
                      <a:pt x="43736" y="21826"/>
                    </a:lnTo>
                    <a:close/>
                    <a:moveTo>
                      <a:pt x="622" y="24573"/>
                    </a:moveTo>
                    <a:lnTo>
                      <a:pt x="173" y="24631"/>
                    </a:lnTo>
                    <a:cubicBezTo>
                      <a:pt x="202" y="24857"/>
                      <a:pt x="234" y="25085"/>
                      <a:pt x="270" y="25310"/>
                    </a:cubicBezTo>
                    <a:lnTo>
                      <a:pt x="716" y="25239"/>
                    </a:lnTo>
                    <a:cubicBezTo>
                      <a:pt x="682" y="25019"/>
                      <a:pt x="650" y="24796"/>
                      <a:pt x="622" y="24573"/>
                    </a:cubicBezTo>
                    <a:close/>
                    <a:moveTo>
                      <a:pt x="43024" y="25219"/>
                    </a:moveTo>
                    <a:cubicBezTo>
                      <a:pt x="42990" y="25440"/>
                      <a:pt x="42952" y="25662"/>
                      <a:pt x="42910" y="25881"/>
                    </a:cubicBezTo>
                    <a:lnTo>
                      <a:pt x="43355" y="25966"/>
                    </a:lnTo>
                    <a:cubicBezTo>
                      <a:pt x="43396" y="25741"/>
                      <a:pt x="43436" y="25515"/>
                      <a:pt x="43472" y="25288"/>
                    </a:cubicBezTo>
                    <a:lnTo>
                      <a:pt x="43024" y="25219"/>
                    </a:lnTo>
                    <a:close/>
                    <a:moveTo>
                      <a:pt x="1303" y="27864"/>
                    </a:moveTo>
                    <a:lnTo>
                      <a:pt x="868" y="27989"/>
                    </a:lnTo>
                    <a:cubicBezTo>
                      <a:pt x="933" y="28209"/>
                      <a:pt x="1000" y="28429"/>
                      <a:pt x="1071" y="28645"/>
                    </a:cubicBezTo>
                    <a:lnTo>
                      <a:pt x="1501" y="28507"/>
                    </a:lnTo>
                    <a:cubicBezTo>
                      <a:pt x="1432" y="28293"/>
                      <a:pt x="1365" y="28079"/>
                      <a:pt x="1303" y="27864"/>
                    </a:cubicBezTo>
                    <a:close/>
                    <a:moveTo>
                      <a:pt x="42243" y="28487"/>
                    </a:moveTo>
                    <a:cubicBezTo>
                      <a:pt x="42173" y="28700"/>
                      <a:pt x="42101" y="28913"/>
                      <a:pt x="42025" y="29124"/>
                    </a:cubicBezTo>
                    <a:lnTo>
                      <a:pt x="42451" y="29278"/>
                    </a:lnTo>
                    <a:cubicBezTo>
                      <a:pt x="42527" y="29062"/>
                      <a:pt x="42601" y="28844"/>
                      <a:pt x="42672" y="28626"/>
                    </a:cubicBezTo>
                    <a:lnTo>
                      <a:pt x="42243" y="28487"/>
                    </a:lnTo>
                    <a:close/>
                    <a:moveTo>
                      <a:pt x="2494" y="31005"/>
                    </a:moveTo>
                    <a:lnTo>
                      <a:pt x="2084" y="31198"/>
                    </a:lnTo>
                    <a:cubicBezTo>
                      <a:pt x="2182" y="31404"/>
                      <a:pt x="2282" y="31609"/>
                      <a:pt x="2386" y="31812"/>
                    </a:cubicBezTo>
                    <a:lnTo>
                      <a:pt x="2790" y="31608"/>
                    </a:lnTo>
                    <a:cubicBezTo>
                      <a:pt x="2687" y="31408"/>
                      <a:pt x="2590" y="31208"/>
                      <a:pt x="2494" y="31005"/>
                    </a:cubicBezTo>
                    <a:close/>
                    <a:moveTo>
                      <a:pt x="40956" y="31593"/>
                    </a:moveTo>
                    <a:cubicBezTo>
                      <a:pt x="40853" y="31793"/>
                      <a:pt x="40748" y="31991"/>
                      <a:pt x="40639" y="32189"/>
                    </a:cubicBezTo>
                    <a:lnTo>
                      <a:pt x="41035" y="32405"/>
                    </a:lnTo>
                    <a:cubicBezTo>
                      <a:pt x="41146" y="32206"/>
                      <a:pt x="41253" y="32002"/>
                      <a:pt x="41357" y="31798"/>
                    </a:cubicBezTo>
                    <a:lnTo>
                      <a:pt x="40956" y="31593"/>
                    </a:lnTo>
                    <a:close/>
                    <a:moveTo>
                      <a:pt x="4161" y="33917"/>
                    </a:moveTo>
                    <a:lnTo>
                      <a:pt x="3787" y="34173"/>
                    </a:lnTo>
                    <a:cubicBezTo>
                      <a:pt x="3916" y="34362"/>
                      <a:pt x="4048" y="34548"/>
                      <a:pt x="4182" y="34733"/>
                    </a:cubicBezTo>
                    <a:lnTo>
                      <a:pt x="4549" y="34467"/>
                    </a:lnTo>
                    <a:cubicBezTo>
                      <a:pt x="4417" y="34286"/>
                      <a:pt x="4288" y="34102"/>
                      <a:pt x="4161" y="33917"/>
                    </a:cubicBezTo>
                    <a:close/>
                    <a:moveTo>
                      <a:pt x="39196" y="34457"/>
                    </a:moveTo>
                    <a:cubicBezTo>
                      <a:pt x="39064" y="34639"/>
                      <a:pt x="38929" y="34818"/>
                      <a:pt x="38792" y="34996"/>
                    </a:cubicBezTo>
                    <a:lnTo>
                      <a:pt x="39149" y="35273"/>
                    </a:lnTo>
                    <a:lnTo>
                      <a:pt x="39149" y="35272"/>
                    </a:lnTo>
                    <a:cubicBezTo>
                      <a:pt x="39289" y="35092"/>
                      <a:pt x="39428" y="34908"/>
                      <a:pt x="39562" y="34723"/>
                    </a:cubicBezTo>
                    <a:lnTo>
                      <a:pt x="39196" y="34457"/>
                    </a:lnTo>
                    <a:close/>
                    <a:moveTo>
                      <a:pt x="6264" y="36537"/>
                    </a:moveTo>
                    <a:lnTo>
                      <a:pt x="5935" y="36846"/>
                    </a:lnTo>
                    <a:cubicBezTo>
                      <a:pt x="6092" y="37013"/>
                      <a:pt x="6251" y="37178"/>
                      <a:pt x="6413" y="37340"/>
                    </a:cubicBezTo>
                    <a:lnTo>
                      <a:pt x="6413" y="37339"/>
                    </a:lnTo>
                    <a:lnTo>
                      <a:pt x="6733" y="37020"/>
                    </a:lnTo>
                    <a:cubicBezTo>
                      <a:pt x="6574" y="36861"/>
                      <a:pt x="6418" y="36701"/>
                      <a:pt x="6264" y="36537"/>
                    </a:cubicBezTo>
                    <a:close/>
                    <a:moveTo>
                      <a:pt x="37012" y="37011"/>
                    </a:moveTo>
                    <a:cubicBezTo>
                      <a:pt x="36854" y="37170"/>
                      <a:pt x="36692" y="37327"/>
                      <a:pt x="36530" y="37481"/>
                    </a:cubicBezTo>
                    <a:lnTo>
                      <a:pt x="36839" y="37809"/>
                    </a:lnTo>
                    <a:cubicBezTo>
                      <a:pt x="37006" y="37652"/>
                      <a:pt x="37169" y="37494"/>
                      <a:pt x="37331" y="37332"/>
                    </a:cubicBezTo>
                    <a:lnTo>
                      <a:pt x="37012" y="37011"/>
                    </a:lnTo>
                    <a:close/>
                    <a:moveTo>
                      <a:pt x="8750" y="38797"/>
                    </a:moveTo>
                    <a:lnTo>
                      <a:pt x="8473" y="39154"/>
                    </a:lnTo>
                    <a:cubicBezTo>
                      <a:pt x="8654" y="39296"/>
                      <a:pt x="8838" y="39433"/>
                      <a:pt x="9023" y="39567"/>
                    </a:cubicBezTo>
                    <a:lnTo>
                      <a:pt x="9289" y="39202"/>
                    </a:lnTo>
                    <a:cubicBezTo>
                      <a:pt x="9107" y="39070"/>
                      <a:pt x="8927" y="38936"/>
                      <a:pt x="8750" y="38797"/>
                    </a:cubicBezTo>
                    <a:close/>
                    <a:moveTo>
                      <a:pt x="34458" y="39196"/>
                    </a:moveTo>
                    <a:cubicBezTo>
                      <a:pt x="34278" y="39328"/>
                      <a:pt x="34095" y="39457"/>
                      <a:pt x="33910" y="39582"/>
                    </a:cubicBezTo>
                    <a:lnTo>
                      <a:pt x="34164" y="39955"/>
                    </a:lnTo>
                    <a:cubicBezTo>
                      <a:pt x="34353" y="39827"/>
                      <a:pt x="34539" y="39694"/>
                      <a:pt x="34724" y="39561"/>
                    </a:cubicBezTo>
                    <a:lnTo>
                      <a:pt x="34458" y="39196"/>
                    </a:lnTo>
                    <a:close/>
                    <a:moveTo>
                      <a:pt x="11559" y="40644"/>
                    </a:moveTo>
                    <a:lnTo>
                      <a:pt x="11341" y="41041"/>
                    </a:lnTo>
                    <a:cubicBezTo>
                      <a:pt x="11542" y="41152"/>
                      <a:pt x="11744" y="41259"/>
                      <a:pt x="11949" y="41363"/>
                    </a:cubicBezTo>
                    <a:lnTo>
                      <a:pt x="12155" y="40960"/>
                    </a:lnTo>
                    <a:cubicBezTo>
                      <a:pt x="11954" y="40858"/>
                      <a:pt x="11755" y="40753"/>
                      <a:pt x="11559" y="40644"/>
                    </a:cubicBezTo>
                    <a:close/>
                    <a:moveTo>
                      <a:pt x="31597" y="40952"/>
                    </a:moveTo>
                    <a:cubicBezTo>
                      <a:pt x="31399" y="41054"/>
                      <a:pt x="31197" y="41153"/>
                      <a:pt x="30996" y="41249"/>
                    </a:cubicBezTo>
                    <a:lnTo>
                      <a:pt x="31189" y="41657"/>
                    </a:lnTo>
                    <a:cubicBezTo>
                      <a:pt x="31395" y="41560"/>
                      <a:pt x="31600" y="41459"/>
                      <a:pt x="31803" y="41355"/>
                    </a:cubicBezTo>
                    <a:lnTo>
                      <a:pt x="31597" y="40952"/>
                    </a:lnTo>
                    <a:close/>
                    <a:moveTo>
                      <a:pt x="14623" y="42027"/>
                    </a:moveTo>
                    <a:lnTo>
                      <a:pt x="14470" y="42453"/>
                    </a:lnTo>
                    <a:cubicBezTo>
                      <a:pt x="14686" y="42531"/>
                      <a:pt x="14904" y="42605"/>
                      <a:pt x="15122" y="42676"/>
                    </a:cubicBezTo>
                    <a:lnTo>
                      <a:pt x="15261" y="42245"/>
                    </a:lnTo>
                    <a:cubicBezTo>
                      <a:pt x="15048" y="42176"/>
                      <a:pt x="14835" y="42103"/>
                      <a:pt x="14623" y="42027"/>
                    </a:cubicBezTo>
                    <a:close/>
                    <a:moveTo>
                      <a:pt x="28496" y="42240"/>
                    </a:moveTo>
                    <a:cubicBezTo>
                      <a:pt x="28283" y="42310"/>
                      <a:pt x="28070" y="42374"/>
                      <a:pt x="27853" y="42437"/>
                    </a:cubicBezTo>
                    <a:lnTo>
                      <a:pt x="27979" y="42871"/>
                    </a:lnTo>
                    <a:cubicBezTo>
                      <a:pt x="28200" y="42807"/>
                      <a:pt x="28418" y="42741"/>
                      <a:pt x="28636" y="42670"/>
                    </a:cubicBezTo>
                    <a:lnTo>
                      <a:pt x="28496" y="42240"/>
                    </a:lnTo>
                    <a:close/>
                    <a:moveTo>
                      <a:pt x="17866" y="42911"/>
                    </a:moveTo>
                    <a:lnTo>
                      <a:pt x="17782" y="43355"/>
                    </a:lnTo>
                    <a:cubicBezTo>
                      <a:pt x="18007" y="43398"/>
                      <a:pt x="18233" y="43436"/>
                      <a:pt x="18460" y="43473"/>
                    </a:cubicBezTo>
                    <a:lnTo>
                      <a:pt x="18529" y="43025"/>
                    </a:lnTo>
                    <a:cubicBezTo>
                      <a:pt x="18308" y="42990"/>
                      <a:pt x="18086" y="42952"/>
                      <a:pt x="17866" y="42911"/>
                    </a:cubicBezTo>
                    <a:close/>
                    <a:moveTo>
                      <a:pt x="25230" y="43022"/>
                    </a:moveTo>
                    <a:cubicBezTo>
                      <a:pt x="25008" y="43056"/>
                      <a:pt x="24787" y="43088"/>
                      <a:pt x="24562" y="43116"/>
                    </a:cubicBezTo>
                    <a:lnTo>
                      <a:pt x="24620" y="43565"/>
                    </a:lnTo>
                    <a:cubicBezTo>
                      <a:pt x="24848" y="43537"/>
                      <a:pt x="25074" y="43504"/>
                      <a:pt x="25299" y="43469"/>
                    </a:cubicBezTo>
                    <a:lnTo>
                      <a:pt x="25230" y="43022"/>
                    </a:lnTo>
                    <a:close/>
                    <a:moveTo>
                      <a:pt x="21207" y="43274"/>
                    </a:moveTo>
                    <a:lnTo>
                      <a:pt x="21194" y="43727"/>
                    </a:lnTo>
                    <a:cubicBezTo>
                      <a:pt x="21410" y="43734"/>
                      <a:pt x="21628" y="43737"/>
                      <a:pt x="21856" y="43737"/>
                    </a:cubicBezTo>
                    <a:lnTo>
                      <a:pt x="21856" y="43735"/>
                    </a:lnTo>
                    <a:lnTo>
                      <a:pt x="21878" y="43735"/>
                    </a:lnTo>
                    <a:lnTo>
                      <a:pt x="21878" y="43674"/>
                    </a:lnTo>
                    <a:lnTo>
                      <a:pt x="21869" y="43284"/>
                    </a:lnTo>
                    <a:cubicBezTo>
                      <a:pt x="21648" y="43284"/>
                      <a:pt x="21427" y="43281"/>
                      <a:pt x="21207" y="4327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4"/>
              <p:cNvSpPr/>
              <p:nvPr/>
            </p:nvSpPr>
            <p:spPr>
              <a:xfrm>
                <a:off x="4015100" y="1891050"/>
                <a:ext cx="314250" cy="635550"/>
              </a:xfrm>
              <a:custGeom>
                <a:avLst/>
                <a:gdLst/>
                <a:ahLst/>
                <a:cxnLst/>
                <a:rect l="l" t="t" r="r" b="b"/>
                <a:pathLst>
                  <a:path w="12570" h="25422" extrusionOk="0">
                    <a:moveTo>
                      <a:pt x="11291" y="1"/>
                    </a:moveTo>
                    <a:lnTo>
                      <a:pt x="10868" y="161"/>
                    </a:lnTo>
                    <a:cubicBezTo>
                      <a:pt x="11697" y="2351"/>
                      <a:pt x="12117" y="4659"/>
                      <a:pt x="12117" y="7024"/>
                    </a:cubicBezTo>
                    <a:cubicBezTo>
                      <a:pt x="12117" y="14965"/>
                      <a:pt x="7360" y="22023"/>
                      <a:pt x="0" y="25003"/>
                    </a:cubicBezTo>
                    <a:lnTo>
                      <a:pt x="169" y="25421"/>
                    </a:lnTo>
                    <a:cubicBezTo>
                      <a:pt x="7702" y="22373"/>
                      <a:pt x="12569" y="15150"/>
                      <a:pt x="12569" y="7024"/>
                    </a:cubicBezTo>
                    <a:cubicBezTo>
                      <a:pt x="12569" y="4605"/>
                      <a:pt x="12140" y="2242"/>
                      <a:pt x="11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4"/>
              <p:cNvSpPr/>
              <p:nvPr/>
            </p:nvSpPr>
            <p:spPr>
              <a:xfrm>
                <a:off x="3650025" y="1570625"/>
                <a:ext cx="518400" cy="138650"/>
              </a:xfrm>
              <a:custGeom>
                <a:avLst/>
                <a:gdLst/>
                <a:ahLst/>
                <a:cxnLst/>
                <a:rect l="l" t="t" r="r" b="b"/>
                <a:pathLst>
                  <a:path w="20736" h="5546" extrusionOk="0">
                    <a:moveTo>
                      <a:pt x="7332" y="1"/>
                    </a:moveTo>
                    <a:cubicBezTo>
                      <a:pt x="4800" y="1"/>
                      <a:pt x="2333" y="470"/>
                      <a:pt x="1" y="1398"/>
                    </a:cubicBezTo>
                    <a:lnTo>
                      <a:pt x="167" y="1818"/>
                    </a:lnTo>
                    <a:cubicBezTo>
                      <a:pt x="2447" y="913"/>
                      <a:pt x="4858" y="452"/>
                      <a:pt x="7332" y="452"/>
                    </a:cubicBezTo>
                    <a:cubicBezTo>
                      <a:pt x="12196" y="452"/>
                      <a:pt x="16847" y="2261"/>
                      <a:pt x="20430" y="5545"/>
                    </a:cubicBezTo>
                    <a:lnTo>
                      <a:pt x="20736" y="5211"/>
                    </a:lnTo>
                    <a:cubicBezTo>
                      <a:pt x="17070" y="1851"/>
                      <a:pt x="12310" y="1"/>
                      <a:pt x="73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4"/>
              <p:cNvSpPr/>
              <p:nvPr/>
            </p:nvSpPr>
            <p:spPr>
              <a:xfrm>
                <a:off x="3337275" y="1724525"/>
                <a:ext cx="376225" cy="822850"/>
              </a:xfrm>
              <a:custGeom>
                <a:avLst/>
                <a:gdLst/>
                <a:ahLst/>
                <a:cxnLst/>
                <a:rect l="l" t="t" r="r" b="b"/>
                <a:pathLst>
                  <a:path w="15049" h="32914" extrusionOk="0">
                    <a:moveTo>
                      <a:pt x="5476" y="0"/>
                    </a:moveTo>
                    <a:cubicBezTo>
                      <a:pt x="1945" y="3704"/>
                      <a:pt x="1" y="8565"/>
                      <a:pt x="1" y="13685"/>
                    </a:cubicBezTo>
                    <a:cubicBezTo>
                      <a:pt x="1" y="22769"/>
                      <a:pt x="6143" y="30676"/>
                      <a:pt x="14936" y="32913"/>
                    </a:cubicBezTo>
                    <a:lnTo>
                      <a:pt x="15048" y="32475"/>
                    </a:lnTo>
                    <a:cubicBezTo>
                      <a:pt x="6456" y="30290"/>
                      <a:pt x="454" y="22563"/>
                      <a:pt x="454" y="13685"/>
                    </a:cubicBezTo>
                    <a:cubicBezTo>
                      <a:pt x="454" y="8682"/>
                      <a:pt x="2354" y="3932"/>
                      <a:pt x="5803" y="313"/>
                    </a:cubicBezTo>
                    <a:lnTo>
                      <a:pt x="54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4"/>
              <p:cNvSpPr/>
              <p:nvPr/>
            </p:nvSpPr>
            <p:spPr>
              <a:xfrm>
                <a:off x="3383450" y="1683375"/>
                <a:ext cx="279575" cy="790175"/>
              </a:xfrm>
              <a:custGeom>
                <a:avLst/>
                <a:gdLst/>
                <a:ahLst/>
                <a:cxnLst/>
                <a:rect l="l" t="t" r="r" b="b"/>
                <a:pathLst>
                  <a:path w="11183" h="31607" extrusionOk="0">
                    <a:moveTo>
                      <a:pt x="8567" y="1"/>
                    </a:moveTo>
                    <a:cubicBezTo>
                      <a:pt x="3203" y="3307"/>
                      <a:pt x="1" y="9038"/>
                      <a:pt x="1" y="15331"/>
                    </a:cubicBezTo>
                    <a:cubicBezTo>
                      <a:pt x="1" y="22256"/>
                      <a:pt x="4049" y="28645"/>
                      <a:pt x="10313" y="31607"/>
                    </a:cubicBezTo>
                    <a:lnTo>
                      <a:pt x="11182" y="29766"/>
                    </a:lnTo>
                    <a:cubicBezTo>
                      <a:pt x="5626" y="27140"/>
                      <a:pt x="2036" y="21473"/>
                      <a:pt x="2036" y="15331"/>
                    </a:cubicBezTo>
                    <a:cubicBezTo>
                      <a:pt x="2036" y="9750"/>
                      <a:pt x="4876" y="4666"/>
                      <a:pt x="9634" y="1734"/>
                    </a:cubicBezTo>
                    <a:lnTo>
                      <a:pt x="85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4"/>
              <p:cNvSpPr/>
              <p:nvPr/>
            </p:nvSpPr>
            <p:spPr>
              <a:xfrm>
                <a:off x="3833325" y="1616775"/>
                <a:ext cx="449850" cy="843600"/>
              </a:xfrm>
              <a:custGeom>
                <a:avLst/>
                <a:gdLst/>
                <a:ahLst/>
                <a:cxnLst/>
                <a:rect l="l" t="t" r="r" b="b"/>
                <a:pathLst>
                  <a:path w="17994" h="33744" extrusionOk="0">
                    <a:moveTo>
                      <a:pt x="0" y="0"/>
                    </a:moveTo>
                    <a:lnTo>
                      <a:pt x="0" y="2035"/>
                    </a:lnTo>
                    <a:cubicBezTo>
                      <a:pt x="8799" y="2035"/>
                      <a:pt x="15960" y="9196"/>
                      <a:pt x="15960" y="17995"/>
                    </a:cubicBezTo>
                    <a:cubicBezTo>
                      <a:pt x="15960" y="23797"/>
                      <a:pt x="12802" y="29149"/>
                      <a:pt x="7722" y="31965"/>
                    </a:cubicBezTo>
                    <a:lnTo>
                      <a:pt x="8707" y="33744"/>
                    </a:lnTo>
                    <a:cubicBezTo>
                      <a:pt x="14436" y="30572"/>
                      <a:pt x="17993" y="24537"/>
                      <a:pt x="17993" y="17995"/>
                    </a:cubicBezTo>
                    <a:cubicBezTo>
                      <a:pt x="17993" y="8072"/>
                      <a:pt x="9921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4"/>
              <p:cNvSpPr/>
              <p:nvPr/>
            </p:nvSpPr>
            <p:spPr>
              <a:xfrm>
                <a:off x="3473875" y="1707175"/>
                <a:ext cx="718925" cy="718925"/>
              </a:xfrm>
              <a:custGeom>
                <a:avLst/>
                <a:gdLst/>
                <a:ahLst/>
                <a:cxnLst/>
                <a:rect l="l" t="t" r="r" b="b"/>
                <a:pathLst>
                  <a:path w="28757" h="28757" extrusionOk="0">
                    <a:moveTo>
                      <a:pt x="14342" y="1"/>
                    </a:moveTo>
                    <a:lnTo>
                      <a:pt x="14342" y="452"/>
                    </a:lnTo>
                    <a:lnTo>
                      <a:pt x="14378" y="452"/>
                    </a:lnTo>
                    <a:cubicBezTo>
                      <a:pt x="14950" y="452"/>
                      <a:pt x="15525" y="488"/>
                      <a:pt x="16088" y="556"/>
                    </a:cubicBezTo>
                    <a:lnTo>
                      <a:pt x="16143" y="108"/>
                    </a:lnTo>
                    <a:cubicBezTo>
                      <a:pt x="15563" y="37"/>
                      <a:pt x="14970" y="1"/>
                      <a:pt x="14375" y="1"/>
                    </a:cubicBezTo>
                    <a:close/>
                    <a:moveTo>
                      <a:pt x="11649" y="258"/>
                    </a:moveTo>
                    <a:cubicBezTo>
                      <a:pt x="11059" y="372"/>
                      <a:pt x="10471" y="524"/>
                      <a:pt x="9901" y="711"/>
                    </a:cubicBezTo>
                    <a:lnTo>
                      <a:pt x="10042" y="1140"/>
                    </a:lnTo>
                    <a:cubicBezTo>
                      <a:pt x="10594" y="960"/>
                      <a:pt x="11163" y="813"/>
                      <a:pt x="11735" y="703"/>
                    </a:cubicBezTo>
                    <a:lnTo>
                      <a:pt x="11649" y="258"/>
                    </a:lnTo>
                    <a:close/>
                    <a:moveTo>
                      <a:pt x="18785" y="688"/>
                    </a:moveTo>
                    <a:lnTo>
                      <a:pt x="18646" y="1119"/>
                    </a:lnTo>
                    <a:cubicBezTo>
                      <a:pt x="19199" y="1296"/>
                      <a:pt x="19748" y="1512"/>
                      <a:pt x="20273" y="1758"/>
                    </a:cubicBezTo>
                    <a:lnTo>
                      <a:pt x="20465" y="1349"/>
                    </a:lnTo>
                    <a:cubicBezTo>
                      <a:pt x="19921" y="1094"/>
                      <a:pt x="19356" y="871"/>
                      <a:pt x="18785" y="688"/>
                    </a:cubicBezTo>
                    <a:close/>
                    <a:moveTo>
                      <a:pt x="7422" y="1791"/>
                    </a:moveTo>
                    <a:cubicBezTo>
                      <a:pt x="6898" y="2082"/>
                      <a:pt x="6386" y="2409"/>
                      <a:pt x="5902" y="2763"/>
                    </a:cubicBezTo>
                    <a:lnTo>
                      <a:pt x="6168" y="3128"/>
                    </a:lnTo>
                    <a:cubicBezTo>
                      <a:pt x="6637" y="2786"/>
                      <a:pt x="7132" y="2469"/>
                      <a:pt x="7641" y="2188"/>
                    </a:cubicBezTo>
                    <a:lnTo>
                      <a:pt x="7422" y="1791"/>
                    </a:lnTo>
                    <a:close/>
                    <a:moveTo>
                      <a:pt x="22797" y="2721"/>
                    </a:moveTo>
                    <a:lnTo>
                      <a:pt x="22531" y="3088"/>
                    </a:lnTo>
                    <a:cubicBezTo>
                      <a:pt x="23002" y="3429"/>
                      <a:pt x="23457" y="3802"/>
                      <a:pt x="23881" y="4198"/>
                    </a:cubicBezTo>
                    <a:lnTo>
                      <a:pt x="24190" y="3868"/>
                    </a:lnTo>
                    <a:cubicBezTo>
                      <a:pt x="23752" y="3458"/>
                      <a:pt x="23283" y="3072"/>
                      <a:pt x="22797" y="2721"/>
                    </a:cubicBezTo>
                    <a:close/>
                    <a:moveTo>
                      <a:pt x="3876" y="4557"/>
                    </a:moveTo>
                    <a:cubicBezTo>
                      <a:pt x="3466" y="4996"/>
                      <a:pt x="3080" y="5464"/>
                      <a:pt x="2728" y="5950"/>
                    </a:cubicBezTo>
                    <a:lnTo>
                      <a:pt x="3095" y="6216"/>
                    </a:lnTo>
                    <a:cubicBezTo>
                      <a:pt x="3435" y="5745"/>
                      <a:pt x="3810" y="5290"/>
                      <a:pt x="4207" y="4866"/>
                    </a:cubicBezTo>
                    <a:lnTo>
                      <a:pt x="3876" y="4557"/>
                    </a:lnTo>
                    <a:close/>
                    <a:moveTo>
                      <a:pt x="25986" y="5892"/>
                    </a:moveTo>
                    <a:lnTo>
                      <a:pt x="25621" y="6159"/>
                    </a:lnTo>
                    <a:cubicBezTo>
                      <a:pt x="25964" y="6629"/>
                      <a:pt x="26282" y="7123"/>
                      <a:pt x="26563" y="7631"/>
                    </a:cubicBezTo>
                    <a:lnTo>
                      <a:pt x="26959" y="7412"/>
                    </a:lnTo>
                    <a:cubicBezTo>
                      <a:pt x="26668" y="6886"/>
                      <a:pt x="26341" y="6376"/>
                      <a:pt x="25986" y="5892"/>
                    </a:cubicBezTo>
                    <a:close/>
                    <a:moveTo>
                      <a:pt x="1353" y="8281"/>
                    </a:moveTo>
                    <a:cubicBezTo>
                      <a:pt x="1097" y="8824"/>
                      <a:pt x="876" y="9389"/>
                      <a:pt x="691" y="9961"/>
                    </a:cubicBezTo>
                    <a:lnTo>
                      <a:pt x="1122" y="10100"/>
                    </a:lnTo>
                    <a:cubicBezTo>
                      <a:pt x="1301" y="9546"/>
                      <a:pt x="1515" y="8999"/>
                      <a:pt x="1763" y="8472"/>
                    </a:cubicBezTo>
                    <a:lnTo>
                      <a:pt x="1353" y="8281"/>
                    </a:lnTo>
                    <a:close/>
                    <a:moveTo>
                      <a:pt x="28043" y="9890"/>
                    </a:moveTo>
                    <a:lnTo>
                      <a:pt x="27612" y="10030"/>
                    </a:lnTo>
                    <a:cubicBezTo>
                      <a:pt x="27793" y="10584"/>
                      <a:pt x="27942" y="11152"/>
                      <a:pt x="28051" y="11722"/>
                    </a:cubicBezTo>
                    <a:lnTo>
                      <a:pt x="28495" y="11638"/>
                    </a:lnTo>
                    <a:cubicBezTo>
                      <a:pt x="28381" y="11048"/>
                      <a:pt x="28229" y="10460"/>
                      <a:pt x="28043" y="9890"/>
                    </a:cubicBezTo>
                    <a:close/>
                    <a:moveTo>
                      <a:pt x="108" y="12601"/>
                    </a:moveTo>
                    <a:cubicBezTo>
                      <a:pt x="37" y="13186"/>
                      <a:pt x="0" y="13784"/>
                      <a:pt x="0" y="14379"/>
                    </a:cubicBezTo>
                    <a:lnTo>
                      <a:pt x="0" y="14402"/>
                    </a:lnTo>
                    <a:lnTo>
                      <a:pt x="451" y="14402"/>
                    </a:lnTo>
                    <a:lnTo>
                      <a:pt x="451" y="14379"/>
                    </a:lnTo>
                    <a:cubicBezTo>
                      <a:pt x="451" y="13802"/>
                      <a:pt x="488" y="13224"/>
                      <a:pt x="557" y="12657"/>
                    </a:cubicBezTo>
                    <a:lnTo>
                      <a:pt x="108" y="12601"/>
                    </a:lnTo>
                    <a:close/>
                    <a:moveTo>
                      <a:pt x="28304" y="14329"/>
                    </a:moveTo>
                    <a:lnTo>
                      <a:pt x="28304" y="14379"/>
                    </a:lnTo>
                    <a:cubicBezTo>
                      <a:pt x="28304" y="14962"/>
                      <a:pt x="28267" y="15548"/>
                      <a:pt x="28196" y="16123"/>
                    </a:cubicBezTo>
                    <a:lnTo>
                      <a:pt x="28644" y="16179"/>
                    </a:lnTo>
                    <a:cubicBezTo>
                      <a:pt x="28718" y="15586"/>
                      <a:pt x="28756" y="14980"/>
                      <a:pt x="28756" y="14379"/>
                    </a:cubicBezTo>
                    <a:lnTo>
                      <a:pt x="28756" y="14329"/>
                    </a:lnTo>
                    <a:close/>
                    <a:moveTo>
                      <a:pt x="701" y="17010"/>
                    </a:moveTo>
                    <a:lnTo>
                      <a:pt x="256" y="17095"/>
                    </a:lnTo>
                    <a:cubicBezTo>
                      <a:pt x="369" y="17684"/>
                      <a:pt x="521" y="18272"/>
                      <a:pt x="706" y="18842"/>
                    </a:cubicBezTo>
                    <a:lnTo>
                      <a:pt x="1137" y="18702"/>
                    </a:lnTo>
                    <a:cubicBezTo>
                      <a:pt x="957" y="18150"/>
                      <a:pt x="810" y="17580"/>
                      <a:pt x="701" y="17010"/>
                    </a:cubicBezTo>
                    <a:close/>
                    <a:moveTo>
                      <a:pt x="27626" y="18681"/>
                    </a:moveTo>
                    <a:cubicBezTo>
                      <a:pt x="27448" y="19234"/>
                      <a:pt x="27232" y="19781"/>
                      <a:pt x="26984" y="20306"/>
                    </a:cubicBezTo>
                    <a:lnTo>
                      <a:pt x="27392" y="20499"/>
                    </a:lnTo>
                    <a:cubicBezTo>
                      <a:pt x="27648" y="19956"/>
                      <a:pt x="27871" y="19391"/>
                      <a:pt x="28058" y="18819"/>
                    </a:cubicBezTo>
                    <a:lnTo>
                      <a:pt x="27626" y="18681"/>
                    </a:lnTo>
                    <a:close/>
                    <a:moveTo>
                      <a:pt x="2181" y="21106"/>
                    </a:moveTo>
                    <a:lnTo>
                      <a:pt x="1786" y="21324"/>
                    </a:lnTo>
                    <a:cubicBezTo>
                      <a:pt x="2075" y="21848"/>
                      <a:pt x="2403" y="22360"/>
                      <a:pt x="2756" y="22845"/>
                    </a:cubicBezTo>
                    <a:lnTo>
                      <a:pt x="3121" y="22578"/>
                    </a:lnTo>
                    <a:cubicBezTo>
                      <a:pt x="2778" y="22109"/>
                      <a:pt x="2462" y="21613"/>
                      <a:pt x="2181" y="21106"/>
                    </a:cubicBezTo>
                    <a:close/>
                    <a:moveTo>
                      <a:pt x="25647" y="22561"/>
                    </a:moveTo>
                    <a:cubicBezTo>
                      <a:pt x="25307" y="23030"/>
                      <a:pt x="24932" y="23483"/>
                      <a:pt x="24534" y="23908"/>
                    </a:cubicBezTo>
                    <a:lnTo>
                      <a:pt x="24863" y="24217"/>
                    </a:lnTo>
                    <a:cubicBezTo>
                      <a:pt x="25274" y="23781"/>
                      <a:pt x="25660" y="23311"/>
                      <a:pt x="26014" y="22827"/>
                    </a:cubicBezTo>
                    <a:lnTo>
                      <a:pt x="25647" y="22561"/>
                    </a:lnTo>
                    <a:close/>
                    <a:moveTo>
                      <a:pt x="4858" y="24542"/>
                    </a:moveTo>
                    <a:lnTo>
                      <a:pt x="4549" y="24871"/>
                    </a:lnTo>
                    <a:cubicBezTo>
                      <a:pt x="4985" y="25282"/>
                      <a:pt x="5454" y="25669"/>
                      <a:pt x="5940" y="26021"/>
                    </a:cubicBezTo>
                    <a:lnTo>
                      <a:pt x="6206" y="25656"/>
                    </a:lnTo>
                    <a:cubicBezTo>
                      <a:pt x="5735" y="25314"/>
                      <a:pt x="5280" y="24939"/>
                      <a:pt x="4858" y="24542"/>
                    </a:cubicBezTo>
                    <a:close/>
                    <a:moveTo>
                      <a:pt x="22569" y="25642"/>
                    </a:moveTo>
                    <a:cubicBezTo>
                      <a:pt x="22099" y="25984"/>
                      <a:pt x="21603" y="26302"/>
                      <a:pt x="21094" y="26581"/>
                    </a:cubicBezTo>
                    <a:lnTo>
                      <a:pt x="21314" y="26977"/>
                    </a:lnTo>
                    <a:cubicBezTo>
                      <a:pt x="21838" y="26688"/>
                      <a:pt x="22350" y="26363"/>
                      <a:pt x="22835" y="26008"/>
                    </a:cubicBezTo>
                    <a:lnTo>
                      <a:pt x="22569" y="25642"/>
                    </a:lnTo>
                    <a:close/>
                    <a:moveTo>
                      <a:pt x="8461" y="26989"/>
                    </a:moveTo>
                    <a:lnTo>
                      <a:pt x="8269" y="27397"/>
                    </a:lnTo>
                    <a:cubicBezTo>
                      <a:pt x="8813" y="27653"/>
                      <a:pt x="9378" y="27876"/>
                      <a:pt x="9948" y="28061"/>
                    </a:cubicBezTo>
                    <a:lnTo>
                      <a:pt x="10088" y="27631"/>
                    </a:lnTo>
                    <a:cubicBezTo>
                      <a:pt x="9535" y="27451"/>
                      <a:pt x="8988" y="27237"/>
                      <a:pt x="8461" y="26989"/>
                    </a:cubicBezTo>
                    <a:close/>
                    <a:moveTo>
                      <a:pt x="18692" y="27623"/>
                    </a:moveTo>
                    <a:cubicBezTo>
                      <a:pt x="18139" y="27803"/>
                      <a:pt x="17569" y="27950"/>
                      <a:pt x="16999" y="28058"/>
                    </a:cubicBezTo>
                    <a:lnTo>
                      <a:pt x="17083" y="28502"/>
                    </a:lnTo>
                    <a:cubicBezTo>
                      <a:pt x="17673" y="28390"/>
                      <a:pt x="18261" y="28239"/>
                      <a:pt x="18831" y="28054"/>
                    </a:cubicBezTo>
                    <a:lnTo>
                      <a:pt x="18692" y="27623"/>
                    </a:lnTo>
                    <a:close/>
                    <a:moveTo>
                      <a:pt x="12645" y="28198"/>
                    </a:moveTo>
                    <a:lnTo>
                      <a:pt x="12589" y="28646"/>
                    </a:lnTo>
                    <a:cubicBezTo>
                      <a:pt x="13179" y="28720"/>
                      <a:pt x="13780" y="28757"/>
                      <a:pt x="14378" y="28757"/>
                    </a:cubicBezTo>
                    <a:lnTo>
                      <a:pt x="14390" y="28757"/>
                    </a:lnTo>
                    <a:lnTo>
                      <a:pt x="14378" y="28304"/>
                    </a:lnTo>
                    <a:cubicBezTo>
                      <a:pt x="13799" y="28304"/>
                      <a:pt x="13215" y="28268"/>
                      <a:pt x="12645" y="28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4"/>
              <p:cNvSpPr/>
              <p:nvPr/>
            </p:nvSpPr>
            <p:spPr>
              <a:xfrm>
                <a:off x="3733550" y="1966850"/>
                <a:ext cx="199550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7982" extrusionOk="0">
                    <a:moveTo>
                      <a:pt x="3991" y="795"/>
                    </a:moveTo>
                    <a:cubicBezTo>
                      <a:pt x="5754" y="795"/>
                      <a:pt x="7188" y="2229"/>
                      <a:pt x="7188" y="3992"/>
                    </a:cubicBezTo>
                    <a:cubicBezTo>
                      <a:pt x="7188" y="5754"/>
                      <a:pt x="5754" y="7188"/>
                      <a:pt x="3991" y="7188"/>
                    </a:cubicBezTo>
                    <a:cubicBezTo>
                      <a:pt x="2229" y="7188"/>
                      <a:pt x="795" y="5754"/>
                      <a:pt x="795" y="3992"/>
                    </a:cubicBezTo>
                    <a:cubicBezTo>
                      <a:pt x="795" y="2229"/>
                      <a:pt x="2229" y="795"/>
                      <a:pt x="3991" y="795"/>
                    </a:cubicBezTo>
                    <a:close/>
                    <a:moveTo>
                      <a:pt x="3991" y="0"/>
                    </a:moveTo>
                    <a:cubicBezTo>
                      <a:pt x="1791" y="0"/>
                      <a:pt x="0" y="1791"/>
                      <a:pt x="0" y="3992"/>
                    </a:cubicBezTo>
                    <a:cubicBezTo>
                      <a:pt x="0" y="6192"/>
                      <a:pt x="1791" y="7981"/>
                      <a:pt x="3991" y="7981"/>
                    </a:cubicBezTo>
                    <a:cubicBezTo>
                      <a:pt x="6192" y="7981"/>
                      <a:pt x="7981" y="6192"/>
                      <a:pt x="7981" y="3992"/>
                    </a:cubicBezTo>
                    <a:cubicBezTo>
                      <a:pt x="7981" y="1791"/>
                      <a:pt x="6192" y="0"/>
                      <a:pt x="3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34"/>
              <p:cNvSpPr/>
              <p:nvPr/>
            </p:nvSpPr>
            <p:spPr>
              <a:xfrm>
                <a:off x="3643825" y="1877125"/>
                <a:ext cx="379025" cy="379025"/>
              </a:xfrm>
              <a:custGeom>
                <a:avLst/>
                <a:gdLst/>
                <a:ahLst/>
                <a:cxnLst/>
                <a:rect l="l" t="t" r="r" b="b"/>
                <a:pathLst>
                  <a:path w="15161" h="15161" extrusionOk="0">
                    <a:moveTo>
                      <a:pt x="8940" y="503"/>
                    </a:moveTo>
                    <a:cubicBezTo>
                      <a:pt x="9011" y="503"/>
                      <a:pt x="9069" y="561"/>
                      <a:pt x="9069" y="632"/>
                    </a:cubicBezTo>
                    <a:lnTo>
                      <a:pt x="9069" y="1678"/>
                    </a:lnTo>
                    <a:cubicBezTo>
                      <a:pt x="9069" y="1944"/>
                      <a:pt x="9236" y="2182"/>
                      <a:pt x="9485" y="2272"/>
                    </a:cubicBezTo>
                    <a:cubicBezTo>
                      <a:pt x="9655" y="2332"/>
                      <a:pt x="9822" y="2403"/>
                      <a:pt x="9986" y="2479"/>
                    </a:cubicBezTo>
                    <a:cubicBezTo>
                      <a:pt x="10071" y="2520"/>
                      <a:pt x="10163" y="2539"/>
                      <a:pt x="10254" y="2539"/>
                    </a:cubicBezTo>
                    <a:cubicBezTo>
                      <a:pt x="10418" y="2539"/>
                      <a:pt x="10580" y="2475"/>
                      <a:pt x="10701" y="2355"/>
                    </a:cubicBezTo>
                    <a:lnTo>
                      <a:pt x="11441" y="1615"/>
                    </a:lnTo>
                    <a:cubicBezTo>
                      <a:pt x="11466" y="1590"/>
                      <a:pt x="11499" y="1578"/>
                      <a:pt x="11532" y="1578"/>
                    </a:cubicBezTo>
                    <a:cubicBezTo>
                      <a:pt x="11565" y="1578"/>
                      <a:pt x="11598" y="1590"/>
                      <a:pt x="11623" y="1615"/>
                    </a:cubicBezTo>
                    <a:lnTo>
                      <a:pt x="13546" y="3536"/>
                    </a:lnTo>
                    <a:cubicBezTo>
                      <a:pt x="13571" y="3561"/>
                      <a:pt x="13584" y="3592"/>
                      <a:pt x="13584" y="3629"/>
                    </a:cubicBezTo>
                    <a:cubicBezTo>
                      <a:pt x="13584" y="3663"/>
                      <a:pt x="13571" y="3695"/>
                      <a:pt x="13546" y="3720"/>
                    </a:cubicBezTo>
                    <a:lnTo>
                      <a:pt x="12806" y="4460"/>
                    </a:lnTo>
                    <a:cubicBezTo>
                      <a:pt x="12618" y="4648"/>
                      <a:pt x="12568" y="4936"/>
                      <a:pt x="12682" y="5175"/>
                    </a:cubicBezTo>
                    <a:cubicBezTo>
                      <a:pt x="12758" y="5339"/>
                      <a:pt x="12827" y="5506"/>
                      <a:pt x="12889" y="5674"/>
                    </a:cubicBezTo>
                    <a:cubicBezTo>
                      <a:pt x="12978" y="5924"/>
                      <a:pt x="13217" y="6092"/>
                      <a:pt x="13482" y="6092"/>
                    </a:cubicBezTo>
                    <a:lnTo>
                      <a:pt x="14529" y="6092"/>
                    </a:lnTo>
                    <a:cubicBezTo>
                      <a:pt x="14600" y="6092"/>
                      <a:pt x="14658" y="6150"/>
                      <a:pt x="14658" y="6221"/>
                    </a:cubicBezTo>
                    <a:lnTo>
                      <a:pt x="14658" y="8940"/>
                    </a:lnTo>
                    <a:cubicBezTo>
                      <a:pt x="14658" y="9011"/>
                      <a:pt x="14600" y="9069"/>
                      <a:pt x="14529" y="9069"/>
                    </a:cubicBezTo>
                    <a:lnTo>
                      <a:pt x="13482" y="9069"/>
                    </a:lnTo>
                    <a:cubicBezTo>
                      <a:pt x="13217" y="9069"/>
                      <a:pt x="12978" y="9236"/>
                      <a:pt x="12889" y="9487"/>
                    </a:cubicBezTo>
                    <a:lnTo>
                      <a:pt x="12889" y="9485"/>
                    </a:lnTo>
                    <a:cubicBezTo>
                      <a:pt x="12829" y="9654"/>
                      <a:pt x="12758" y="9822"/>
                      <a:pt x="12682" y="9986"/>
                    </a:cubicBezTo>
                    <a:cubicBezTo>
                      <a:pt x="12568" y="10226"/>
                      <a:pt x="12618" y="10513"/>
                      <a:pt x="12806" y="10701"/>
                    </a:cubicBezTo>
                    <a:lnTo>
                      <a:pt x="13546" y="11441"/>
                    </a:lnTo>
                    <a:cubicBezTo>
                      <a:pt x="13571" y="11466"/>
                      <a:pt x="13584" y="11498"/>
                      <a:pt x="13584" y="11532"/>
                    </a:cubicBezTo>
                    <a:cubicBezTo>
                      <a:pt x="13584" y="11567"/>
                      <a:pt x="13571" y="11598"/>
                      <a:pt x="13546" y="11623"/>
                    </a:cubicBezTo>
                    <a:lnTo>
                      <a:pt x="11625" y="13546"/>
                    </a:lnTo>
                    <a:cubicBezTo>
                      <a:pt x="11600" y="13571"/>
                      <a:pt x="11566" y="13583"/>
                      <a:pt x="11533" y="13583"/>
                    </a:cubicBezTo>
                    <a:cubicBezTo>
                      <a:pt x="11500" y="13583"/>
                      <a:pt x="11466" y="13571"/>
                      <a:pt x="11441" y="13546"/>
                    </a:cubicBezTo>
                    <a:lnTo>
                      <a:pt x="10701" y="12806"/>
                    </a:lnTo>
                    <a:cubicBezTo>
                      <a:pt x="10580" y="12685"/>
                      <a:pt x="10419" y="12621"/>
                      <a:pt x="10255" y="12621"/>
                    </a:cubicBezTo>
                    <a:cubicBezTo>
                      <a:pt x="10164" y="12621"/>
                      <a:pt x="10072" y="12641"/>
                      <a:pt x="9986" y="12682"/>
                    </a:cubicBezTo>
                    <a:cubicBezTo>
                      <a:pt x="9822" y="12758"/>
                      <a:pt x="9655" y="12828"/>
                      <a:pt x="9485" y="12889"/>
                    </a:cubicBezTo>
                    <a:cubicBezTo>
                      <a:pt x="9236" y="12978"/>
                      <a:pt x="9069" y="13217"/>
                      <a:pt x="9069" y="13483"/>
                    </a:cubicBezTo>
                    <a:lnTo>
                      <a:pt x="9069" y="14529"/>
                    </a:lnTo>
                    <a:cubicBezTo>
                      <a:pt x="9069" y="14600"/>
                      <a:pt x="9011" y="14658"/>
                      <a:pt x="8940" y="14658"/>
                    </a:cubicBezTo>
                    <a:lnTo>
                      <a:pt x="6221" y="14658"/>
                    </a:lnTo>
                    <a:cubicBezTo>
                      <a:pt x="6150" y="14658"/>
                      <a:pt x="6092" y="14600"/>
                      <a:pt x="6092" y="14529"/>
                    </a:cubicBezTo>
                    <a:lnTo>
                      <a:pt x="6092" y="13483"/>
                    </a:lnTo>
                    <a:cubicBezTo>
                      <a:pt x="6092" y="13217"/>
                      <a:pt x="5923" y="12980"/>
                      <a:pt x="5674" y="12889"/>
                    </a:cubicBezTo>
                    <a:cubicBezTo>
                      <a:pt x="5505" y="12828"/>
                      <a:pt x="5337" y="12758"/>
                      <a:pt x="5175" y="12682"/>
                    </a:cubicBezTo>
                    <a:cubicBezTo>
                      <a:pt x="5091" y="12643"/>
                      <a:pt x="5000" y="12621"/>
                      <a:pt x="4906" y="12621"/>
                    </a:cubicBezTo>
                    <a:cubicBezTo>
                      <a:pt x="4739" y="12621"/>
                      <a:pt x="4577" y="12689"/>
                      <a:pt x="4460" y="12806"/>
                    </a:cubicBezTo>
                    <a:lnTo>
                      <a:pt x="3720" y="13546"/>
                    </a:lnTo>
                    <a:cubicBezTo>
                      <a:pt x="3695" y="13571"/>
                      <a:pt x="3661" y="13583"/>
                      <a:pt x="3628" y="13583"/>
                    </a:cubicBezTo>
                    <a:cubicBezTo>
                      <a:pt x="3594" y="13583"/>
                      <a:pt x="3561" y="13571"/>
                      <a:pt x="3536" y="13546"/>
                    </a:cubicBezTo>
                    <a:lnTo>
                      <a:pt x="1615" y="11623"/>
                    </a:lnTo>
                    <a:cubicBezTo>
                      <a:pt x="1590" y="11598"/>
                      <a:pt x="1577" y="11567"/>
                      <a:pt x="1577" y="11532"/>
                    </a:cubicBezTo>
                    <a:cubicBezTo>
                      <a:pt x="1577" y="11498"/>
                      <a:pt x="1590" y="11466"/>
                      <a:pt x="1615" y="11441"/>
                    </a:cubicBezTo>
                    <a:lnTo>
                      <a:pt x="2355" y="10701"/>
                    </a:lnTo>
                    <a:cubicBezTo>
                      <a:pt x="2543" y="10513"/>
                      <a:pt x="2593" y="10226"/>
                      <a:pt x="2479" y="9986"/>
                    </a:cubicBezTo>
                    <a:cubicBezTo>
                      <a:pt x="2401" y="9822"/>
                      <a:pt x="2332" y="9654"/>
                      <a:pt x="2272" y="9485"/>
                    </a:cubicBezTo>
                    <a:cubicBezTo>
                      <a:pt x="2181" y="9236"/>
                      <a:pt x="1944" y="9069"/>
                      <a:pt x="1678" y="9069"/>
                    </a:cubicBezTo>
                    <a:lnTo>
                      <a:pt x="632" y="9069"/>
                    </a:lnTo>
                    <a:cubicBezTo>
                      <a:pt x="561" y="9069"/>
                      <a:pt x="503" y="9011"/>
                      <a:pt x="503" y="8940"/>
                    </a:cubicBezTo>
                    <a:lnTo>
                      <a:pt x="503" y="6221"/>
                    </a:lnTo>
                    <a:cubicBezTo>
                      <a:pt x="503" y="6150"/>
                      <a:pt x="561" y="6092"/>
                      <a:pt x="632" y="6092"/>
                    </a:cubicBezTo>
                    <a:lnTo>
                      <a:pt x="1678" y="6092"/>
                    </a:lnTo>
                    <a:cubicBezTo>
                      <a:pt x="1944" y="6092"/>
                      <a:pt x="2181" y="5924"/>
                      <a:pt x="2272" y="5674"/>
                    </a:cubicBezTo>
                    <a:cubicBezTo>
                      <a:pt x="2332" y="5506"/>
                      <a:pt x="2401" y="5339"/>
                      <a:pt x="2479" y="5175"/>
                    </a:cubicBezTo>
                    <a:cubicBezTo>
                      <a:pt x="2593" y="4936"/>
                      <a:pt x="2542" y="4648"/>
                      <a:pt x="2355" y="4460"/>
                    </a:cubicBezTo>
                    <a:lnTo>
                      <a:pt x="1615" y="3720"/>
                    </a:lnTo>
                    <a:cubicBezTo>
                      <a:pt x="1590" y="3695"/>
                      <a:pt x="1577" y="3663"/>
                      <a:pt x="1577" y="3629"/>
                    </a:cubicBezTo>
                    <a:cubicBezTo>
                      <a:pt x="1577" y="3592"/>
                      <a:pt x="1590" y="3561"/>
                      <a:pt x="1615" y="3536"/>
                    </a:cubicBezTo>
                    <a:lnTo>
                      <a:pt x="3536" y="1615"/>
                    </a:lnTo>
                    <a:cubicBezTo>
                      <a:pt x="3561" y="1590"/>
                      <a:pt x="3594" y="1578"/>
                      <a:pt x="3628" y="1578"/>
                    </a:cubicBezTo>
                    <a:cubicBezTo>
                      <a:pt x="3661" y="1578"/>
                      <a:pt x="3695" y="1590"/>
                      <a:pt x="3720" y="1615"/>
                    </a:cubicBezTo>
                    <a:lnTo>
                      <a:pt x="4460" y="2355"/>
                    </a:lnTo>
                    <a:cubicBezTo>
                      <a:pt x="4581" y="2475"/>
                      <a:pt x="4743" y="2539"/>
                      <a:pt x="4907" y="2539"/>
                    </a:cubicBezTo>
                    <a:cubicBezTo>
                      <a:pt x="4998" y="2539"/>
                      <a:pt x="5090" y="2520"/>
                      <a:pt x="5175" y="2479"/>
                    </a:cubicBezTo>
                    <a:cubicBezTo>
                      <a:pt x="5337" y="2401"/>
                      <a:pt x="5505" y="2332"/>
                      <a:pt x="5674" y="2272"/>
                    </a:cubicBezTo>
                    <a:cubicBezTo>
                      <a:pt x="5923" y="2182"/>
                      <a:pt x="6092" y="1944"/>
                      <a:pt x="6092" y="1678"/>
                    </a:cubicBezTo>
                    <a:lnTo>
                      <a:pt x="6092" y="632"/>
                    </a:lnTo>
                    <a:cubicBezTo>
                      <a:pt x="6092" y="561"/>
                      <a:pt x="6150" y="503"/>
                      <a:pt x="6221" y="503"/>
                    </a:cubicBezTo>
                    <a:close/>
                    <a:moveTo>
                      <a:pt x="6221" y="1"/>
                    </a:moveTo>
                    <a:cubicBezTo>
                      <a:pt x="5872" y="1"/>
                      <a:pt x="5590" y="283"/>
                      <a:pt x="5590" y="632"/>
                    </a:cubicBezTo>
                    <a:lnTo>
                      <a:pt x="5590" y="1678"/>
                    </a:lnTo>
                    <a:cubicBezTo>
                      <a:pt x="5590" y="1732"/>
                      <a:pt x="5555" y="1782"/>
                      <a:pt x="5504" y="1800"/>
                    </a:cubicBezTo>
                    <a:cubicBezTo>
                      <a:pt x="5320" y="1866"/>
                      <a:pt x="5137" y="1942"/>
                      <a:pt x="4960" y="2025"/>
                    </a:cubicBezTo>
                    <a:cubicBezTo>
                      <a:pt x="4942" y="2033"/>
                      <a:pt x="4924" y="2037"/>
                      <a:pt x="4905" y="2037"/>
                    </a:cubicBezTo>
                    <a:cubicBezTo>
                      <a:pt x="4872" y="2037"/>
                      <a:pt x="4839" y="2024"/>
                      <a:pt x="4815" y="2000"/>
                    </a:cubicBezTo>
                    <a:lnTo>
                      <a:pt x="4075" y="1260"/>
                    </a:lnTo>
                    <a:cubicBezTo>
                      <a:pt x="3956" y="1141"/>
                      <a:pt x="3797" y="1075"/>
                      <a:pt x="3627" y="1075"/>
                    </a:cubicBezTo>
                    <a:cubicBezTo>
                      <a:pt x="3458" y="1075"/>
                      <a:pt x="3300" y="1141"/>
                      <a:pt x="3181" y="1260"/>
                    </a:cubicBezTo>
                    <a:lnTo>
                      <a:pt x="1260" y="3181"/>
                    </a:lnTo>
                    <a:cubicBezTo>
                      <a:pt x="1141" y="3302"/>
                      <a:pt x="1075" y="3460"/>
                      <a:pt x="1075" y="3629"/>
                    </a:cubicBezTo>
                    <a:cubicBezTo>
                      <a:pt x="1075" y="3797"/>
                      <a:pt x="1141" y="3956"/>
                      <a:pt x="1260" y="4075"/>
                    </a:cubicBezTo>
                    <a:lnTo>
                      <a:pt x="2000" y="4815"/>
                    </a:lnTo>
                    <a:cubicBezTo>
                      <a:pt x="2038" y="4853"/>
                      <a:pt x="2048" y="4911"/>
                      <a:pt x="2024" y="4960"/>
                    </a:cubicBezTo>
                    <a:cubicBezTo>
                      <a:pt x="1940" y="5139"/>
                      <a:pt x="1864" y="5322"/>
                      <a:pt x="1798" y="5506"/>
                    </a:cubicBezTo>
                    <a:cubicBezTo>
                      <a:pt x="1780" y="5555"/>
                      <a:pt x="1732" y="5590"/>
                      <a:pt x="1678" y="5590"/>
                    </a:cubicBezTo>
                    <a:lnTo>
                      <a:pt x="632" y="5590"/>
                    </a:lnTo>
                    <a:cubicBezTo>
                      <a:pt x="283" y="5590"/>
                      <a:pt x="1" y="5874"/>
                      <a:pt x="1" y="6221"/>
                    </a:cubicBezTo>
                    <a:lnTo>
                      <a:pt x="1" y="8940"/>
                    </a:lnTo>
                    <a:cubicBezTo>
                      <a:pt x="1" y="9287"/>
                      <a:pt x="283" y="9571"/>
                      <a:pt x="632" y="9571"/>
                    </a:cubicBezTo>
                    <a:lnTo>
                      <a:pt x="1678" y="9571"/>
                    </a:lnTo>
                    <a:cubicBezTo>
                      <a:pt x="1732" y="9571"/>
                      <a:pt x="1780" y="9606"/>
                      <a:pt x="1798" y="9656"/>
                    </a:cubicBezTo>
                    <a:cubicBezTo>
                      <a:pt x="1864" y="9839"/>
                      <a:pt x="1940" y="10022"/>
                      <a:pt x="2024" y="10201"/>
                    </a:cubicBezTo>
                    <a:cubicBezTo>
                      <a:pt x="2048" y="10249"/>
                      <a:pt x="2038" y="10308"/>
                      <a:pt x="2000" y="10346"/>
                    </a:cubicBezTo>
                    <a:lnTo>
                      <a:pt x="1260" y="11086"/>
                    </a:lnTo>
                    <a:cubicBezTo>
                      <a:pt x="1139" y="11205"/>
                      <a:pt x="1075" y="11364"/>
                      <a:pt x="1075" y="11532"/>
                    </a:cubicBezTo>
                    <a:cubicBezTo>
                      <a:pt x="1075" y="11701"/>
                      <a:pt x="1139" y="11859"/>
                      <a:pt x="1260" y="11978"/>
                    </a:cubicBezTo>
                    <a:lnTo>
                      <a:pt x="3181" y="13901"/>
                    </a:lnTo>
                    <a:cubicBezTo>
                      <a:pt x="3300" y="14020"/>
                      <a:pt x="3458" y="14086"/>
                      <a:pt x="3627" y="14086"/>
                    </a:cubicBezTo>
                    <a:cubicBezTo>
                      <a:pt x="3797" y="14086"/>
                      <a:pt x="3954" y="14020"/>
                      <a:pt x="4075" y="13901"/>
                    </a:cubicBezTo>
                    <a:lnTo>
                      <a:pt x="4813" y="13161"/>
                    </a:lnTo>
                    <a:cubicBezTo>
                      <a:pt x="4839" y="13136"/>
                      <a:pt x="4873" y="13123"/>
                      <a:pt x="4907" y="13123"/>
                    </a:cubicBezTo>
                    <a:cubicBezTo>
                      <a:pt x="4925" y="13123"/>
                      <a:pt x="4943" y="13127"/>
                      <a:pt x="4960" y="13135"/>
                    </a:cubicBezTo>
                    <a:cubicBezTo>
                      <a:pt x="5137" y="13219"/>
                      <a:pt x="5320" y="13295"/>
                      <a:pt x="5504" y="13361"/>
                    </a:cubicBezTo>
                    <a:cubicBezTo>
                      <a:pt x="5555" y="13379"/>
                      <a:pt x="5590" y="13429"/>
                      <a:pt x="5590" y="13483"/>
                    </a:cubicBezTo>
                    <a:lnTo>
                      <a:pt x="5590" y="14529"/>
                    </a:lnTo>
                    <a:cubicBezTo>
                      <a:pt x="5590" y="14876"/>
                      <a:pt x="5872" y="15160"/>
                      <a:pt x="6221" y="15160"/>
                    </a:cubicBezTo>
                    <a:lnTo>
                      <a:pt x="8938" y="15160"/>
                    </a:lnTo>
                    <a:cubicBezTo>
                      <a:pt x="9287" y="15160"/>
                      <a:pt x="9571" y="14876"/>
                      <a:pt x="9571" y="14529"/>
                    </a:cubicBezTo>
                    <a:lnTo>
                      <a:pt x="9571" y="13483"/>
                    </a:lnTo>
                    <a:cubicBezTo>
                      <a:pt x="9571" y="13429"/>
                      <a:pt x="9604" y="13379"/>
                      <a:pt x="9655" y="13361"/>
                    </a:cubicBezTo>
                    <a:cubicBezTo>
                      <a:pt x="9840" y="13295"/>
                      <a:pt x="10022" y="13219"/>
                      <a:pt x="10199" y="13136"/>
                    </a:cubicBezTo>
                    <a:cubicBezTo>
                      <a:pt x="10217" y="13128"/>
                      <a:pt x="10236" y="13124"/>
                      <a:pt x="10255" y="13124"/>
                    </a:cubicBezTo>
                    <a:cubicBezTo>
                      <a:pt x="10289" y="13124"/>
                      <a:pt x="10322" y="13137"/>
                      <a:pt x="10346" y="13161"/>
                    </a:cubicBezTo>
                    <a:lnTo>
                      <a:pt x="11086" y="13901"/>
                    </a:lnTo>
                    <a:cubicBezTo>
                      <a:pt x="11205" y="14020"/>
                      <a:pt x="11364" y="14086"/>
                      <a:pt x="11532" y="14086"/>
                    </a:cubicBezTo>
                    <a:cubicBezTo>
                      <a:pt x="11701" y="14086"/>
                      <a:pt x="11859" y="14020"/>
                      <a:pt x="11978" y="13901"/>
                    </a:cubicBezTo>
                    <a:lnTo>
                      <a:pt x="13901" y="11978"/>
                    </a:lnTo>
                    <a:cubicBezTo>
                      <a:pt x="14020" y="11859"/>
                      <a:pt x="14086" y="11701"/>
                      <a:pt x="14086" y="11532"/>
                    </a:cubicBezTo>
                    <a:cubicBezTo>
                      <a:pt x="14086" y="11364"/>
                      <a:pt x="14020" y="11205"/>
                      <a:pt x="13901" y="11086"/>
                    </a:cubicBezTo>
                    <a:lnTo>
                      <a:pt x="13161" y="10346"/>
                    </a:lnTo>
                    <a:cubicBezTo>
                      <a:pt x="13123" y="10308"/>
                      <a:pt x="13112" y="10249"/>
                      <a:pt x="13135" y="10201"/>
                    </a:cubicBezTo>
                    <a:cubicBezTo>
                      <a:pt x="13219" y="10022"/>
                      <a:pt x="13295" y="9839"/>
                      <a:pt x="13361" y="9656"/>
                    </a:cubicBezTo>
                    <a:cubicBezTo>
                      <a:pt x="13379" y="9604"/>
                      <a:pt x="13429" y="9571"/>
                      <a:pt x="13482" y="9571"/>
                    </a:cubicBezTo>
                    <a:lnTo>
                      <a:pt x="14529" y="9571"/>
                    </a:lnTo>
                    <a:cubicBezTo>
                      <a:pt x="14876" y="9571"/>
                      <a:pt x="15160" y="9287"/>
                      <a:pt x="15160" y="8940"/>
                    </a:cubicBezTo>
                    <a:lnTo>
                      <a:pt x="15160" y="6221"/>
                    </a:lnTo>
                    <a:cubicBezTo>
                      <a:pt x="15160" y="5872"/>
                      <a:pt x="14876" y="5590"/>
                      <a:pt x="14529" y="5590"/>
                    </a:cubicBezTo>
                    <a:lnTo>
                      <a:pt x="13483" y="5590"/>
                    </a:lnTo>
                    <a:cubicBezTo>
                      <a:pt x="13429" y="5590"/>
                      <a:pt x="13379" y="5555"/>
                      <a:pt x="13361" y="5504"/>
                    </a:cubicBezTo>
                    <a:cubicBezTo>
                      <a:pt x="13295" y="5321"/>
                      <a:pt x="13219" y="5137"/>
                      <a:pt x="13136" y="4960"/>
                    </a:cubicBezTo>
                    <a:cubicBezTo>
                      <a:pt x="13113" y="4911"/>
                      <a:pt x="13123" y="4853"/>
                      <a:pt x="13161" y="4813"/>
                    </a:cubicBezTo>
                    <a:lnTo>
                      <a:pt x="13901" y="4075"/>
                    </a:lnTo>
                    <a:cubicBezTo>
                      <a:pt x="14020" y="3954"/>
                      <a:pt x="14086" y="3796"/>
                      <a:pt x="14086" y="3627"/>
                    </a:cubicBezTo>
                    <a:cubicBezTo>
                      <a:pt x="14086" y="3459"/>
                      <a:pt x="14020" y="3300"/>
                      <a:pt x="13901" y="3181"/>
                    </a:cubicBezTo>
                    <a:lnTo>
                      <a:pt x="11978" y="1260"/>
                    </a:lnTo>
                    <a:cubicBezTo>
                      <a:pt x="11859" y="1141"/>
                      <a:pt x="11701" y="1075"/>
                      <a:pt x="11532" y="1075"/>
                    </a:cubicBezTo>
                    <a:cubicBezTo>
                      <a:pt x="11364" y="1075"/>
                      <a:pt x="11205" y="1141"/>
                      <a:pt x="11086" y="1260"/>
                    </a:cubicBezTo>
                    <a:lnTo>
                      <a:pt x="10346" y="2000"/>
                    </a:lnTo>
                    <a:cubicBezTo>
                      <a:pt x="10322" y="2024"/>
                      <a:pt x="10289" y="2037"/>
                      <a:pt x="10255" y="2037"/>
                    </a:cubicBezTo>
                    <a:cubicBezTo>
                      <a:pt x="10237" y="2037"/>
                      <a:pt x="10218" y="2033"/>
                      <a:pt x="10201" y="2025"/>
                    </a:cubicBezTo>
                    <a:cubicBezTo>
                      <a:pt x="10024" y="1942"/>
                      <a:pt x="9840" y="1866"/>
                      <a:pt x="9655" y="1800"/>
                    </a:cubicBezTo>
                    <a:cubicBezTo>
                      <a:pt x="9604" y="1780"/>
                      <a:pt x="9571" y="1732"/>
                      <a:pt x="9571" y="1678"/>
                    </a:cubicBezTo>
                    <a:lnTo>
                      <a:pt x="9571" y="632"/>
                    </a:lnTo>
                    <a:cubicBezTo>
                      <a:pt x="9571" y="283"/>
                      <a:pt x="9287" y="1"/>
                      <a:pt x="8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0" name="Google Shape;490;p34"/>
            <p:cNvSpPr/>
            <p:nvPr/>
          </p:nvSpPr>
          <p:spPr>
            <a:xfrm>
              <a:off x="8699646" y="2669687"/>
              <a:ext cx="96300" cy="960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91" name="Google Shape;491;p34"/>
            <p:cNvCxnSpPr>
              <a:stCxn id="490" idx="4"/>
              <a:endCxn id="492" idx="7"/>
            </p:cNvCxnSpPr>
            <p:nvPr/>
          </p:nvCxnSpPr>
          <p:spPr>
            <a:xfrm flipH="1">
              <a:off x="8191596" y="2765687"/>
              <a:ext cx="556200" cy="1824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4"/>
            <p:cNvCxnSpPr>
              <a:stCxn id="479" idx="4"/>
            </p:cNvCxnSpPr>
            <p:nvPr/>
          </p:nvCxnSpPr>
          <p:spPr>
            <a:xfrm flipH="1">
              <a:off x="6669019" y="3606377"/>
              <a:ext cx="450600" cy="16821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34"/>
            <p:cNvCxnSpPr>
              <a:stCxn id="492" idx="6"/>
            </p:cNvCxnSpPr>
            <p:nvPr/>
          </p:nvCxnSpPr>
          <p:spPr>
            <a:xfrm>
              <a:off x="8233269" y="4691017"/>
              <a:ext cx="1098000" cy="359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495" name="Google Shape;495;p34"/>
            <p:cNvGrpSpPr/>
            <p:nvPr/>
          </p:nvGrpSpPr>
          <p:grpSpPr>
            <a:xfrm rot="-652733">
              <a:off x="7396428" y="3996836"/>
              <a:ext cx="1388278" cy="1388278"/>
              <a:chOff x="2479700" y="3408200"/>
              <a:chExt cx="546775" cy="546775"/>
            </a:xfrm>
          </p:grpSpPr>
          <p:sp>
            <p:nvSpPr>
              <p:cNvPr id="496" name="Google Shape;496;p34"/>
              <p:cNvSpPr/>
              <p:nvPr/>
            </p:nvSpPr>
            <p:spPr>
              <a:xfrm>
                <a:off x="2479700" y="3408200"/>
                <a:ext cx="546775" cy="546775"/>
              </a:xfrm>
              <a:custGeom>
                <a:avLst/>
                <a:gdLst/>
                <a:ahLst/>
                <a:cxnLst/>
                <a:rect l="l" t="t" r="r" b="b"/>
                <a:pathLst>
                  <a:path w="21871" h="21871" extrusionOk="0">
                    <a:moveTo>
                      <a:pt x="11029" y="227"/>
                    </a:moveTo>
                    <a:cubicBezTo>
                      <a:pt x="13134" y="245"/>
                      <a:pt x="15161" y="871"/>
                      <a:pt x="16903" y="2042"/>
                    </a:cubicBezTo>
                    <a:lnTo>
                      <a:pt x="15976" y="3390"/>
                    </a:lnTo>
                    <a:lnTo>
                      <a:pt x="16068" y="3455"/>
                    </a:lnTo>
                    <a:cubicBezTo>
                      <a:pt x="16521" y="3765"/>
                      <a:pt x="16947" y="4119"/>
                      <a:pt x="17332" y="4502"/>
                    </a:cubicBezTo>
                    <a:lnTo>
                      <a:pt x="17411" y="4582"/>
                    </a:lnTo>
                    <a:lnTo>
                      <a:pt x="18566" y="3422"/>
                    </a:lnTo>
                    <a:cubicBezTo>
                      <a:pt x="20047" y="4923"/>
                      <a:pt x="21039" y="6802"/>
                      <a:pt x="21443" y="8862"/>
                    </a:cubicBezTo>
                    <a:lnTo>
                      <a:pt x="19837" y="9161"/>
                    </a:lnTo>
                    <a:lnTo>
                      <a:pt x="19857" y="9272"/>
                    </a:lnTo>
                    <a:cubicBezTo>
                      <a:pt x="19957" y="9815"/>
                      <a:pt x="20010" y="10365"/>
                      <a:pt x="20012" y="10907"/>
                    </a:cubicBezTo>
                    <a:lnTo>
                      <a:pt x="20012" y="11020"/>
                    </a:lnTo>
                    <a:lnTo>
                      <a:pt x="21644" y="11020"/>
                    </a:lnTo>
                    <a:cubicBezTo>
                      <a:pt x="21628" y="13138"/>
                      <a:pt x="20996" y="15175"/>
                      <a:pt x="19814" y="16924"/>
                    </a:cubicBezTo>
                    <a:lnTo>
                      <a:pt x="18467" y="15994"/>
                    </a:lnTo>
                    <a:lnTo>
                      <a:pt x="18404" y="16087"/>
                    </a:lnTo>
                    <a:cubicBezTo>
                      <a:pt x="18089" y="16541"/>
                      <a:pt x="17735" y="16965"/>
                      <a:pt x="17354" y="17349"/>
                    </a:cubicBezTo>
                    <a:lnTo>
                      <a:pt x="17274" y="17428"/>
                    </a:lnTo>
                    <a:lnTo>
                      <a:pt x="18431" y="18585"/>
                    </a:lnTo>
                    <a:cubicBezTo>
                      <a:pt x="16924" y="20061"/>
                      <a:pt x="15044" y="21049"/>
                      <a:pt x="12982" y="21449"/>
                    </a:cubicBezTo>
                    <a:lnTo>
                      <a:pt x="12688" y="19840"/>
                    </a:lnTo>
                    <a:lnTo>
                      <a:pt x="12577" y="19862"/>
                    </a:lnTo>
                    <a:cubicBezTo>
                      <a:pt x="12031" y="19961"/>
                      <a:pt x="11481" y="20012"/>
                      <a:pt x="10940" y="20014"/>
                    </a:cubicBezTo>
                    <a:lnTo>
                      <a:pt x="10826" y="20014"/>
                    </a:lnTo>
                    <a:lnTo>
                      <a:pt x="10830" y="21644"/>
                    </a:lnTo>
                    <a:cubicBezTo>
                      <a:pt x="8722" y="21623"/>
                      <a:pt x="6694" y="20993"/>
                      <a:pt x="4953" y="19819"/>
                    </a:cubicBezTo>
                    <a:lnTo>
                      <a:pt x="5882" y="18472"/>
                    </a:lnTo>
                    <a:lnTo>
                      <a:pt x="5789" y="18408"/>
                    </a:lnTo>
                    <a:cubicBezTo>
                      <a:pt x="5335" y="18094"/>
                      <a:pt x="4910" y="17740"/>
                      <a:pt x="4527" y="17359"/>
                    </a:cubicBezTo>
                    <a:lnTo>
                      <a:pt x="4448" y="17279"/>
                    </a:lnTo>
                    <a:lnTo>
                      <a:pt x="3293" y="18437"/>
                    </a:lnTo>
                    <a:cubicBezTo>
                      <a:pt x="1814" y="16931"/>
                      <a:pt x="825" y="15052"/>
                      <a:pt x="423" y="12991"/>
                    </a:cubicBezTo>
                    <a:lnTo>
                      <a:pt x="2031" y="12695"/>
                    </a:lnTo>
                    <a:lnTo>
                      <a:pt x="2011" y="12584"/>
                    </a:lnTo>
                    <a:cubicBezTo>
                      <a:pt x="1910" y="12041"/>
                      <a:pt x="1859" y="11490"/>
                      <a:pt x="1857" y="10952"/>
                    </a:cubicBezTo>
                    <a:lnTo>
                      <a:pt x="1857" y="10838"/>
                    </a:lnTo>
                    <a:lnTo>
                      <a:pt x="227" y="10853"/>
                    </a:lnTo>
                    <a:cubicBezTo>
                      <a:pt x="241" y="8741"/>
                      <a:pt x="871" y="6708"/>
                      <a:pt x="2045" y="4961"/>
                    </a:cubicBezTo>
                    <a:lnTo>
                      <a:pt x="3394" y="5888"/>
                    </a:lnTo>
                    <a:lnTo>
                      <a:pt x="3458" y="5796"/>
                    </a:lnTo>
                    <a:cubicBezTo>
                      <a:pt x="3770" y="5343"/>
                      <a:pt x="4124" y="4919"/>
                      <a:pt x="4507" y="4534"/>
                    </a:cubicBezTo>
                    <a:lnTo>
                      <a:pt x="4586" y="4453"/>
                    </a:lnTo>
                    <a:lnTo>
                      <a:pt x="3427" y="3298"/>
                    </a:lnTo>
                    <a:cubicBezTo>
                      <a:pt x="4932" y="1819"/>
                      <a:pt x="6810" y="828"/>
                      <a:pt x="8872" y="425"/>
                    </a:cubicBezTo>
                    <a:lnTo>
                      <a:pt x="9168" y="2032"/>
                    </a:lnTo>
                    <a:lnTo>
                      <a:pt x="9278" y="2013"/>
                    </a:lnTo>
                    <a:cubicBezTo>
                      <a:pt x="9823" y="1912"/>
                      <a:pt x="10374" y="1859"/>
                      <a:pt x="10916" y="1857"/>
                    </a:cubicBezTo>
                    <a:lnTo>
                      <a:pt x="11028" y="1857"/>
                    </a:lnTo>
                    <a:lnTo>
                      <a:pt x="11029" y="227"/>
                    </a:lnTo>
                    <a:close/>
                    <a:moveTo>
                      <a:pt x="10803" y="0"/>
                    </a:moveTo>
                    <a:lnTo>
                      <a:pt x="10802" y="1633"/>
                    </a:lnTo>
                    <a:cubicBezTo>
                      <a:pt x="10321" y="1639"/>
                      <a:pt x="9832" y="1685"/>
                      <a:pt x="9349" y="1770"/>
                    </a:cubicBezTo>
                    <a:lnTo>
                      <a:pt x="9052" y="161"/>
                    </a:lnTo>
                    <a:lnTo>
                      <a:pt x="8941" y="180"/>
                    </a:lnTo>
                    <a:cubicBezTo>
                      <a:pt x="6754" y="585"/>
                      <a:pt x="4763" y="1634"/>
                      <a:pt x="3187" y="3219"/>
                    </a:cubicBezTo>
                    <a:lnTo>
                      <a:pt x="3108" y="3298"/>
                    </a:lnTo>
                    <a:lnTo>
                      <a:pt x="4268" y="4453"/>
                    </a:lnTo>
                    <a:cubicBezTo>
                      <a:pt x="3931" y="4800"/>
                      <a:pt x="3618" y="5176"/>
                      <a:pt x="3336" y="5574"/>
                    </a:cubicBezTo>
                    <a:lnTo>
                      <a:pt x="1988" y="4646"/>
                    </a:lnTo>
                    <a:lnTo>
                      <a:pt x="1923" y="4738"/>
                    </a:lnTo>
                    <a:cubicBezTo>
                      <a:pt x="664" y="6567"/>
                      <a:pt x="0" y="8708"/>
                      <a:pt x="0" y="10935"/>
                    </a:cubicBezTo>
                    <a:lnTo>
                      <a:pt x="0" y="11081"/>
                    </a:lnTo>
                    <a:lnTo>
                      <a:pt x="1632" y="11066"/>
                    </a:lnTo>
                    <a:cubicBezTo>
                      <a:pt x="1639" y="11545"/>
                      <a:pt x="1685" y="12031"/>
                      <a:pt x="1768" y="12513"/>
                    </a:cubicBezTo>
                    <a:lnTo>
                      <a:pt x="159" y="12809"/>
                    </a:lnTo>
                    <a:lnTo>
                      <a:pt x="180" y="12920"/>
                    </a:lnTo>
                    <a:cubicBezTo>
                      <a:pt x="582" y="15109"/>
                      <a:pt x="1631" y="17099"/>
                      <a:pt x="3212" y="18677"/>
                    </a:cubicBezTo>
                    <a:lnTo>
                      <a:pt x="3293" y="18756"/>
                    </a:lnTo>
                    <a:lnTo>
                      <a:pt x="4448" y="17598"/>
                    </a:lnTo>
                    <a:cubicBezTo>
                      <a:pt x="4793" y="17934"/>
                      <a:pt x="5170" y="18246"/>
                      <a:pt x="5568" y="18528"/>
                    </a:cubicBezTo>
                    <a:lnTo>
                      <a:pt x="4639" y="19876"/>
                    </a:lnTo>
                    <a:lnTo>
                      <a:pt x="4732" y="19941"/>
                    </a:lnTo>
                    <a:cubicBezTo>
                      <a:pt x="6561" y="21203"/>
                      <a:pt x="8705" y="21870"/>
                      <a:pt x="10942" y="21870"/>
                    </a:cubicBezTo>
                    <a:lnTo>
                      <a:pt x="11056" y="21870"/>
                    </a:lnTo>
                    <a:lnTo>
                      <a:pt x="11056" y="21869"/>
                    </a:lnTo>
                    <a:lnTo>
                      <a:pt x="11053" y="20237"/>
                    </a:lnTo>
                    <a:cubicBezTo>
                      <a:pt x="11533" y="20232"/>
                      <a:pt x="12021" y="20185"/>
                      <a:pt x="12506" y="20103"/>
                    </a:cubicBezTo>
                    <a:lnTo>
                      <a:pt x="12801" y="21712"/>
                    </a:lnTo>
                    <a:lnTo>
                      <a:pt x="12911" y="21692"/>
                    </a:lnTo>
                    <a:cubicBezTo>
                      <a:pt x="15100" y="21291"/>
                      <a:pt x="17091" y="20245"/>
                      <a:pt x="18670" y="18664"/>
                    </a:cubicBezTo>
                    <a:lnTo>
                      <a:pt x="18750" y="18585"/>
                    </a:lnTo>
                    <a:lnTo>
                      <a:pt x="17593" y="17426"/>
                    </a:lnTo>
                    <a:cubicBezTo>
                      <a:pt x="17929" y="17083"/>
                      <a:pt x="18241" y="16708"/>
                      <a:pt x="18525" y="16308"/>
                    </a:cubicBezTo>
                    <a:lnTo>
                      <a:pt x="19871" y="17238"/>
                    </a:lnTo>
                    <a:lnTo>
                      <a:pt x="19936" y="17146"/>
                    </a:lnTo>
                    <a:cubicBezTo>
                      <a:pt x="21201" y="15315"/>
                      <a:pt x="21870" y="13167"/>
                      <a:pt x="21870" y="10934"/>
                    </a:cubicBezTo>
                    <a:lnTo>
                      <a:pt x="21869" y="10793"/>
                    </a:lnTo>
                    <a:lnTo>
                      <a:pt x="20237" y="10793"/>
                    </a:lnTo>
                    <a:cubicBezTo>
                      <a:pt x="20230" y="10311"/>
                      <a:pt x="20184" y="9824"/>
                      <a:pt x="20099" y="9341"/>
                    </a:cubicBezTo>
                    <a:lnTo>
                      <a:pt x="21707" y="9044"/>
                    </a:lnTo>
                    <a:lnTo>
                      <a:pt x="21687" y="8931"/>
                    </a:lnTo>
                    <a:cubicBezTo>
                      <a:pt x="21281" y="6744"/>
                      <a:pt x="20230" y="4755"/>
                      <a:pt x="18646" y="3181"/>
                    </a:cubicBezTo>
                    <a:lnTo>
                      <a:pt x="18565" y="3101"/>
                    </a:lnTo>
                    <a:lnTo>
                      <a:pt x="17410" y="4261"/>
                    </a:lnTo>
                    <a:cubicBezTo>
                      <a:pt x="17065" y="3926"/>
                      <a:pt x="16688" y="3613"/>
                      <a:pt x="16290" y="3333"/>
                    </a:cubicBezTo>
                    <a:lnTo>
                      <a:pt x="17217" y="1983"/>
                    </a:lnTo>
                    <a:lnTo>
                      <a:pt x="17124" y="1918"/>
                    </a:lnTo>
                    <a:cubicBezTo>
                      <a:pt x="15298" y="663"/>
                      <a:pt x="13159" y="0"/>
                      <a:pt x="109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4"/>
              <p:cNvSpPr/>
              <p:nvPr/>
            </p:nvSpPr>
            <p:spPr>
              <a:xfrm>
                <a:off x="2626900" y="3555400"/>
                <a:ext cx="252375" cy="252375"/>
              </a:xfrm>
              <a:custGeom>
                <a:avLst/>
                <a:gdLst/>
                <a:ahLst/>
                <a:cxnLst/>
                <a:rect l="l" t="t" r="r" b="b"/>
                <a:pathLst>
                  <a:path w="10095" h="10095" extrusionOk="0">
                    <a:moveTo>
                      <a:pt x="4821" y="460"/>
                    </a:moveTo>
                    <a:lnTo>
                      <a:pt x="5047" y="463"/>
                    </a:lnTo>
                    <a:cubicBezTo>
                      <a:pt x="5979" y="463"/>
                      <a:pt x="6876" y="740"/>
                      <a:pt x="7641" y="1266"/>
                    </a:cubicBezTo>
                    <a:lnTo>
                      <a:pt x="7760" y="1343"/>
                    </a:lnTo>
                    <a:cubicBezTo>
                      <a:pt x="7884" y="1434"/>
                      <a:pt x="8003" y="1530"/>
                      <a:pt x="8115" y="1633"/>
                    </a:cubicBezTo>
                    <a:lnTo>
                      <a:pt x="8280" y="1796"/>
                    </a:lnTo>
                    <a:cubicBezTo>
                      <a:pt x="8945" y="2457"/>
                      <a:pt x="9386" y="3290"/>
                      <a:pt x="9556" y="4203"/>
                    </a:cubicBezTo>
                    <a:lnTo>
                      <a:pt x="9587" y="4352"/>
                    </a:lnTo>
                    <a:cubicBezTo>
                      <a:pt x="9612" y="4507"/>
                      <a:pt x="9627" y="4664"/>
                      <a:pt x="9635" y="4821"/>
                    </a:cubicBezTo>
                    <a:lnTo>
                      <a:pt x="9632" y="5047"/>
                    </a:lnTo>
                    <a:cubicBezTo>
                      <a:pt x="9632" y="5982"/>
                      <a:pt x="9353" y="6883"/>
                      <a:pt x="8824" y="7649"/>
                    </a:cubicBezTo>
                    <a:lnTo>
                      <a:pt x="8745" y="7770"/>
                    </a:lnTo>
                    <a:cubicBezTo>
                      <a:pt x="8652" y="7896"/>
                      <a:pt x="8553" y="8016"/>
                      <a:pt x="8451" y="8130"/>
                    </a:cubicBezTo>
                    <a:lnTo>
                      <a:pt x="8449" y="8130"/>
                    </a:lnTo>
                    <a:lnTo>
                      <a:pt x="8290" y="8289"/>
                    </a:lnTo>
                    <a:cubicBezTo>
                      <a:pt x="7628" y="8951"/>
                      <a:pt x="6794" y="9391"/>
                      <a:pt x="5880" y="9558"/>
                    </a:cubicBezTo>
                    <a:lnTo>
                      <a:pt x="5728" y="9591"/>
                    </a:lnTo>
                    <a:cubicBezTo>
                      <a:pt x="5576" y="9612"/>
                      <a:pt x="5424" y="9629"/>
                      <a:pt x="5274" y="9635"/>
                    </a:cubicBezTo>
                    <a:lnTo>
                      <a:pt x="5047" y="9632"/>
                    </a:lnTo>
                    <a:cubicBezTo>
                      <a:pt x="4112" y="9632"/>
                      <a:pt x="3214" y="9353"/>
                      <a:pt x="2449" y="8826"/>
                    </a:cubicBezTo>
                    <a:lnTo>
                      <a:pt x="2326" y="8746"/>
                    </a:lnTo>
                    <a:lnTo>
                      <a:pt x="2328" y="8746"/>
                    </a:lnTo>
                    <a:cubicBezTo>
                      <a:pt x="2202" y="8654"/>
                      <a:pt x="2082" y="8556"/>
                      <a:pt x="1966" y="8452"/>
                    </a:cubicBezTo>
                    <a:lnTo>
                      <a:pt x="1968" y="8452"/>
                    </a:lnTo>
                    <a:lnTo>
                      <a:pt x="1809" y="8294"/>
                    </a:lnTo>
                    <a:cubicBezTo>
                      <a:pt x="1145" y="7631"/>
                      <a:pt x="706" y="6799"/>
                      <a:pt x="537" y="5883"/>
                    </a:cubicBezTo>
                    <a:lnTo>
                      <a:pt x="506" y="5733"/>
                    </a:lnTo>
                    <a:cubicBezTo>
                      <a:pt x="483" y="5581"/>
                      <a:pt x="466" y="5427"/>
                      <a:pt x="460" y="5274"/>
                    </a:cubicBezTo>
                    <a:lnTo>
                      <a:pt x="463" y="5047"/>
                    </a:lnTo>
                    <a:cubicBezTo>
                      <a:pt x="463" y="4114"/>
                      <a:pt x="740" y="3215"/>
                      <a:pt x="1267" y="2452"/>
                    </a:cubicBezTo>
                    <a:lnTo>
                      <a:pt x="1345" y="2331"/>
                    </a:lnTo>
                    <a:cubicBezTo>
                      <a:pt x="1438" y="2206"/>
                      <a:pt x="1535" y="2085"/>
                      <a:pt x="1637" y="1971"/>
                    </a:cubicBezTo>
                    <a:lnTo>
                      <a:pt x="1639" y="1973"/>
                    </a:lnTo>
                    <a:lnTo>
                      <a:pt x="1799" y="1811"/>
                    </a:lnTo>
                    <a:cubicBezTo>
                      <a:pt x="2460" y="1147"/>
                      <a:pt x="3293" y="707"/>
                      <a:pt x="4208" y="539"/>
                    </a:cubicBezTo>
                    <a:lnTo>
                      <a:pt x="4357" y="506"/>
                    </a:lnTo>
                    <a:cubicBezTo>
                      <a:pt x="4512" y="483"/>
                      <a:pt x="4667" y="466"/>
                      <a:pt x="4821" y="460"/>
                    </a:cubicBezTo>
                    <a:close/>
                    <a:moveTo>
                      <a:pt x="5031" y="0"/>
                    </a:moveTo>
                    <a:cubicBezTo>
                      <a:pt x="4730" y="2"/>
                      <a:pt x="4426" y="30"/>
                      <a:pt x="4124" y="86"/>
                    </a:cubicBezTo>
                    <a:lnTo>
                      <a:pt x="3902" y="134"/>
                    </a:lnTo>
                    <a:lnTo>
                      <a:pt x="3904" y="139"/>
                    </a:lnTo>
                    <a:cubicBezTo>
                      <a:pt x="3058" y="334"/>
                      <a:pt x="2283" y="744"/>
                      <a:pt x="1641" y="1335"/>
                    </a:cubicBezTo>
                    <a:lnTo>
                      <a:pt x="1634" y="1327"/>
                    </a:lnTo>
                    <a:lnTo>
                      <a:pt x="1474" y="1487"/>
                    </a:lnTo>
                    <a:cubicBezTo>
                      <a:pt x="1261" y="1700"/>
                      <a:pt x="1064" y="1938"/>
                      <a:pt x="889" y="2191"/>
                    </a:cubicBezTo>
                    <a:lnTo>
                      <a:pt x="768" y="2378"/>
                    </a:lnTo>
                    <a:lnTo>
                      <a:pt x="772" y="2381"/>
                    </a:lnTo>
                    <a:cubicBezTo>
                      <a:pt x="312" y="3116"/>
                      <a:pt x="53" y="3954"/>
                      <a:pt x="15" y="4831"/>
                    </a:cubicBezTo>
                    <a:lnTo>
                      <a:pt x="0" y="4831"/>
                    </a:lnTo>
                    <a:lnTo>
                      <a:pt x="0" y="5057"/>
                    </a:lnTo>
                    <a:cubicBezTo>
                      <a:pt x="2" y="5360"/>
                      <a:pt x="30" y="5664"/>
                      <a:pt x="86" y="5966"/>
                    </a:cubicBezTo>
                    <a:lnTo>
                      <a:pt x="134" y="6189"/>
                    </a:lnTo>
                    <a:lnTo>
                      <a:pt x="139" y="6187"/>
                    </a:lnTo>
                    <a:cubicBezTo>
                      <a:pt x="334" y="7033"/>
                      <a:pt x="744" y="7808"/>
                      <a:pt x="1335" y="8452"/>
                    </a:cubicBezTo>
                    <a:lnTo>
                      <a:pt x="1327" y="8461"/>
                    </a:lnTo>
                    <a:lnTo>
                      <a:pt x="1485" y="8619"/>
                    </a:lnTo>
                    <a:cubicBezTo>
                      <a:pt x="1699" y="8832"/>
                      <a:pt x="1935" y="9029"/>
                      <a:pt x="2188" y="9202"/>
                    </a:cubicBezTo>
                    <a:lnTo>
                      <a:pt x="2379" y="9328"/>
                    </a:lnTo>
                    <a:lnTo>
                      <a:pt x="2383" y="9323"/>
                    </a:lnTo>
                    <a:cubicBezTo>
                      <a:pt x="3118" y="9782"/>
                      <a:pt x="3954" y="10042"/>
                      <a:pt x="4824" y="10080"/>
                    </a:cubicBezTo>
                    <a:lnTo>
                      <a:pt x="4824" y="10094"/>
                    </a:lnTo>
                    <a:lnTo>
                      <a:pt x="5047" y="10094"/>
                    </a:lnTo>
                    <a:lnTo>
                      <a:pt x="5047" y="10093"/>
                    </a:lnTo>
                    <a:cubicBezTo>
                      <a:pt x="5350" y="10093"/>
                      <a:pt x="5657" y="10065"/>
                      <a:pt x="5963" y="10009"/>
                    </a:cubicBezTo>
                    <a:lnTo>
                      <a:pt x="6186" y="9961"/>
                    </a:lnTo>
                    <a:lnTo>
                      <a:pt x="6184" y="9956"/>
                    </a:lnTo>
                    <a:cubicBezTo>
                      <a:pt x="7030" y="9761"/>
                      <a:pt x="7805" y="9353"/>
                      <a:pt x="8449" y="8761"/>
                    </a:cubicBezTo>
                    <a:lnTo>
                      <a:pt x="8457" y="8770"/>
                    </a:lnTo>
                    <a:lnTo>
                      <a:pt x="8616" y="8613"/>
                    </a:lnTo>
                    <a:cubicBezTo>
                      <a:pt x="8829" y="8399"/>
                      <a:pt x="9026" y="8162"/>
                      <a:pt x="9201" y="7909"/>
                    </a:cubicBezTo>
                    <a:lnTo>
                      <a:pt x="9326" y="7717"/>
                    </a:lnTo>
                    <a:lnTo>
                      <a:pt x="9321" y="7714"/>
                    </a:lnTo>
                    <a:cubicBezTo>
                      <a:pt x="9782" y="6977"/>
                      <a:pt x="10042" y="6139"/>
                      <a:pt x="10080" y="5252"/>
                    </a:cubicBezTo>
                    <a:lnTo>
                      <a:pt x="10094" y="5252"/>
                    </a:lnTo>
                    <a:lnTo>
                      <a:pt x="10093" y="5024"/>
                    </a:lnTo>
                    <a:cubicBezTo>
                      <a:pt x="10091" y="4724"/>
                      <a:pt x="10063" y="4418"/>
                      <a:pt x="10007" y="4119"/>
                    </a:cubicBezTo>
                    <a:lnTo>
                      <a:pt x="9959" y="3904"/>
                    </a:lnTo>
                    <a:lnTo>
                      <a:pt x="9956" y="3906"/>
                    </a:lnTo>
                    <a:cubicBezTo>
                      <a:pt x="9761" y="3060"/>
                      <a:pt x="9351" y="2285"/>
                      <a:pt x="8760" y="1642"/>
                    </a:cubicBezTo>
                    <a:lnTo>
                      <a:pt x="8768" y="1634"/>
                    </a:lnTo>
                    <a:lnTo>
                      <a:pt x="8604" y="1471"/>
                    </a:lnTo>
                    <a:cubicBezTo>
                      <a:pt x="8389" y="1256"/>
                      <a:pt x="8152" y="1061"/>
                      <a:pt x="7900" y="887"/>
                    </a:cubicBezTo>
                    <a:lnTo>
                      <a:pt x="7710" y="765"/>
                    </a:lnTo>
                    <a:lnTo>
                      <a:pt x="7709" y="769"/>
                    </a:lnTo>
                    <a:cubicBezTo>
                      <a:pt x="6974" y="309"/>
                      <a:pt x="6138" y="52"/>
                      <a:pt x="5257" y="14"/>
                    </a:cubicBezTo>
                    <a:lnTo>
                      <a:pt x="52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34"/>
              <p:cNvSpPr/>
              <p:nvPr/>
            </p:nvSpPr>
            <p:spPr>
              <a:xfrm>
                <a:off x="2560075" y="3487825"/>
                <a:ext cx="388100" cy="388800"/>
              </a:xfrm>
              <a:custGeom>
                <a:avLst/>
                <a:gdLst/>
                <a:ahLst/>
                <a:cxnLst/>
                <a:rect l="l" t="t" r="r" b="b"/>
                <a:pathLst>
                  <a:path w="15524" h="15552" extrusionOk="0">
                    <a:moveTo>
                      <a:pt x="8636" y="1"/>
                    </a:moveTo>
                    <a:lnTo>
                      <a:pt x="8479" y="1349"/>
                    </a:lnTo>
                    <a:cubicBezTo>
                      <a:pt x="8683" y="1372"/>
                      <a:pt x="8890" y="1406"/>
                      <a:pt x="9092" y="1451"/>
                    </a:cubicBezTo>
                    <a:lnTo>
                      <a:pt x="9379" y="124"/>
                    </a:lnTo>
                    <a:cubicBezTo>
                      <a:pt x="9135" y="72"/>
                      <a:pt x="8885" y="30"/>
                      <a:pt x="8636" y="1"/>
                    </a:cubicBezTo>
                    <a:close/>
                    <a:moveTo>
                      <a:pt x="5649" y="225"/>
                    </a:moveTo>
                    <a:cubicBezTo>
                      <a:pt x="5407" y="291"/>
                      <a:pt x="5166" y="371"/>
                      <a:pt x="4933" y="460"/>
                    </a:cubicBezTo>
                    <a:lnTo>
                      <a:pt x="5417" y="1727"/>
                    </a:lnTo>
                    <a:cubicBezTo>
                      <a:pt x="5609" y="1653"/>
                      <a:pt x="5809" y="1588"/>
                      <a:pt x="6009" y="1534"/>
                    </a:cubicBezTo>
                    <a:lnTo>
                      <a:pt x="5649" y="225"/>
                    </a:lnTo>
                    <a:close/>
                    <a:moveTo>
                      <a:pt x="12131" y="1314"/>
                    </a:moveTo>
                    <a:lnTo>
                      <a:pt x="11363" y="2432"/>
                    </a:lnTo>
                    <a:cubicBezTo>
                      <a:pt x="11535" y="2548"/>
                      <a:pt x="11702" y="2675"/>
                      <a:pt x="11860" y="2809"/>
                    </a:cubicBezTo>
                    <a:lnTo>
                      <a:pt x="12731" y="1768"/>
                    </a:lnTo>
                    <a:cubicBezTo>
                      <a:pt x="12539" y="1608"/>
                      <a:pt x="12338" y="1454"/>
                      <a:pt x="12131" y="1314"/>
                    </a:cubicBezTo>
                    <a:close/>
                    <a:moveTo>
                      <a:pt x="2391" y="2049"/>
                    </a:moveTo>
                    <a:cubicBezTo>
                      <a:pt x="2207" y="2221"/>
                      <a:pt x="2031" y="2403"/>
                      <a:pt x="1867" y="2591"/>
                    </a:cubicBezTo>
                    <a:lnTo>
                      <a:pt x="2885" y="3486"/>
                    </a:lnTo>
                    <a:cubicBezTo>
                      <a:pt x="3020" y="3333"/>
                      <a:pt x="3167" y="3182"/>
                      <a:pt x="3319" y="3040"/>
                    </a:cubicBezTo>
                    <a:lnTo>
                      <a:pt x="2391" y="2049"/>
                    </a:lnTo>
                    <a:close/>
                    <a:moveTo>
                      <a:pt x="14616" y="4098"/>
                    </a:moveTo>
                    <a:lnTo>
                      <a:pt x="13418" y="4734"/>
                    </a:lnTo>
                    <a:cubicBezTo>
                      <a:pt x="13516" y="4915"/>
                      <a:pt x="13605" y="5105"/>
                      <a:pt x="13683" y="5297"/>
                    </a:cubicBezTo>
                    <a:lnTo>
                      <a:pt x="14937" y="4780"/>
                    </a:lnTo>
                    <a:cubicBezTo>
                      <a:pt x="14842" y="4547"/>
                      <a:pt x="14733" y="4317"/>
                      <a:pt x="14616" y="4098"/>
                    </a:cubicBezTo>
                    <a:close/>
                    <a:moveTo>
                      <a:pt x="352" y="5176"/>
                    </a:moveTo>
                    <a:cubicBezTo>
                      <a:pt x="269" y="5413"/>
                      <a:pt x="197" y="5656"/>
                      <a:pt x="137" y="5898"/>
                    </a:cubicBezTo>
                    <a:lnTo>
                      <a:pt x="1456" y="6221"/>
                    </a:lnTo>
                    <a:lnTo>
                      <a:pt x="1456" y="6219"/>
                    </a:lnTo>
                    <a:cubicBezTo>
                      <a:pt x="1505" y="6019"/>
                      <a:pt x="1565" y="5819"/>
                      <a:pt x="1632" y="5623"/>
                    </a:cubicBezTo>
                    <a:lnTo>
                      <a:pt x="352" y="5176"/>
                    </a:lnTo>
                    <a:close/>
                    <a:moveTo>
                      <a:pt x="14167" y="7722"/>
                    </a:moveTo>
                    <a:lnTo>
                      <a:pt x="14167" y="7750"/>
                    </a:lnTo>
                    <a:cubicBezTo>
                      <a:pt x="14167" y="7959"/>
                      <a:pt x="14157" y="8168"/>
                      <a:pt x="14137" y="8373"/>
                    </a:cubicBezTo>
                    <a:lnTo>
                      <a:pt x="15487" y="8502"/>
                    </a:lnTo>
                    <a:cubicBezTo>
                      <a:pt x="15512" y="8254"/>
                      <a:pt x="15523" y="8002"/>
                      <a:pt x="15523" y="7750"/>
                    </a:cubicBezTo>
                    <a:lnTo>
                      <a:pt x="15523" y="7722"/>
                    </a:lnTo>
                    <a:close/>
                    <a:moveTo>
                      <a:pt x="1342" y="8695"/>
                    </a:moveTo>
                    <a:lnTo>
                      <a:pt x="0" y="8892"/>
                    </a:lnTo>
                    <a:cubicBezTo>
                      <a:pt x="37" y="9140"/>
                      <a:pt x="84" y="9388"/>
                      <a:pt x="146" y="9632"/>
                    </a:cubicBezTo>
                    <a:lnTo>
                      <a:pt x="146" y="9630"/>
                    </a:lnTo>
                    <a:lnTo>
                      <a:pt x="1462" y="9305"/>
                    </a:lnTo>
                    <a:cubicBezTo>
                      <a:pt x="1413" y="9105"/>
                      <a:pt x="1371" y="8899"/>
                      <a:pt x="1342" y="8695"/>
                    </a:cubicBezTo>
                    <a:close/>
                    <a:moveTo>
                      <a:pt x="13430" y="10744"/>
                    </a:moveTo>
                    <a:cubicBezTo>
                      <a:pt x="13334" y="10927"/>
                      <a:pt x="13228" y="11107"/>
                      <a:pt x="13114" y="11281"/>
                    </a:cubicBezTo>
                    <a:lnTo>
                      <a:pt x="14249" y="12026"/>
                    </a:lnTo>
                    <a:cubicBezTo>
                      <a:pt x="14386" y="11816"/>
                      <a:pt x="14515" y="11598"/>
                      <a:pt x="14631" y="11375"/>
                    </a:cubicBezTo>
                    <a:lnTo>
                      <a:pt x="13430" y="10744"/>
                    </a:lnTo>
                    <a:close/>
                    <a:moveTo>
                      <a:pt x="2510" y="11547"/>
                    </a:moveTo>
                    <a:lnTo>
                      <a:pt x="1414" y="12346"/>
                    </a:lnTo>
                    <a:cubicBezTo>
                      <a:pt x="1561" y="12548"/>
                      <a:pt x="1720" y="12746"/>
                      <a:pt x="1887" y="12933"/>
                    </a:cubicBezTo>
                    <a:lnTo>
                      <a:pt x="2901" y="12033"/>
                    </a:lnTo>
                    <a:cubicBezTo>
                      <a:pt x="2762" y="11877"/>
                      <a:pt x="2632" y="11714"/>
                      <a:pt x="2510" y="11547"/>
                    </a:cubicBezTo>
                    <a:close/>
                    <a:moveTo>
                      <a:pt x="11385" y="13055"/>
                    </a:moveTo>
                    <a:cubicBezTo>
                      <a:pt x="11216" y="13173"/>
                      <a:pt x="11038" y="13283"/>
                      <a:pt x="10856" y="13384"/>
                    </a:cubicBezTo>
                    <a:lnTo>
                      <a:pt x="11518" y="14569"/>
                    </a:lnTo>
                    <a:cubicBezTo>
                      <a:pt x="11737" y="14446"/>
                      <a:pt x="11951" y="14312"/>
                      <a:pt x="12158" y="14170"/>
                    </a:cubicBezTo>
                    <a:lnTo>
                      <a:pt x="11385" y="13055"/>
                    </a:lnTo>
                    <a:close/>
                    <a:moveTo>
                      <a:pt x="4869" y="13534"/>
                    </a:moveTo>
                    <a:lnTo>
                      <a:pt x="4269" y="14752"/>
                    </a:lnTo>
                    <a:cubicBezTo>
                      <a:pt x="4495" y="14863"/>
                      <a:pt x="4727" y="14963"/>
                      <a:pt x="4961" y="15051"/>
                    </a:cubicBezTo>
                    <a:lnTo>
                      <a:pt x="5440" y="13782"/>
                    </a:lnTo>
                    <a:cubicBezTo>
                      <a:pt x="5247" y="13709"/>
                      <a:pt x="5056" y="13625"/>
                      <a:pt x="4869" y="13534"/>
                    </a:cubicBezTo>
                    <a:close/>
                    <a:moveTo>
                      <a:pt x="8503" y="14151"/>
                    </a:moveTo>
                    <a:cubicBezTo>
                      <a:pt x="8300" y="14175"/>
                      <a:pt x="8090" y="14190"/>
                      <a:pt x="7882" y="14195"/>
                    </a:cubicBezTo>
                    <a:lnTo>
                      <a:pt x="7917" y="15551"/>
                    </a:lnTo>
                    <a:cubicBezTo>
                      <a:pt x="8168" y="15545"/>
                      <a:pt x="8419" y="15527"/>
                      <a:pt x="8667" y="15497"/>
                    </a:cubicBezTo>
                    <a:lnTo>
                      <a:pt x="8503" y="1415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" name="Google Shape;499;p34"/>
            <p:cNvSpPr/>
            <p:nvPr/>
          </p:nvSpPr>
          <p:spPr>
            <a:xfrm>
              <a:off x="6445170" y="1955384"/>
              <a:ext cx="432798" cy="432798"/>
            </a:xfrm>
            <a:custGeom>
              <a:avLst/>
              <a:gdLst/>
              <a:ahLst/>
              <a:cxnLst/>
              <a:rect l="l" t="t" r="r" b="b"/>
              <a:pathLst>
                <a:path w="17371" h="17371" extrusionOk="0">
                  <a:moveTo>
                    <a:pt x="8685" y="5061"/>
                  </a:moveTo>
                  <a:cubicBezTo>
                    <a:pt x="10683" y="5061"/>
                    <a:pt x="12308" y="6687"/>
                    <a:pt x="12308" y="8686"/>
                  </a:cubicBezTo>
                  <a:cubicBezTo>
                    <a:pt x="12308" y="10683"/>
                    <a:pt x="10683" y="12309"/>
                    <a:pt x="8685" y="12309"/>
                  </a:cubicBezTo>
                  <a:cubicBezTo>
                    <a:pt x="6686" y="12309"/>
                    <a:pt x="5061" y="10683"/>
                    <a:pt x="5061" y="8686"/>
                  </a:cubicBezTo>
                  <a:cubicBezTo>
                    <a:pt x="5061" y="6687"/>
                    <a:pt x="6686" y="5061"/>
                    <a:pt x="8685" y="5061"/>
                  </a:cubicBezTo>
                  <a:close/>
                  <a:moveTo>
                    <a:pt x="8670" y="1"/>
                  </a:moveTo>
                  <a:lnTo>
                    <a:pt x="8669" y="1813"/>
                  </a:lnTo>
                  <a:lnTo>
                    <a:pt x="8669" y="3415"/>
                  </a:lnTo>
                  <a:cubicBezTo>
                    <a:pt x="8345" y="3415"/>
                    <a:pt x="8028" y="3447"/>
                    <a:pt x="7721" y="3505"/>
                  </a:cubicBezTo>
                  <a:lnTo>
                    <a:pt x="7101" y="144"/>
                  </a:lnTo>
                  <a:cubicBezTo>
                    <a:pt x="5365" y="465"/>
                    <a:pt x="3784" y="1299"/>
                    <a:pt x="2531" y="2556"/>
                  </a:cubicBezTo>
                  <a:lnTo>
                    <a:pt x="4952" y="4968"/>
                  </a:lnTo>
                  <a:cubicBezTo>
                    <a:pt x="4727" y="5193"/>
                    <a:pt x="4524" y="5439"/>
                    <a:pt x="4342" y="5702"/>
                  </a:cubicBezTo>
                  <a:lnTo>
                    <a:pt x="1529" y="3764"/>
                  </a:lnTo>
                  <a:cubicBezTo>
                    <a:pt x="529" y="5216"/>
                    <a:pt x="0" y="6918"/>
                    <a:pt x="0" y="8686"/>
                  </a:cubicBezTo>
                  <a:lnTo>
                    <a:pt x="0" y="8710"/>
                  </a:lnTo>
                  <a:lnTo>
                    <a:pt x="1552" y="8697"/>
                  </a:lnTo>
                  <a:lnTo>
                    <a:pt x="3415" y="8697"/>
                  </a:lnTo>
                  <a:cubicBezTo>
                    <a:pt x="3415" y="9021"/>
                    <a:pt x="3447" y="9336"/>
                    <a:pt x="3503" y="9645"/>
                  </a:cubicBezTo>
                  <a:lnTo>
                    <a:pt x="144" y="10262"/>
                  </a:lnTo>
                  <a:cubicBezTo>
                    <a:pt x="463" y="12000"/>
                    <a:pt x="1296" y="13581"/>
                    <a:pt x="2551" y="14833"/>
                  </a:cubicBezTo>
                  <a:lnTo>
                    <a:pt x="4965" y="12414"/>
                  </a:lnTo>
                  <a:cubicBezTo>
                    <a:pt x="5190" y="12639"/>
                    <a:pt x="5436" y="12844"/>
                    <a:pt x="5698" y="13026"/>
                  </a:cubicBezTo>
                  <a:lnTo>
                    <a:pt x="3759" y="15837"/>
                  </a:lnTo>
                  <a:cubicBezTo>
                    <a:pt x="5211" y="16840"/>
                    <a:pt x="6914" y="17371"/>
                    <a:pt x="8685" y="17371"/>
                  </a:cubicBezTo>
                  <a:lnTo>
                    <a:pt x="8690" y="17371"/>
                  </a:lnTo>
                  <a:lnTo>
                    <a:pt x="8685" y="13956"/>
                  </a:lnTo>
                  <a:cubicBezTo>
                    <a:pt x="9011" y="13956"/>
                    <a:pt x="9330" y="13924"/>
                    <a:pt x="9640" y="13868"/>
                  </a:cubicBezTo>
                  <a:lnTo>
                    <a:pt x="10255" y="17228"/>
                  </a:lnTo>
                  <a:cubicBezTo>
                    <a:pt x="11993" y="16910"/>
                    <a:pt x="13574" y="16079"/>
                    <a:pt x="14828" y="14823"/>
                  </a:cubicBezTo>
                  <a:lnTo>
                    <a:pt x="12412" y="12409"/>
                  </a:lnTo>
                  <a:cubicBezTo>
                    <a:pt x="12637" y="12183"/>
                    <a:pt x="12840" y="11938"/>
                    <a:pt x="13022" y="11676"/>
                  </a:cubicBezTo>
                  <a:lnTo>
                    <a:pt x="15834" y="13617"/>
                  </a:lnTo>
                  <a:lnTo>
                    <a:pt x="15834" y="13619"/>
                  </a:lnTo>
                  <a:cubicBezTo>
                    <a:pt x="16838" y="12163"/>
                    <a:pt x="17370" y="10458"/>
                    <a:pt x="17370" y="8686"/>
                  </a:cubicBezTo>
                  <a:lnTo>
                    <a:pt x="17370" y="8662"/>
                  </a:lnTo>
                  <a:lnTo>
                    <a:pt x="13955" y="8662"/>
                  </a:lnTo>
                  <a:cubicBezTo>
                    <a:pt x="13954" y="8340"/>
                    <a:pt x="13922" y="8023"/>
                    <a:pt x="13866" y="7717"/>
                  </a:cubicBezTo>
                  <a:lnTo>
                    <a:pt x="17225" y="7095"/>
                  </a:lnTo>
                  <a:cubicBezTo>
                    <a:pt x="16903" y="5357"/>
                    <a:pt x="16067" y="3777"/>
                    <a:pt x="14810" y="2527"/>
                  </a:cubicBezTo>
                  <a:lnTo>
                    <a:pt x="12399" y="4950"/>
                  </a:lnTo>
                  <a:cubicBezTo>
                    <a:pt x="12175" y="4726"/>
                    <a:pt x="11928" y="4521"/>
                    <a:pt x="11664" y="4341"/>
                  </a:cubicBezTo>
                  <a:lnTo>
                    <a:pt x="13600" y="1524"/>
                  </a:lnTo>
                  <a:cubicBezTo>
                    <a:pt x="12150" y="528"/>
                    <a:pt x="10450" y="1"/>
                    <a:pt x="8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4"/>
            <p:cNvSpPr/>
            <p:nvPr/>
          </p:nvSpPr>
          <p:spPr>
            <a:xfrm>
              <a:off x="6635207" y="2145524"/>
              <a:ext cx="52800" cy="525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4"/>
            <p:cNvSpPr/>
            <p:nvPr/>
          </p:nvSpPr>
          <p:spPr>
            <a:xfrm>
              <a:off x="7947969" y="4548367"/>
              <a:ext cx="285300" cy="285300"/>
            </a:xfrm>
            <a:prstGeom prst="ellipse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01" name="Google Shape;501;p34"/>
            <p:cNvCxnSpPr>
              <a:stCxn id="500" idx="4"/>
              <a:endCxn id="479" idx="0"/>
            </p:cNvCxnSpPr>
            <p:nvPr/>
          </p:nvCxnSpPr>
          <p:spPr>
            <a:xfrm>
              <a:off x="6661607" y="2198024"/>
              <a:ext cx="458100" cy="1272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4"/>
            <p:cNvCxnSpPr>
              <a:stCxn id="500" idx="5"/>
              <a:endCxn id="490" idx="1"/>
            </p:cNvCxnSpPr>
            <p:nvPr/>
          </p:nvCxnSpPr>
          <p:spPr>
            <a:xfrm>
              <a:off x="6680275" y="2190336"/>
              <a:ext cx="2033400" cy="493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34"/>
            <p:cNvCxnSpPr>
              <a:stCxn id="479" idx="6"/>
              <a:endCxn id="490" idx="3"/>
            </p:cNvCxnSpPr>
            <p:nvPr/>
          </p:nvCxnSpPr>
          <p:spPr>
            <a:xfrm rot="10800000" flipH="1">
              <a:off x="7187719" y="2751677"/>
              <a:ext cx="1526100" cy="786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34"/>
            <p:cNvCxnSpPr>
              <a:stCxn id="479" idx="5"/>
              <a:endCxn id="492" idx="1"/>
            </p:cNvCxnSpPr>
            <p:nvPr/>
          </p:nvCxnSpPr>
          <p:spPr>
            <a:xfrm>
              <a:off x="7167773" y="3586431"/>
              <a:ext cx="822000" cy="1003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0D2BCCC6-0BD0-1F89-97FB-B410C6978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26" y="297219"/>
            <a:ext cx="5429907" cy="1555132"/>
          </a:xfrm>
        </p:spPr>
        <p:txBody>
          <a:bodyPr/>
          <a:lstStyle/>
          <a:p>
            <a:r>
              <a:rPr lang="en-IN" sz="2400" dirty="0"/>
              <a:t>Reinforcement learning </a:t>
            </a:r>
          </a:p>
        </p:txBody>
      </p:sp>
      <p:pic>
        <p:nvPicPr>
          <p:cNvPr id="3074" name="Picture 2" descr="What is reinforcement learning? | IBM">
            <a:extLst>
              <a:ext uri="{FF2B5EF4-FFF2-40B4-BE49-F238E27FC236}">
                <a16:creationId xmlns:a16="http://schemas.microsoft.com/office/drawing/2014/main" id="{99E910B2-3320-DBE2-563A-EC3906198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9" y="1281727"/>
            <a:ext cx="6161118" cy="346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A246C0C1-F680-D7A6-A7B5-E479BD749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203C2BAA-6F36-19A4-B09F-700C5964B8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53" y="128204"/>
            <a:ext cx="7713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Kantumruy Pro SemiBold"/>
                <a:ea typeface="Kantumruy Pro SemiBold"/>
                <a:cs typeface="Kantumruy Pro SemiBold"/>
                <a:sym typeface="Kantumruy Pro SemiBold"/>
              </a:rPr>
              <a:t>3. Problem foundation</a:t>
            </a:r>
            <a:endParaRPr dirty="0">
              <a:latin typeface="Kantumruy Pro SemiBold"/>
              <a:ea typeface="Kantumruy Pro SemiBold"/>
              <a:cs typeface="Kantumruy Pro SemiBold"/>
              <a:sym typeface="Kantumruy Pro SemiBold"/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26FA672D-361D-7346-4003-4E34127AE9CF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4691" y="597404"/>
            <a:ext cx="8894618" cy="358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b="1" dirty="0"/>
              <a:t>Key Challenges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Dynamic Channel Conditions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Wireless signals fluctuate due to </a:t>
            </a:r>
            <a:r>
              <a:rPr lang="en-IN" b="1" dirty="0"/>
              <a:t>path loss, shadowing, and fading</a:t>
            </a:r>
            <a:r>
              <a:rPr lang="en-IN" dirty="0"/>
              <a:t>, making transmission unpredictable.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Interference Management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Multiple D2D users share frequency bands, leading to cross-interference.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Power levels and locations impact interference levels dynamically.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User Mobility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Devices move toward random destinations, changing link distances over time.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Resource Scarcity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Limited spectrum and power budgets</a:t>
            </a:r>
            <a:r>
              <a:rPr lang="en-IN" dirty="0"/>
              <a:t> restrict communication efficiency.</a:t>
            </a:r>
          </a:p>
          <a:p>
            <a:pPr marL="4826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Quality-of-Service &amp; Fairness</a:t>
            </a:r>
            <a:endParaRPr lang="en-IN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Ensuring </a:t>
            </a:r>
            <a:r>
              <a:rPr lang="en-IN" b="1" dirty="0"/>
              <a:t>minimum throughput per device</a:t>
            </a:r>
            <a:r>
              <a:rPr lang="en-IN" dirty="0"/>
              <a:t> while maintaining balanced network usage.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D6197A3D-9D52-9B0E-CE18-A325D42C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5">
            <a:extLst>
              <a:ext uri="{FF2B5EF4-FFF2-40B4-BE49-F238E27FC236}">
                <a16:creationId xmlns:a16="http://schemas.microsoft.com/office/drawing/2014/main" id="{89195AE1-C175-8396-417E-98B20D6566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5553" y="274609"/>
            <a:ext cx="8692138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Kantumruy Pro SemiBold" panose="020B0604020202020204" charset="0"/>
                <a:cs typeface="Kantumruy Pro SemiBold" panose="020B0604020202020204" charset="0"/>
              </a:rPr>
              <a:t>4. Relevance to Sustainable Development Goals</a:t>
            </a:r>
            <a:endParaRPr dirty="0">
              <a:latin typeface="Kantumruy Pro SemiBold" panose="020B0604020202020204" charset="0"/>
              <a:ea typeface="Kantumruy Pro SemiBold"/>
              <a:cs typeface="Kantumruy Pro SemiBold" panose="020B0604020202020204" charset="0"/>
              <a:sym typeface="Kantumruy Pro SemiBold"/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D8D7DB21-8A90-174F-094C-7C79AFF645D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4691" y="1303464"/>
            <a:ext cx="8894618" cy="35886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buFont typeface="+mj-lt"/>
              <a:buAutoNum type="arabicPeriod"/>
            </a:pPr>
            <a:r>
              <a:rPr lang="en-IN" b="1" dirty="0"/>
              <a:t>SDG #7 – Affordable and Clean Energy:</a:t>
            </a:r>
            <a:br>
              <a:rPr lang="en-IN" dirty="0"/>
            </a:br>
            <a:r>
              <a:rPr lang="en-IN" dirty="0"/>
              <a:t>Efficient power management reduces energy waste in wireless devices, lowering overall energy consumption and operational costs.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/>
              <a:t>SDG #9 – Industry, Innovation, and Infrastructure:</a:t>
            </a:r>
            <a:br>
              <a:rPr lang="en-IN" dirty="0"/>
            </a:br>
            <a:r>
              <a:rPr lang="en-IN" dirty="0"/>
              <a:t>Advanced network optimization supports resilient and efficient network infrastructures, enabling cutting-edge applications and improving connectivity in industrial settings.</a:t>
            </a:r>
          </a:p>
          <a:p>
            <a:pPr marL="433387" lvl="0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0850" algn="l"/>
              </a:tabLst>
            </a:pPr>
            <a:r>
              <a:rPr lang="en-IN" b="1" dirty="0"/>
              <a:t>Social and Economic Impact:</a:t>
            </a:r>
            <a:br>
              <a:rPr lang="en-IN" dirty="0"/>
            </a:br>
            <a:r>
              <a:rPr lang="en-IN" dirty="0"/>
              <a:t>Lower operating costs, extended battery life, and improved service quality lead to long-term benefits such as increased accessibility, enhanced user experience, and stronger economic growth through reduced energy expenditures.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>
          <a:extLst>
            <a:ext uri="{FF2B5EF4-FFF2-40B4-BE49-F238E27FC236}">
              <a16:creationId xmlns:a16="http://schemas.microsoft.com/office/drawing/2014/main" id="{EBA08FF7-3650-EA2A-1666-8A1DF923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530B8E-4755-A3B3-C286-EDEFCF20C856}"/>
              </a:ext>
            </a:extLst>
          </p:cNvPr>
          <p:cNvSpPr/>
          <p:nvPr/>
        </p:nvSpPr>
        <p:spPr>
          <a:xfrm>
            <a:off x="1140977" y="0"/>
            <a:ext cx="6862045" cy="514350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n>
                <a:solidFill>
                  <a:schemeClr val="tx1"/>
                </a:solidFill>
              </a:ln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05BA3-A47D-88DC-9FE7-97E3516AE6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491"/>
          <a:stretch/>
        </p:blipFill>
        <p:spPr>
          <a:xfrm>
            <a:off x="1875638" y="166950"/>
            <a:ext cx="5392721" cy="48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56985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Engineering Thesis Defense by Slidesgo">
  <a:themeElements>
    <a:clrScheme name="Simple Light">
      <a:dk1>
        <a:srgbClr val="263165"/>
      </a:dk1>
      <a:lt1>
        <a:srgbClr val="F4EEF4"/>
      </a:lt1>
      <a:dk2>
        <a:srgbClr val="F3F4E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16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2797</Words>
  <Application>Microsoft Office PowerPoint</Application>
  <PresentationFormat>On-screen Show (16:9)</PresentationFormat>
  <Paragraphs>319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Kantumruy Pro</vt:lpstr>
      <vt:lpstr>Kantumruy Pro SemiBold</vt:lpstr>
      <vt:lpstr>Kantumruy Pro Medium</vt:lpstr>
      <vt:lpstr>Arial</vt:lpstr>
      <vt:lpstr>Industrial Engineering Thesis Defense by Slidesgo</vt:lpstr>
      <vt:lpstr>B.TECH ECE BECE498J - Project - II  Review – II Title:  Wireless D2D Communication Network Optimization using Reinforcement Learning  </vt:lpstr>
      <vt:lpstr>Table of contents</vt:lpstr>
      <vt:lpstr>1. Introduction</vt:lpstr>
      <vt:lpstr>2. Literature review</vt:lpstr>
      <vt:lpstr>PowerPoint Presentation</vt:lpstr>
      <vt:lpstr>PowerPoint Presentation</vt:lpstr>
      <vt:lpstr>3. Problem foundation</vt:lpstr>
      <vt:lpstr>4. Relevance to Sustainable Development Goals</vt:lpstr>
      <vt:lpstr>PowerPoint Presentation</vt:lpstr>
      <vt:lpstr>5. Proposed System/Architecture</vt:lpstr>
      <vt:lpstr>PowerPoint Presentation</vt:lpstr>
      <vt:lpstr>PowerPoint Presentation</vt:lpstr>
      <vt:lpstr>6. Analytical and Theoretical description</vt:lpstr>
      <vt:lpstr>PowerPoint Presentation</vt:lpstr>
      <vt:lpstr>PowerPoint Presentation</vt:lpstr>
      <vt:lpstr>7. Hardware/Software Tools and Simulation/Design Parameters </vt:lpstr>
      <vt:lpstr>PowerPoint Presentation</vt:lpstr>
      <vt:lpstr>PowerPoint Presentation</vt:lpstr>
      <vt:lpstr>8. Simulation results:</vt:lpstr>
      <vt:lpstr>8. Simulation results:</vt:lpstr>
      <vt:lpstr>PowerPoint Presentation</vt:lpstr>
      <vt:lpstr>PowerPoint Presentation</vt:lpstr>
      <vt:lpstr>9. Timeline of the project:</vt:lpstr>
      <vt:lpstr>9. Timeline of the project:</vt:lpstr>
      <vt:lpstr>PowerPoint Presentation</vt:lpstr>
      <vt:lpstr>10. Summary of Completed Work and Future Work: </vt:lpstr>
      <vt:lpstr>10. Summary of Completed Work and Future Work: </vt:lpstr>
      <vt:lpstr>10. Summary of Completed Work and Future Work: </vt:lpstr>
      <vt:lpstr>11. Contribution of Individual Team Members: </vt:lpstr>
      <vt:lpstr>12. References </vt:lpstr>
      <vt:lpstr>Thankyou!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 _ash</dc:creator>
  <cp:lastModifiedBy>ACER</cp:lastModifiedBy>
  <cp:revision>9</cp:revision>
  <dcterms:modified xsi:type="dcterms:W3CDTF">2025-09-09T03:27:18Z</dcterms:modified>
</cp:coreProperties>
</file>