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5903"/>
  </p:normalViewPr>
  <p:slideViewPr>
    <p:cSldViewPr snapToGrid="0">
      <p:cViewPr>
        <p:scale>
          <a:sx n="56" d="100"/>
          <a:sy n="56" d="100"/>
        </p:scale>
        <p:origin x="18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D4B-6E2C-A8DD-F814-5B5EF300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C8802-62F4-98BE-5894-284537C7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BED3-CB44-EA88-9288-3F5ACCE7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72A9-5717-D065-71E5-92A76FB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0D2C-5B74-D680-8A33-D1EF5590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21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C18A-F6E7-EDA4-3D19-5DE4670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D7190-84D5-DF43-6710-03963A4F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657C-C5B0-6F69-15A6-0EC182A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9D2-2FE0-E22C-40BF-487E1187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9E2E-4CAF-E970-40B3-4A254C66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906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7649D-D959-34DC-6AF6-AD301D5D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992A-91C5-A5EF-5EB8-04B5D4AB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4F1D-C0C2-5957-0286-1778AF34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CBA7-81F2-84E5-3BA1-0B33AF4A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B704-2BFA-5603-1392-2AF4FB1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603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3EF8-EBB1-0843-2EDB-FC6A94D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B1AF-A6B2-4D0C-7467-924DD001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05A-E861-1B46-7740-4710E1CC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BBC2-FC5F-FBAC-9623-2A4445A4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A019-3DF2-1CDA-97A7-EAD8BF6D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0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BE27-1005-435A-3FC6-3A61DA67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2C6D-E467-E0EC-330A-86B7EA6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0720-FAF0-CBEA-9183-973DB86F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70D6-BD9C-DEFB-0F95-4CE2AC97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9909-0832-CAA1-A1BF-7FFDB36E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99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B658-B29B-B2BC-06CC-6F4A25F8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8174-B2B4-E9AC-D493-6F4D538C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6AA99-F54F-356B-5D88-EE7B0F94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2592-AED6-669F-D685-C6B984A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4304A-B3B3-2116-F61D-741CCAD4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12FC-B19F-C8D0-2062-1D7D0F4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5006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CBEB-B9EB-E796-9115-EB8A65EC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5846-BB84-7B20-57DF-DF46C78D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6080-B5FF-A2C4-EDB5-B01C372F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0EFA-A767-69F1-1CEE-8C670D7B1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EBE8-CC39-BDCA-CDB0-FC18E405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14AF7-2EFC-CE5B-E105-02D669C9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57EFB-1A1D-FFBA-CEB3-53E6CB3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9E53C-602E-F790-5314-93111F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36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C1D6-BEE6-9D3F-5ADB-C1586FB9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CE237-B3F4-5057-74AA-BE68AB90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7788-B6CB-C256-0054-F7C06E38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952B4-D3DD-DCF6-B177-3F4AF63F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41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A7143-F530-8CBA-D45D-13926AF8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C714E-9295-9C11-81D3-FC2C6C1C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CED5-8FAB-053F-386C-6CCD33A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67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116A-1EFB-AE84-C90E-93E3F008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4CC2-E3E8-8006-A94A-28467CDC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63F9-F5BE-39B6-33A5-891F6505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1FEB7-29C7-CFCE-133F-92FCF61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979F3-EC9F-B1D5-96E6-49FA758B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2F45-70B4-BFF4-0850-81FCD337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765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DC2-83E1-151F-5389-22FD6F61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2D4C4-730B-78F7-9BC6-087005E3F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BD302-A414-780B-90B1-A58D54CC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160D-FBD1-8AAC-F748-9E00B04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D03C-0E5F-A41A-5C6F-87B0CBB2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8D16-5D12-648E-C8D9-E27CCE44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32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C6B8C-DFF4-3CC1-3362-05B4C667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FB52-C5A9-6430-BD84-0C038881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BBEF-3778-48AB-3A31-F6068990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DF225-3074-C442-B7CF-F2C1C5F81EAC}" type="datetimeFigureOut">
              <a:rPr lang="en-PT" smtClean="0"/>
              <a:t>25/06/2025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0099-D105-22FB-355D-53205A1F4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C2BF-89D5-999A-11FA-2A5ECE90A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2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86C333B3-1671-6B02-BEEB-8F3B6DD5B4D6}"/>
              </a:ext>
            </a:extLst>
          </p:cNvPr>
          <p:cNvSpPr/>
          <p:nvPr/>
        </p:nvSpPr>
        <p:spPr>
          <a:xfrm rot="10800000">
            <a:off x="790413" y="417092"/>
            <a:ext cx="5904854" cy="5481218"/>
          </a:xfrm>
          <a:prstGeom prst="flowChartOffpageConnector">
            <a:avLst/>
          </a:prstGeom>
          <a:gradFill>
            <a:gsLst>
              <a:gs pos="27000">
                <a:schemeClr val="bg2">
                  <a:lumMod val="2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6157CD43-6C39-F940-7E51-BF7E9EAF1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1743" y="3292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4EB37-9AC0-C123-DD05-0A71A75D95E8}"/>
              </a:ext>
            </a:extLst>
          </p:cNvPr>
          <p:cNvGrpSpPr/>
          <p:nvPr/>
        </p:nvGrpSpPr>
        <p:grpSpPr>
          <a:xfrm rot="10800000">
            <a:off x="3866474" y="989089"/>
            <a:ext cx="769042" cy="3375198"/>
            <a:chOff x="3657181" y="1602976"/>
            <a:chExt cx="900000" cy="3962014"/>
          </a:xfrm>
          <a:solidFill>
            <a:schemeClr val="bg1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D7B870-4A36-8263-392E-EADD3EE17663}"/>
                </a:ext>
              </a:extLst>
            </p:cNvPr>
            <p:cNvSpPr/>
            <p:nvPr/>
          </p:nvSpPr>
          <p:spPr>
            <a:xfrm>
              <a:off x="3657181" y="4664990"/>
              <a:ext cx="900000" cy="9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00971C-E034-C266-BCA2-71273BCB2B35}"/>
                </a:ext>
              </a:extLst>
            </p:cNvPr>
            <p:cNvSpPr/>
            <p:nvPr/>
          </p:nvSpPr>
          <p:spPr>
            <a:xfrm>
              <a:off x="3747181" y="3629488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62B9E8-407F-E2DC-0A4E-C7DC08A1890D}"/>
                </a:ext>
              </a:extLst>
            </p:cNvPr>
            <p:cNvSpPr/>
            <p:nvPr/>
          </p:nvSpPr>
          <p:spPr>
            <a:xfrm>
              <a:off x="3837181" y="2773984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6D6453-92F7-C171-C4C8-61D459F56404}"/>
                </a:ext>
              </a:extLst>
            </p:cNvPr>
            <p:cNvSpPr/>
            <p:nvPr/>
          </p:nvSpPr>
          <p:spPr>
            <a:xfrm>
              <a:off x="3927181" y="209848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2A34F3-248D-3C78-6563-75715553C889}"/>
                </a:ext>
              </a:extLst>
            </p:cNvPr>
            <p:cNvSpPr/>
            <p:nvPr/>
          </p:nvSpPr>
          <p:spPr>
            <a:xfrm>
              <a:off x="4017181" y="1602976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AAD8BC-BFC9-B369-9C86-E68DCC113C2F}"/>
              </a:ext>
            </a:extLst>
          </p:cNvPr>
          <p:cNvGrpSpPr/>
          <p:nvPr/>
        </p:nvGrpSpPr>
        <p:grpSpPr>
          <a:xfrm>
            <a:off x="2818091" y="1113732"/>
            <a:ext cx="769042" cy="3375198"/>
            <a:chOff x="3657181" y="1602976"/>
            <a:chExt cx="900000" cy="3962014"/>
          </a:xfrm>
          <a:solidFill>
            <a:schemeClr val="tx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5DCB6C-AE20-8CBC-BFFE-ABEB7E98436A}"/>
                </a:ext>
              </a:extLst>
            </p:cNvPr>
            <p:cNvSpPr/>
            <p:nvPr/>
          </p:nvSpPr>
          <p:spPr>
            <a:xfrm>
              <a:off x="3657181" y="4664990"/>
              <a:ext cx="900000" cy="9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C8BC7D-9ACE-74AE-7F54-E0CFA865A294}"/>
                </a:ext>
              </a:extLst>
            </p:cNvPr>
            <p:cNvSpPr/>
            <p:nvPr/>
          </p:nvSpPr>
          <p:spPr>
            <a:xfrm>
              <a:off x="3747181" y="3629488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364672-D41C-C524-214D-1909C0F8971C}"/>
                </a:ext>
              </a:extLst>
            </p:cNvPr>
            <p:cNvSpPr/>
            <p:nvPr/>
          </p:nvSpPr>
          <p:spPr>
            <a:xfrm>
              <a:off x="3837181" y="2773984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A6A667-09AF-F07D-35E2-45FEA63BBFDC}"/>
                </a:ext>
              </a:extLst>
            </p:cNvPr>
            <p:cNvSpPr/>
            <p:nvPr/>
          </p:nvSpPr>
          <p:spPr>
            <a:xfrm>
              <a:off x="3927181" y="209848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400216-661F-DA4F-CFA5-29ED2E443B34}"/>
                </a:ext>
              </a:extLst>
            </p:cNvPr>
            <p:cNvSpPr/>
            <p:nvPr/>
          </p:nvSpPr>
          <p:spPr>
            <a:xfrm>
              <a:off x="4017181" y="1602976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</p:spTree>
    <p:extLst>
      <p:ext uri="{BB962C8B-B14F-4D97-AF65-F5344CB8AC3E}">
        <p14:creationId xmlns:p14="http://schemas.microsoft.com/office/powerpoint/2010/main" val="322323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942F31F-C254-2B76-AC20-B4D387827C77}"/>
              </a:ext>
            </a:extLst>
          </p:cNvPr>
          <p:cNvGrpSpPr/>
          <p:nvPr/>
        </p:nvGrpSpPr>
        <p:grpSpPr>
          <a:xfrm>
            <a:off x="514390" y="781915"/>
            <a:ext cx="4397829" cy="3744685"/>
            <a:chOff x="709841" y="356013"/>
            <a:chExt cx="4397829" cy="37446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337841-29B9-60E6-80E5-F91DE9BAA6DF}"/>
                </a:ext>
              </a:extLst>
            </p:cNvPr>
            <p:cNvGrpSpPr/>
            <p:nvPr/>
          </p:nvGrpSpPr>
          <p:grpSpPr>
            <a:xfrm>
              <a:off x="1097105" y="1095609"/>
              <a:ext cx="3508544" cy="2088145"/>
              <a:chOff x="1221406" y="789508"/>
              <a:chExt cx="3508544" cy="2088145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F940B20-C353-D204-939F-513783A55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1406" y="925874"/>
                <a:ext cx="1346593" cy="883508"/>
              </a:xfrm>
              <a:prstGeom prst="straightConnector1">
                <a:avLst/>
              </a:prstGeom>
              <a:ln w="38100">
                <a:solidFill>
                  <a:schemeClr val="tx1">
                    <a:alpha val="99000"/>
                  </a:schemeClr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Data 3">
                <a:extLst>
                  <a:ext uri="{FF2B5EF4-FFF2-40B4-BE49-F238E27FC236}">
                    <a16:creationId xmlns:a16="http://schemas.microsoft.com/office/drawing/2014/main" id="{061D6029-FFF5-6632-401B-38CEB2FAB9EF}"/>
                  </a:ext>
                </a:extLst>
              </p:cNvPr>
              <p:cNvSpPr/>
              <p:nvPr/>
            </p:nvSpPr>
            <p:spPr>
              <a:xfrm>
                <a:off x="1742303" y="789508"/>
                <a:ext cx="2323070" cy="1767016"/>
              </a:xfrm>
              <a:prstGeom prst="flowChartInputOutpu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5" name="Data 4">
                <a:extLst>
                  <a:ext uri="{FF2B5EF4-FFF2-40B4-BE49-F238E27FC236}">
                    <a16:creationId xmlns:a16="http://schemas.microsoft.com/office/drawing/2014/main" id="{A4E3AE35-4E65-616D-C4F4-A362BB05E962}"/>
                  </a:ext>
                </a:extLst>
              </p:cNvPr>
              <p:cNvSpPr/>
              <p:nvPr/>
            </p:nvSpPr>
            <p:spPr>
              <a:xfrm>
                <a:off x="1894703" y="941908"/>
                <a:ext cx="2323070" cy="1767016"/>
              </a:xfrm>
              <a:prstGeom prst="flowChartInputOutpu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6" name="Data 5">
                <a:extLst>
                  <a:ext uri="{FF2B5EF4-FFF2-40B4-BE49-F238E27FC236}">
                    <a16:creationId xmlns:a16="http://schemas.microsoft.com/office/drawing/2014/main" id="{034D5455-1399-76DB-4B17-26BB3E49D182}"/>
                  </a:ext>
                </a:extLst>
              </p:cNvPr>
              <p:cNvSpPr/>
              <p:nvPr/>
            </p:nvSpPr>
            <p:spPr>
              <a:xfrm>
                <a:off x="2079761" y="1110637"/>
                <a:ext cx="2323070" cy="1767016"/>
              </a:xfrm>
              <a:prstGeom prst="flowChartInputOutpu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13" name="Data 12">
                <a:extLst>
                  <a:ext uri="{FF2B5EF4-FFF2-40B4-BE49-F238E27FC236}">
                    <a16:creationId xmlns:a16="http://schemas.microsoft.com/office/drawing/2014/main" id="{6CDD41BB-4705-2420-A46B-598316BB0209}"/>
                  </a:ext>
                </a:extLst>
              </p:cNvPr>
              <p:cNvSpPr/>
              <p:nvPr/>
            </p:nvSpPr>
            <p:spPr>
              <a:xfrm>
                <a:off x="2690982" y="1636755"/>
                <a:ext cx="977947" cy="714779"/>
              </a:xfrm>
              <a:prstGeom prst="flowChartInputOutpu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8A84B18-DD72-6DB9-2FE3-AE19DD4E7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903" y="2061051"/>
                <a:ext cx="1409986" cy="816602"/>
              </a:xfrm>
              <a:prstGeom prst="straightConnector1">
                <a:avLst/>
              </a:prstGeom>
              <a:ln w="38100">
                <a:solidFill>
                  <a:schemeClr val="tx1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492BEE-4BD4-63F4-2AC6-93E6298F3EA6}"/>
                  </a:ext>
                </a:extLst>
              </p:cNvPr>
              <p:cNvSpPr txBox="1"/>
              <p:nvPr/>
            </p:nvSpPr>
            <p:spPr>
              <a:xfrm>
                <a:off x="2747974" y="1936747"/>
                <a:ext cx="3433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T" sz="2000" b="1" dirty="0"/>
                  <a:t>A</a:t>
                </a:r>
                <a:endParaRPr lang="en-PT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188C4ED-1FD2-3728-E607-CC8A30736C26}"/>
                      </a:ext>
                    </a:extLst>
                  </p:cNvPr>
                  <p:cNvSpPr txBox="1"/>
                  <p:nvPr/>
                </p:nvSpPr>
                <p:spPr>
                  <a:xfrm>
                    <a:off x="4370173" y="2253563"/>
                    <a:ext cx="359777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pt-PT" sz="3600" b="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188C4ED-1FD2-3728-E607-CC8A30736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0173" y="2253563"/>
                    <a:ext cx="359777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667" t="-2272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833AB4-DDC6-D1B9-B756-AA62F7E9FF7E}"/>
                    </a:ext>
                  </a:extLst>
                </p:cNvPr>
                <p:cNvSpPr txBox="1"/>
                <p:nvPr/>
              </p:nvSpPr>
              <p:spPr>
                <a:xfrm>
                  <a:off x="3508768" y="3059761"/>
                  <a:ext cx="36150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pt-PT" sz="3600" b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833AB4-DDC6-D1B9-B756-AA62F7E9F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768" y="3059761"/>
                  <a:ext cx="361509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7586" b="-22222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094D27BA-CBE1-81E1-0063-FE6F39735995}"/>
                </a:ext>
              </a:extLst>
            </p:cNvPr>
            <p:cNvSpPr/>
            <p:nvPr/>
          </p:nvSpPr>
          <p:spPr>
            <a:xfrm>
              <a:off x="709841" y="356013"/>
              <a:ext cx="4397829" cy="3744685"/>
            </a:xfrm>
            <a:prstGeom prst="cube">
              <a:avLst/>
            </a:prstGeom>
            <a:solidFill>
              <a:schemeClr val="bg1">
                <a:lumMod val="85000"/>
                <a:alpha val="13491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E92B1A-267F-3D95-728D-649F99E27EE0}"/>
              </a:ext>
            </a:extLst>
          </p:cNvPr>
          <p:cNvGrpSpPr/>
          <p:nvPr/>
        </p:nvGrpSpPr>
        <p:grpSpPr>
          <a:xfrm>
            <a:off x="5428701" y="449672"/>
            <a:ext cx="4397829" cy="3744685"/>
            <a:chOff x="5339091" y="172674"/>
            <a:chExt cx="4397829" cy="37446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405DC82-5E61-E81E-D97D-23AA305DCC44}"/>
                </a:ext>
              </a:extLst>
            </p:cNvPr>
            <p:cNvGrpSpPr/>
            <p:nvPr/>
          </p:nvGrpSpPr>
          <p:grpSpPr>
            <a:xfrm>
              <a:off x="6072710" y="549382"/>
              <a:ext cx="3055623" cy="2520000"/>
              <a:chOff x="5188953" y="743859"/>
              <a:chExt cx="3055623" cy="2520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303203-CD07-1993-3206-D84301AEEB38}"/>
                  </a:ext>
                </a:extLst>
              </p:cNvPr>
              <p:cNvSpPr/>
              <p:nvPr/>
            </p:nvSpPr>
            <p:spPr>
              <a:xfrm>
                <a:off x="6096000" y="1636755"/>
                <a:ext cx="720000" cy="72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C239F7F-0325-B5CF-8F7D-78A85C2CF961}"/>
                  </a:ext>
                </a:extLst>
              </p:cNvPr>
              <p:cNvSpPr/>
              <p:nvPr/>
            </p:nvSpPr>
            <p:spPr>
              <a:xfrm>
                <a:off x="6096000" y="1844040"/>
                <a:ext cx="693988" cy="264334"/>
              </a:xfrm>
              <a:custGeom>
                <a:avLst/>
                <a:gdLst>
                  <a:gd name="connsiteX0" fmla="*/ 0 w 693988"/>
                  <a:gd name="connsiteY0" fmla="*/ 163830 h 264334"/>
                  <a:gd name="connsiteX1" fmla="*/ 224790 w 693988"/>
                  <a:gd name="connsiteY1" fmla="*/ 255270 h 264334"/>
                  <a:gd name="connsiteX2" fmla="*/ 487680 w 693988"/>
                  <a:gd name="connsiteY2" fmla="*/ 247650 h 264334"/>
                  <a:gd name="connsiteX3" fmla="*/ 670560 w 693988"/>
                  <a:gd name="connsiteY3" fmla="*/ 137160 h 264334"/>
                  <a:gd name="connsiteX4" fmla="*/ 685800 w 693988"/>
                  <a:gd name="connsiteY4" fmla="*/ 0 h 26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88" h="264334">
                    <a:moveTo>
                      <a:pt x="0" y="163830"/>
                    </a:moveTo>
                    <a:cubicBezTo>
                      <a:pt x="71755" y="202565"/>
                      <a:pt x="143510" y="241300"/>
                      <a:pt x="224790" y="255270"/>
                    </a:cubicBezTo>
                    <a:cubicBezTo>
                      <a:pt x="306070" y="269240"/>
                      <a:pt x="413385" y="267335"/>
                      <a:pt x="487680" y="247650"/>
                    </a:cubicBezTo>
                    <a:cubicBezTo>
                      <a:pt x="561975" y="227965"/>
                      <a:pt x="637540" y="178435"/>
                      <a:pt x="670560" y="137160"/>
                    </a:cubicBezTo>
                    <a:cubicBezTo>
                      <a:pt x="703580" y="95885"/>
                      <a:pt x="694690" y="47942"/>
                      <a:pt x="685800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9DC4B36-7C44-2661-EC7A-8F0D29B5E444}"/>
                  </a:ext>
                </a:extLst>
              </p:cNvPr>
              <p:cNvSpPr/>
              <p:nvPr/>
            </p:nvSpPr>
            <p:spPr>
              <a:xfrm>
                <a:off x="5188953" y="743859"/>
                <a:ext cx="2520000" cy="2520000"/>
              </a:xfrm>
              <a:prstGeom prst="ellipse">
                <a:avLst/>
              </a:prstGeom>
              <a:solidFill>
                <a:schemeClr val="bg2">
                  <a:lumMod val="75000"/>
                  <a:alpha val="4177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33DDF40-5A3B-13D6-2970-CA105871966F}"/>
                  </a:ext>
                </a:extLst>
              </p:cNvPr>
              <p:cNvSpPr/>
              <p:nvPr/>
            </p:nvSpPr>
            <p:spPr>
              <a:xfrm>
                <a:off x="5188953" y="1642837"/>
                <a:ext cx="2478222" cy="755576"/>
              </a:xfrm>
              <a:custGeom>
                <a:avLst/>
                <a:gdLst>
                  <a:gd name="connsiteX0" fmla="*/ 0 w 693988"/>
                  <a:gd name="connsiteY0" fmla="*/ 163830 h 264334"/>
                  <a:gd name="connsiteX1" fmla="*/ 224790 w 693988"/>
                  <a:gd name="connsiteY1" fmla="*/ 255270 h 264334"/>
                  <a:gd name="connsiteX2" fmla="*/ 487680 w 693988"/>
                  <a:gd name="connsiteY2" fmla="*/ 247650 h 264334"/>
                  <a:gd name="connsiteX3" fmla="*/ 670560 w 693988"/>
                  <a:gd name="connsiteY3" fmla="*/ 137160 h 264334"/>
                  <a:gd name="connsiteX4" fmla="*/ 685800 w 693988"/>
                  <a:gd name="connsiteY4" fmla="*/ 0 h 26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88" h="264334">
                    <a:moveTo>
                      <a:pt x="0" y="163830"/>
                    </a:moveTo>
                    <a:cubicBezTo>
                      <a:pt x="71755" y="202565"/>
                      <a:pt x="143510" y="241300"/>
                      <a:pt x="224790" y="255270"/>
                    </a:cubicBezTo>
                    <a:cubicBezTo>
                      <a:pt x="306070" y="269240"/>
                      <a:pt x="413385" y="267335"/>
                      <a:pt x="487680" y="247650"/>
                    </a:cubicBezTo>
                    <a:cubicBezTo>
                      <a:pt x="561975" y="227965"/>
                      <a:pt x="637540" y="178435"/>
                      <a:pt x="670560" y="137160"/>
                    </a:cubicBezTo>
                    <a:cubicBezTo>
                      <a:pt x="703580" y="95885"/>
                      <a:pt x="694690" y="47942"/>
                      <a:pt x="685800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70D232C-D686-E7BF-8C25-2227453A3B9C}"/>
                  </a:ext>
                </a:extLst>
              </p:cNvPr>
              <p:cNvGrpSpPr/>
              <p:nvPr/>
            </p:nvGrpSpPr>
            <p:grpSpPr>
              <a:xfrm>
                <a:off x="6914803" y="1898256"/>
                <a:ext cx="528622" cy="646021"/>
                <a:chOff x="6921287" y="2101039"/>
                <a:chExt cx="528622" cy="646021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BA8BBBF2-7214-695A-7504-2CE93F0ADFB7}"/>
                    </a:ext>
                  </a:extLst>
                </p:cNvPr>
                <p:cNvSpPr/>
                <p:nvPr/>
              </p:nvSpPr>
              <p:spPr>
                <a:xfrm>
                  <a:off x="6977709" y="2108073"/>
                  <a:ext cx="429610" cy="114410"/>
                </a:xfrm>
                <a:custGeom>
                  <a:avLst/>
                  <a:gdLst>
                    <a:gd name="connsiteX0" fmla="*/ 0 w 486032"/>
                    <a:gd name="connsiteY0" fmla="*/ 189471 h 189471"/>
                    <a:gd name="connsiteX1" fmla="*/ 280086 w 486032"/>
                    <a:gd name="connsiteY1" fmla="*/ 156519 h 189471"/>
                    <a:gd name="connsiteX2" fmla="*/ 486032 w 486032"/>
                    <a:gd name="connsiteY2" fmla="*/ 0 h 189471"/>
                    <a:gd name="connsiteX3" fmla="*/ 486032 w 486032"/>
                    <a:gd name="connsiteY3" fmla="*/ 0 h 18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032" h="189471">
                      <a:moveTo>
                        <a:pt x="0" y="189471"/>
                      </a:moveTo>
                      <a:cubicBezTo>
                        <a:pt x="99540" y="188784"/>
                        <a:pt x="199081" y="188097"/>
                        <a:pt x="280086" y="156519"/>
                      </a:cubicBezTo>
                      <a:cubicBezTo>
                        <a:pt x="361091" y="124941"/>
                        <a:pt x="486032" y="0"/>
                        <a:pt x="486032" y="0"/>
                      </a:cubicBezTo>
                      <a:lnTo>
                        <a:pt x="486032" y="0"/>
                      </a:ln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CC5141E2-CEE7-A3A5-41FB-B72B9CA0573F}"/>
                    </a:ext>
                  </a:extLst>
                </p:cNvPr>
                <p:cNvSpPr/>
                <p:nvPr/>
              </p:nvSpPr>
              <p:spPr>
                <a:xfrm>
                  <a:off x="6921287" y="2222483"/>
                  <a:ext cx="112844" cy="524577"/>
                </a:xfrm>
                <a:custGeom>
                  <a:avLst/>
                  <a:gdLst>
                    <a:gd name="connsiteX0" fmla="*/ 0 w 112844"/>
                    <a:gd name="connsiteY0" fmla="*/ 524577 h 524577"/>
                    <a:gd name="connsiteX1" fmla="*/ 110691 w 112844"/>
                    <a:gd name="connsiteY1" fmla="*/ 264695 h 524577"/>
                    <a:gd name="connsiteX2" fmla="*/ 62565 w 112844"/>
                    <a:gd name="connsiteY2" fmla="*/ 0 h 524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2844" h="524577">
                      <a:moveTo>
                        <a:pt x="0" y="524577"/>
                      </a:moveTo>
                      <a:cubicBezTo>
                        <a:pt x="50132" y="438350"/>
                        <a:pt x="100264" y="352124"/>
                        <a:pt x="110691" y="264695"/>
                      </a:cubicBezTo>
                      <a:cubicBezTo>
                        <a:pt x="121118" y="177266"/>
                        <a:pt x="91841" y="88633"/>
                        <a:pt x="62565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E633FAF-5553-0ABB-D163-87907161A4EA}"/>
                    </a:ext>
                  </a:extLst>
                </p:cNvPr>
                <p:cNvSpPr/>
                <p:nvPr/>
              </p:nvSpPr>
              <p:spPr>
                <a:xfrm>
                  <a:off x="7337065" y="2101039"/>
                  <a:ext cx="112844" cy="524577"/>
                </a:xfrm>
                <a:custGeom>
                  <a:avLst/>
                  <a:gdLst>
                    <a:gd name="connsiteX0" fmla="*/ 0 w 112844"/>
                    <a:gd name="connsiteY0" fmla="*/ 524577 h 524577"/>
                    <a:gd name="connsiteX1" fmla="*/ 110691 w 112844"/>
                    <a:gd name="connsiteY1" fmla="*/ 264695 h 524577"/>
                    <a:gd name="connsiteX2" fmla="*/ 62565 w 112844"/>
                    <a:gd name="connsiteY2" fmla="*/ 0 h 524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2844" h="524577">
                      <a:moveTo>
                        <a:pt x="0" y="524577"/>
                      </a:moveTo>
                      <a:cubicBezTo>
                        <a:pt x="50132" y="438350"/>
                        <a:pt x="100264" y="352124"/>
                        <a:pt x="110691" y="264695"/>
                      </a:cubicBezTo>
                      <a:cubicBezTo>
                        <a:pt x="121118" y="177266"/>
                        <a:pt x="91841" y="88633"/>
                        <a:pt x="62565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244ED2A-0D35-17C7-AF2B-D7F040073C84}"/>
                    </a:ext>
                  </a:extLst>
                </p:cNvPr>
                <p:cNvSpPr/>
                <p:nvPr/>
              </p:nvSpPr>
              <p:spPr>
                <a:xfrm>
                  <a:off x="6921287" y="2607278"/>
                  <a:ext cx="429610" cy="134969"/>
                </a:xfrm>
                <a:custGeom>
                  <a:avLst/>
                  <a:gdLst>
                    <a:gd name="connsiteX0" fmla="*/ 0 w 486032"/>
                    <a:gd name="connsiteY0" fmla="*/ 189471 h 189471"/>
                    <a:gd name="connsiteX1" fmla="*/ 280086 w 486032"/>
                    <a:gd name="connsiteY1" fmla="*/ 156519 h 189471"/>
                    <a:gd name="connsiteX2" fmla="*/ 486032 w 486032"/>
                    <a:gd name="connsiteY2" fmla="*/ 0 h 189471"/>
                    <a:gd name="connsiteX3" fmla="*/ 486032 w 486032"/>
                    <a:gd name="connsiteY3" fmla="*/ 0 h 18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032" h="189471">
                      <a:moveTo>
                        <a:pt x="0" y="189471"/>
                      </a:moveTo>
                      <a:cubicBezTo>
                        <a:pt x="99540" y="188784"/>
                        <a:pt x="199081" y="188097"/>
                        <a:pt x="280086" y="156519"/>
                      </a:cubicBezTo>
                      <a:cubicBezTo>
                        <a:pt x="361091" y="124941"/>
                        <a:pt x="486032" y="0"/>
                        <a:pt x="486032" y="0"/>
                      </a:cubicBezTo>
                      <a:lnTo>
                        <a:pt x="486032" y="0"/>
                      </a:ln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EF5826-FE80-B8F5-9D05-FB6AA38C733D}"/>
                  </a:ext>
                </a:extLst>
              </p:cNvPr>
              <p:cNvSpPr txBox="1"/>
              <p:nvPr/>
            </p:nvSpPr>
            <p:spPr>
              <a:xfrm>
                <a:off x="6935674" y="225356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T" b="1" dirty="0"/>
                  <a:t>A</a:t>
                </a:r>
                <a:endParaRPr lang="en-PT" sz="1400" b="1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9FE6F59-B273-C752-0030-BE1800648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994" y="2020625"/>
                <a:ext cx="1676001" cy="551112"/>
              </a:xfrm>
              <a:prstGeom prst="straightConnector1">
                <a:avLst/>
              </a:prstGeom>
              <a:ln w="38100">
                <a:solidFill>
                  <a:schemeClr val="tx1">
                    <a:alpha val="99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0A635AF-8526-532B-E452-15120230DDB9}"/>
                      </a:ext>
                    </a:extLst>
                  </p:cNvPr>
                  <p:cNvSpPr txBox="1"/>
                  <p:nvPr/>
                </p:nvSpPr>
                <p:spPr>
                  <a:xfrm>
                    <a:off x="7884799" y="1962495"/>
                    <a:ext cx="359777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pt-PT" sz="3600" b="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0A635AF-8526-532B-E452-15120230DD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4799" y="1962495"/>
                    <a:ext cx="359777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690" t="-20000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en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36D16F6-B4BB-A54A-1AB3-B14357CF0932}"/>
                    </a:ext>
                  </a:extLst>
                </p:cNvPr>
                <p:cNvSpPr txBox="1"/>
                <p:nvPr/>
              </p:nvSpPr>
              <p:spPr>
                <a:xfrm>
                  <a:off x="8231201" y="2490809"/>
                  <a:ext cx="36150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pt-PT" sz="3600" b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36D16F6-B4BB-A54A-1AB3-B14357CF0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201" y="2490809"/>
                  <a:ext cx="361509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31034" r="-31034" b="-22222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FEDD75-7658-5472-BEBC-CBA04E4317E9}"/>
                </a:ext>
              </a:extLst>
            </p:cNvPr>
            <p:cNvSpPr/>
            <p:nvPr/>
          </p:nvSpPr>
          <p:spPr>
            <a:xfrm>
              <a:off x="5339091" y="172674"/>
              <a:ext cx="4397829" cy="3744685"/>
            </a:xfrm>
            <a:prstGeom prst="cube">
              <a:avLst/>
            </a:prstGeom>
            <a:solidFill>
              <a:schemeClr val="bg1">
                <a:lumMod val="85000"/>
                <a:alpha val="13491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</p:spTree>
    <p:extLst>
      <p:ext uri="{BB962C8B-B14F-4D97-AF65-F5344CB8AC3E}">
        <p14:creationId xmlns:p14="http://schemas.microsoft.com/office/powerpoint/2010/main" val="9597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C7ED2F7-DE2B-B046-6D13-43E750789DD4}"/>
              </a:ext>
            </a:extLst>
          </p:cNvPr>
          <p:cNvGrpSpPr/>
          <p:nvPr/>
        </p:nvGrpSpPr>
        <p:grpSpPr>
          <a:xfrm>
            <a:off x="239434" y="110941"/>
            <a:ext cx="2698941" cy="3194683"/>
            <a:chOff x="986402" y="432459"/>
            <a:chExt cx="2698941" cy="319468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F562285-96FF-5C6B-B370-194D5814E726}"/>
                </a:ext>
              </a:extLst>
            </p:cNvPr>
            <p:cNvGrpSpPr/>
            <p:nvPr/>
          </p:nvGrpSpPr>
          <p:grpSpPr>
            <a:xfrm>
              <a:off x="1167702" y="814055"/>
              <a:ext cx="2517641" cy="2450370"/>
              <a:chOff x="1832381" y="841498"/>
              <a:chExt cx="2517641" cy="245037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AD3560E-4413-487B-2ACC-8AFB52E08935}"/>
                  </a:ext>
                </a:extLst>
              </p:cNvPr>
              <p:cNvGrpSpPr/>
              <p:nvPr/>
            </p:nvGrpSpPr>
            <p:grpSpPr>
              <a:xfrm>
                <a:off x="2568328" y="1076312"/>
                <a:ext cx="1781694" cy="2021395"/>
                <a:chOff x="2568328" y="1076312"/>
                <a:chExt cx="1781694" cy="202139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D154B67-2186-CB2C-C5B5-3C72C1B63191}"/>
                    </a:ext>
                  </a:extLst>
                </p:cNvPr>
                <p:cNvGrpSpPr/>
                <p:nvPr/>
              </p:nvGrpSpPr>
              <p:grpSpPr>
                <a:xfrm>
                  <a:off x="2568328" y="1076312"/>
                  <a:ext cx="1781694" cy="2021395"/>
                  <a:chOff x="1923797" y="708721"/>
                  <a:chExt cx="1781694" cy="2021395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2F3B8D3-6D0C-455E-46EA-FB89420D7BBA}"/>
                      </a:ext>
                    </a:extLst>
                  </p:cNvPr>
                  <p:cNvSpPr/>
                  <p:nvPr/>
                </p:nvSpPr>
                <p:spPr>
                  <a:xfrm>
                    <a:off x="3029630" y="2103026"/>
                    <a:ext cx="675861" cy="6270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6D9CA29-CEF3-6E21-6633-D7AC23350B29}"/>
                      </a:ext>
                    </a:extLst>
                  </p:cNvPr>
                  <p:cNvSpPr/>
                  <p:nvPr/>
                </p:nvSpPr>
                <p:spPr>
                  <a:xfrm>
                    <a:off x="1939286" y="719231"/>
                    <a:ext cx="675861" cy="6270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32000"/>
                    </a:schemeClr>
                  </a:solidFill>
                  <a:ln>
                    <a:solidFill>
                      <a:schemeClr val="accent1">
                        <a:shade val="15000"/>
                        <a:alpha val="4143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A377E07-1182-6E4C-109C-8170CD944B0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939286" y="708721"/>
                    <a:ext cx="1090344" cy="14048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75C9ECEA-8457-021C-CD59-A0E97820E9D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604637" y="711223"/>
                    <a:ext cx="1090344" cy="14048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B719C0A-9832-7EE0-D050-650B5459ECF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99106" y="1325301"/>
                    <a:ext cx="1090344" cy="1404815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alpha val="44922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10FAE9A-096C-F52D-B115-043A0F41C8E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923797" y="1317293"/>
                    <a:ext cx="1090344" cy="14048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C2F9BD6-C0AD-5F73-7E89-F67F61F0C940}"/>
                    </a:ext>
                  </a:extLst>
                </p:cNvPr>
                <p:cNvGrpSpPr/>
                <p:nvPr/>
              </p:nvGrpSpPr>
              <p:grpSpPr>
                <a:xfrm>
                  <a:off x="2733691" y="1296012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8D0964F-1D6E-F0CA-85AD-7F0A6279C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6E71D53-2F23-FBDB-3048-182C0A63BE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A2615E72-E0AA-DB81-94F4-C190BC9CD9D1}"/>
                    </a:ext>
                  </a:extLst>
                </p:cNvPr>
                <p:cNvGrpSpPr/>
                <p:nvPr/>
              </p:nvGrpSpPr>
              <p:grpSpPr>
                <a:xfrm>
                  <a:off x="2779622" y="1359804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94050DD-559D-CC47-D675-54FAC78A92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F88A6A8-25E3-B983-8680-6DEBCBBC9E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60FB7E4-DA3B-2C7C-59F9-569044FF4003}"/>
                    </a:ext>
                  </a:extLst>
                </p:cNvPr>
                <p:cNvGrpSpPr/>
                <p:nvPr/>
              </p:nvGrpSpPr>
              <p:grpSpPr>
                <a:xfrm>
                  <a:off x="2821618" y="1400607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ED275DEB-FEBA-38B9-5741-8D1150604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1879919-B0CA-D732-2A81-2B08F11CA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3C5DD58-136B-4A49-3E6A-CD003EF42661}"/>
                    </a:ext>
                  </a:extLst>
                </p:cNvPr>
                <p:cNvGrpSpPr/>
                <p:nvPr/>
              </p:nvGrpSpPr>
              <p:grpSpPr>
                <a:xfrm>
                  <a:off x="2921769" y="1531334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B98C384-BB09-7026-C132-3EA533CFC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AA57DE84-F976-862B-99FE-28A6D117AE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4A093B1-DBF7-8E56-F813-EAA7F5863800}"/>
                    </a:ext>
                  </a:extLst>
                </p:cNvPr>
                <p:cNvGrpSpPr/>
                <p:nvPr/>
              </p:nvGrpSpPr>
              <p:grpSpPr>
                <a:xfrm>
                  <a:off x="3059210" y="1693331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E4A0AFA3-A06B-CA4F-E834-2515E9DA8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747F13B6-3D46-1F05-D7DE-2910E7797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D0BC0F7-C9E8-B111-3B17-C67AA97D0FAD}"/>
                    </a:ext>
                  </a:extLst>
                </p:cNvPr>
                <p:cNvGrpSpPr/>
                <p:nvPr/>
              </p:nvGrpSpPr>
              <p:grpSpPr>
                <a:xfrm>
                  <a:off x="3128284" y="1787913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C186F6-9BD1-AB02-9BD1-2611B46625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1F704A2E-EB66-3195-32BE-076A29ECC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31323D2-13E5-A193-72C8-0D51458B1024}"/>
                    </a:ext>
                  </a:extLst>
                </p:cNvPr>
                <p:cNvGrpSpPr/>
                <p:nvPr/>
              </p:nvGrpSpPr>
              <p:grpSpPr>
                <a:xfrm>
                  <a:off x="3167470" y="1838794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ECEBC17-24C0-81F6-0D1A-03837EEF9A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B7D78218-F2E6-0B6E-AE2C-4D170119A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9523F66A-0C2D-A689-AE4D-8065EB957490}"/>
                    </a:ext>
                  </a:extLst>
                </p:cNvPr>
                <p:cNvGrpSpPr/>
                <p:nvPr/>
              </p:nvGrpSpPr>
              <p:grpSpPr>
                <a:xfrm>
                  <a:off x="3229944" y="1899612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A5D842DC-9064-8285-1936-1DDB4F68B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1E8F220-F858-DD07-BC78-FF4A7027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73E2031-E364-26F4-4586-F6560B3485B6}"/>
                    </a:ext>
                  </a:extLst>
                </p:cNvPr>
                <p:cNvGrpSpPr/>
                <p:nvPr/>
              </p:nvGrpSpPr>
              <p:grpSpPr>
                <a:xfrm>
                  <a:off x="3342662" y="2066683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D1848E74-40CF-E4D3-D030-8A6FD01D62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917BF516-59BF-1BA3-2187-0CD54C2B0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2230D7C4-E7E9-DF89-29FE-CC8DF56A950A}"/>
                    </a:ext>
                  </a:extLst>
                </p:cNvPr>
                <p:cNvGrpSpPr/>
                <p:nvPr/>
              </p:nvGrpSpPr>
              <p:grpSpPr>
                <a:xfrm>
                  <a:off x="3484957" y="2249213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C3D476B-F725-8DE5-5067-482BB3A7B4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A3AC5FD-2EDE-C08C-5C9A-D04614CDED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2D73E21-8E78-60B6-C4D4-05BAC1A9B167}"/>
                  </a:ext>
                </a:extLst>
              </p:cNvPr>
              <p:cNvGrpSpPr/>
              <p:nvPr/>
            </p:nvGrpSpPr>
            <p:grpSpPr>
              <a:xfrm>
                <a:off x="1832381" y="841498"/>
                <a:ext cx="1164356" cy="2450370"/>
                <a:chOff x="2101068" y="920417"/>
                <a:chExt cx="1164356" cy="2450370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BE97405A-8CCE-2DD0-81E8-4A56ECF3014E}"/>
                    </a:ext>
                  </a:extLst>
                </p:cNvPr>
                <p:cNvSpPr/>
                <p:nvPr/>
              </p:nvSpPr>
              <p:spPr>
                <a:xfrm>
                  <a:off x="2146841" y="1351620"/>
                  <a:ext cx="1118583" cy="1709747"/>
                </a:xfrm>
                <a:custGeom>
                  <a:avLst/>
                  <a:gdLst>
                    <a:gd name="connsiteX0" fmla="*/ 0 w 1358284"/>
                    <a:gd name="connsiteY0" fmla="*/ 396832 h 1709747"/>
                    <a:gd name="connsiteX1" fmla="*/ 97655 w 1358284"/>
                    <a:gd name="connsiteY1" fmla="*/ 583263 h 1709747"/>
                    <a:gd name="connsiteX2" fmla="*/ 381740 w 1358284"/>
                    <a:gd name="connsiteY2" fmla="*/ 6214 h 1709747"/>
                    <a:gd name="connsiteX3" fmla="*/ 470517 w 1358284"/>
                    <a:gd name="connsiteY3" fmla="*/ 1018269 h 1709747"/>
                    <a:gd name="connsiteX4" fmla="*/ 870012 w 1358284"/>
                    <a:gd name="connsiteY4" fmla="*/ 396832 h 1709747"/>
                    <a:gd name="connsiteX5" fmla="*/ 1038688 w 1358284"/>
                    <a:gd name="connsiteY5" fmla="*/ 1621950 h 1709747"/>
                    <a:gd name="connsiteX6" fmla="*/ 1358284 w 1358284"/>
                    <a:gd name="connsiteY6" fmla="*/ 1515418 h 1709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8284" h="1709747">
                      <a:moveTo>
                        <a:pt x="0" y="396832"/>
                      </a:moveTo>
                      <a:cubicBezTo>
                        <a:pt x="17016" y="522599"/>
                        <a:pt x="34032" y="648366"/>
                        <a:pt x="97655" y="583263"/>
                      </a:cubicBezTo>
                      <a:cubicBezTo>
                        <a:pt x="161278" y="518160"/>
                        <a:pt x="319596" y="-66287"/>
                        <a:pt x="381740" y="6214"/>
                      </a:cubicBezTo>
                      <a:cubicBezTo>
                        <a:pt x="443884" y="78715"/>
                        <a:pt x="389138" y="953166"/>
                        <a:pt x="470517" y="1018269"/>
                      </a:cubicBezTo>
                      <a:cubicBezTo>
                        <a:pt x="551896" y="1083372"/>
                        <a:pt x="775317" y="296219"/>
                        <a:pt x="870012" y="396832"/>
                      </a:cubicBezTo>
                      <a:cubicBezTo>
                        <a:pt x="964707" y="497445"/>
                        <a:pt x="957309" y="1435519"/>
                        <a:pt x="1038688" y="1621950"/>
                      </a:cubicBezTo>
                      <a:cubicBezTo>
                        <a:pt x="1120067" y="1808381"/>
                        <a:pt x="1239175" y="1661899"/>
                        <a:pt x="1358284" y="151541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C81C5BE0-1013-2E53-FAC7-54E6935F132B}"/>
                    </a:ext>
                  </a:extLst>
                </p:cNvPr>
                <p:cNvCxnSpPr/>
                <p:nvPr/>
              </p:nvCxnSpPr>
              <p:spPr>
                <a:xfrm flipV="1">
                  <a:off x="2101068" y="920417"/>
                  <a:ext cx="0" cy="9868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4E737EE-6AF3-B0C4-CB13-083D55D25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1068" y="1907268"/>
                  <a:ext cx="1142569" cy="14635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B7ECC5A-C112-1564-06AF-A4352697E7A3}"/>
                </a:ext>
              </a:extLst>
            </p:cNvPr>
            <p:cNvSpPr txBox="1"/>
            <p:nvPr/>
          </p:nvSpPr>
          <p:spPr>
            <a:xfrm>
              <a:off x="2079172" y="3165477"/>
              <a:ext cx="284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E4B0964-895E-9D5A-CC89-3E1C8B4464E2}"/>
                </a:ext>
              </a:extLst>
            </p:cNvPr>
            <p:cNvSpPr txBox="1"/>
            <p:nvPr/>
          </p:nvSpPr>
          <p:spPr>
            <a:xfrm>
              <a:off x="986402" y="43245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P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22763F6-3BA4-2C4B-ECC6-5D9C8AD42636}"/>
              </a:ext>
            </a:extLst>
          </p:cNvPr>
          <p:cNvGrpSpPr/>
          <p:nvPr/>
        </p:nvGrpSpPr>
        <p:grpSpPr>
          <a:xfrm>
            <a:off x="3363648" y="224035"/>
            <a:ext cx="2680506" cy="3119472"/>
            <a:chOff x="4197188" y="325284"/>
            <a:chExt cx="2680506" cy="311947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10CD891-5D4F-4F7C-A75E-45E8F7868ECC}"/>
                </a:ext>
              </a:extLst>
            </p:cNvPr>
            <p:cNvGrpSpPr/>
            <p:nvPr/>
          </p:nvGrpSpPr>
          <p:grpSpPr>
            <a:xfrm>
              <a:off x="4425786" y="679231"/>
              <a:ext cx="2451908" cy="2450370"/>
              <a:chOff x="4606090" y="679231"/>
              <a:chExt cx="2451908" cy="245037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39B880C-9920-0E08-C404-229E96FA8F83}"/>
                  </a:ext>
                </a:extLst>
              </p:cNvPr>
              <p:cNvGrpSpPr/>
              <p:nvPr/>
            </p:nvGrpSpPr>
            <p:grpSpPr>
              <a:xfrm>
                <a:off x="5134001" y="923176"/>
                <a:ext cx="1923997" cy="2174531"/>
                <a:chOff x="4033777" y="555585"/>
                <a:chExt cx="1923997" cy="217453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DF079AE-250D-E767-C40B-F0E1DF9B3749}"/>
                    </a:ext>
                  </a:extLst>
                </p:cNvPr>
                <p:cNvSpPr/>
                <p:nvPr/>
              </p:nvSpPr>
              <p:spPr>
                <a:xfrm>
                  <a:off x="4046610" y="557537"/>
                  <a:ext cx="675861" cy="62709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32000"/>
                  </a:schemeClr>
                </a:solidFill>
                <a:ln>
                  <a:solidFill>
                    <a:schemeClr val="accent1">
                      <a:shade val="15000"/>
                      <a:alpha val="4143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A5D8CF-C152-53B8-D30C-32319D1DDA9B}"/>
                    </a:ext>
                  </a:extLst>
                </p:cNvPr>
                <p:cNvSpPr/>
                <p:nvPr/>
              </p:nvSpPr>
              <p:spPr>
                <a:xfrm>
                  <a:off x="5281913" y="2103026"/>
                  <a:ext cx="675861" cy="6270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F2CA25E4-9DFC-A90B-6536-DD02758E5F17}"/>
                    </a:ext>
                  </a:extLst>
                </p:cNvPr>
                <p:cNvSpPr/>
                <p:nvPr/>
              </p:nvSpPr>
              <p:spPr>
                <a:xfrm>
                  <a:off x="4706430" y="555585"/>
                  <a:ext cx="1250066" cy="1539433"/>
                </a:xfrm>
                <a:custGeom>
                  <a:avLst/>
                  <a:gdLst>
                    <a:gd name="connsiteX0" fmla="*/ 1238491 w 1238491"/>
                    <a:gd name="connsiteY0" fmla="*/ 1539433 h 1539433"/>
                    <a:gd name="connsiteX1" fmla="*/ 798653 w 1238491"/>
                    <a:gd name="connsiteY1" fmla="*/ 1134319 h 1539433"/>
                    <a:gd name="connsiteX2" fmla="*/ 763929 w 1238491"/>
                    <a:gd name="connsiteY2" fmla="*/ 335666 h 1539433"/>
                    <a:gd name="connsiteX3" fmla="*/ 0 w 1238491"/>
                    <a:gd name="connsiteY3" fmla="*/ 0 h 15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491" h="1539433">
                      <a:moveTo>
                        <a:pt x="1238491" y="1539433"/>
                      </a:moveTo>
                      <a:cubicBezTo>
                        <a:pt x="1058119" y="1437190"/>
                        <a:pt x="877747" y="1334947"/>
                        <a:pt x="798653" y="1134319"/>
                      </a:cubicBezTo>
                      <a:cubicBezTo>
                        <a:pt x="719559" y="933691"/>
                        <a:pt x="897038" y="524719"/>
                        <a:pt x="763929" y="335666"/>
                      </a:cubicBezTo>
                      <a:cubicBezTo>
                        <a:pt x="630820" y="146613"/>
                        <a:pt x="315410" y="73306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BA16EBE9-9FC0-4825-55E7-1A3104B3E539}"/>
                    </a:ext>
                  </a:extLst>
                </p:cNvPr>
                <p:cNvSpPr/>
                <p:nvPr/>
              </p:nvSpPr>
              <p:spPr>
                <a:xfrm>
                  <a:off x="4043422" y="563593"/>
                  <a:ext cx="1238491" cy="1539433"/>
                </a:xfrm>
                <a:custGeom>
                  <a:avLst/>
                  <a:gdLst>
                    <a:gd name="connsiteX0" fmla="*/ 1238491 w 1238491"/>
                    <a:gd name="connsiteY0" fmla="*/ 1539433 h 1539433"/>
                    <a:gd name="connsiteX1" fmla="*/ 798653 w 1238491"/>
                    <a:gd name="connsiteY1" fmla="*/ 1134319 h 1539433"/>
                    <a:gd name="connsiteX2" fmla="*/ 763929 w 1238491"/>
                    <a:gd name="connsiteY2" fmla="*/ 335666 h 1539433"/>
                    <a:gd name="connsiteX3" fmla="*/ 0 w 1238491"/>
                    <a:gd name="connsiteY3" fmla="*/ 0 h 15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491" h="1539433">
                      <a:moveTo>
                        <a:pt x="1238491" y="1539433"/>
                      </a:moveTo>
                      <a:cubicBezTo>
                        <a:pt x="1058119" y="1437190"/>
                        <a:pt x="877747" y="1334947"/>
                        <a:pt x="798653" y="1134319"/>
                      </a:cubicBezTo>
                      <a:cubicBezTo>
                        <a:pt x="719559" y="933691"/>
                        <a:pt x="897038" y="524719"/>
                        <a:pt x="763929" y="335666"/>
                      </a:cubicBezTo>
                      <a:cubicBezTo>
                        <a:pt x="630820" y="146613"/>
                        <a:pt x="315410" y="73306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4AC35DA-702B-E761-28C9-70ECF0C84007}"/>
                    </a:ext>
                  </a:extLst>
                </p:cNvPr>
                <p:cNvSpPr/>
                <p:nvPr/>
              </p:nvSpPr>
              <p:spPr>
                <a:xfrm>
                  <a:off x="4033777" y="1190683"/>
                  <a:ext cx="1238491" cy="1539433"/>
                </a:xfrm>
                <a:custGeom>
                  <a:avLst/>
                  <a:gdLst>
                    <a:gd name="connsiteX0" fmla="*/ 1238491 w 1238491"/>
                    <a:gd name="connsiteY0" fmla="*/ 1539433 h 1539433"/>
                    <a:gd name="connsiteX1" fmla="*/ 798653 w 1238491"/>
                    <a:gd name="connsiteY1" fmla="*/ 1134319 h 1539433"/>
                    <a:gd name="connsiteX2" fmla="*/ 763929 w 1238491"/>
                    <a:gd name="connsiteY2" fmla="*/ 335666 h 1539433"/>
                    <a:gd name="connsiteX3" fmla="*/ 0 w 1238491"/>
                    <a:gd name="connsiteY3" fmla="*/ 0 h 15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491" h="1539433">
                      <a:moveTo>
                        <a:pt x="1238491" y="1539433"/>
                      </a:moveTo>
                      <a:cubicBezTo>
                        <a:pt x="1058119" y="1437190"/>
                        <a:pt x="877747" y="1334947"/>
                        <a:pt x="798653" y="1134319"/>
                      </a:cubicBezTo>
                      <a:cubicBezTo>
                        <a:pt x="719559" y="933691"/>
                        <a:pt x="897038" y="524719"/>
                        <a:pt x="763929" y="335666"/>
                      </a:cubicBezTo>
                      <a:cubicBezTo>
                        <a:pt x="630820" y="146613"/>
                        <a:pt x="315410" y="73306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BCF265C-1789-FE3C-A622-778F81A96DA0}"/>
                  </a:ext>
                </a:extLst>
              </p:cNvPr>
              <p:cNvGrpSpPr/>
              <p:nvPr/>
            </p:nvGrpSpPr>
            <p:grpSpPr>
              <a:xfrm>
                <a:off x="4606090" y="679231"/>
                <a:ext cx="1164356" cy="2450370"/>
                <a:chOff x="2101068" y="920417"/>
                <a:chExt cx="1164356" cy="2450370"/>
              </a:xfrm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055F67DD-9751-889A-B40A-62DAFA864031}"/>
                    </a:ext>
                  </a:extLst>
                </p:cNvPr>
                <p:cNvSpPr/>
                <p:nvPr/>
              </p:nvSpPr>
              <p:spPr>
                <a:xfrm>
                  <a:off x="2146841" y="1351620"/>
                  <a:ext cx="1118583" cy="1709747"/>
                </a:xfrm>
                <a:custGeom>
                  <a:avLst/>
                  <a:gdLst>
                    <a:gd name="connsiteX0" fmla="*/ 0 w 1358284"/>
                    <a:gd name="connsiteY0" fmla="*/ 396832 h 1709747"/>
                    <a:gd name="connsiteX1" fmla="*/ 97655 w 1358284"/>
                    <a:gd name="connsiteY1" fmla="*/ 583263 h 1709747"/>
                    <a:gd name="connsiteX2" fmla="*/ 381740 w 1358284"/>
                    <a:gd name="connsiteY2" fmla="*/ 6214 h 1709747"/>
                    <a:gd name="connsiteX3" fmla="*/ 470517 w 1358284"/>
                    <a:gd name="connsiteY3" fmla="*/ 1018269 h 1709747"/>
                    <a:gd name="connsiteX4" fmla="*/ 870012 w 1358284"/>
                    <a:gd name="connsiteY4" fmla="*/ 396832 h 1709747"/>
                    <a:gd name="connsiteX5" fmla="*/ 1038688 w 1358284"/>
                    <a:gd name="connsiteY5" fmla="*/ 1621950 h 1709747"/>
                    <a:gd name="connsiteX6" fmla="*/ 1358284 w 1358284"/>
                    <a:gd name="connsiteY6" fmla="*/ 1515418 h 1709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8284" h="1709747">
                      <a:moveTo>
                        <a:pt x="0" y="396832"/>
                      </a:moveTo>
                      <a:cubicBezTo>
                        <a:pt x="17016" y="522599"/>
                        <a:pt x="34032" y="648366"/>
                        <a:pt x="97655" y="583263"/>
                      </a:cubicBezTo>
                      <a:cubicBezTo>
                        <a:pt x="161278" y="518160"/>
                        <a:pt x="319596" y="-66287"/>
                        <a:pt x="381740" y="6214"/>
                      </a:cubicBezTo>
                      <a:cubicBezTo>
                        <a:pt x="443884" y="78715"/>
                        <a:pt x="389138" y="953166"/>
                        <a:pt x="470517" y="1018269"/>
                      </a:cubicBezTo>
                      <a:cubicBezTo>
                        <a:pt x="551896" y="1083372"/>
                        <a:pt x="775317" y="296219"/>
                        <a:pt x="870012" y="396832"/>
                      </a:cubicBezTo>
                      <a:cubicBezTo>
                        <a:pt x="964707" y="497445"/>
                        <a:pt x="957309" y="1435519"/>
                        <a:pt x="1038688" y="1621950"/>
                      </a:cubicBezTo>
                      <a:cubicBezTo>
                        <a:pt x="1120067" y="1808381"/>
                        <a:pt x="1239175" y="1661899"/>
                        <a:pt x="1358284" y="151541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BA04129-AB81-A69E-FB5B-EE6FB33BE759}"/>
                    </a:ext>
                  </a:extLst>
                </p:cNvPr>
                <p:cNvCxnSpPr/>
                <p:nvPr/>
              </p:nvCxnSpPr>
              <p:spPr>
                <a:xfrm flipV="1">
                  <a:off x="2101068" y="920417"/>
                  <a:ext cx="0" cy="9868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3FAE4A1-4997-3A64-F212-3566FFC58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1068" y="1907268"/>
                  <a:ext cx="1142569" cy="14635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9BFF46E-2D5F-5970-B36C-20082C657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993" y="2221770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F07C19-CA75-AAE0-CA74-EB8F94290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833" y="2221770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504DD7B-FC4F-753B-4064-2424F50F65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9063" y="2100131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00D6B15-1890-D367-17D8-CF52ABB94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903" y="2100131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0914FE8-7898-B351-DCF0-372CC9197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0606" y="1142848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EBA36BA-7C1C-437E-9B99-8AD9F429F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0446" y="1142848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02A7DBA-FC6F-693C-44D7-033CF6A43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0724" y="1014376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580CB77-AAF6-AE30-9449-9ABD2F3F7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564" y="1014376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A20DD64-F4D6-3151-4214-815CD213C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14" y="931184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B96194C-4F93-5B8C-330C-06558DAF5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1154" y="931184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27B9052-E58B-317D-0B02-7FF365C91E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902" y="1965307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31DC787-7E64-026C-4754-CF97C637A2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063" y="1772554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40700B1-1217-EA4F-B2D6-A48BD46BE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063" y="1554855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684B6B-7798-96A8-94C8-ACD1A456EC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063" y="1332299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FBFF423-09E1-4E48-B1A0-E0674EAD85D7}"/>
                </a:ext>
              </a:extLst>
            </p:cNvPr>
            <p:cNvSpPr txBox="1"/>
            <p:nvPr/>
          </p:nvSpPr>
          <p:spPr>
            <a:xfrm>
              <a:off x="4197188" y="32528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A0C284-E40D-BE0B-FB11-DAC9BC990F5F}"/>
                </a:ext>
              </a:extLst>
            </p:cNvPr>
            <p:cNvSpPr txBox="1"/>
            <p:nvPr/>
          </p:nvSpPr>
          <p:spPr>
            <a:xfrm>
              <a:off x="5273121" y="2983091"/>
              <a:ext cx="20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/>
                <a:t>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0936AB-0AD3-C547-051D-1E178AC51734}"/>
              </a:ext>
            </a:extLst>
          </p:cNvPr>
          <p:cNvGrpSpPr/>
          <p:nvPr/>
        </p:nvGrpSpPr>
        <p:grpSpPr>
          <a:xfrm>
            <a:off x="311971" y="3134357"/>
            <a:ext cx="5422506" cy="3461691"/>
            <a:chOff x="5474880" y="3396309"/>
            <a:chExt cx="5422506" cy="346169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F9CD65-4E7A-FA0D-0129-D31F4E124EA8}"/>
                </a:ext>
              </a:extLst>
            </p:cNvPr>
            <p:cNvSpPr/>
            <p:nvPr/>
          </p:nvSpPr>
          <p:spPr>
            <a:xfrm>
              <a:off x="5850529" y="3952114"/>
              <a:ext cx="2371817" cy="251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840EBDD-B041-B33A-85DC-0597E65FD7F7}"/>
                </a:ext>
              </a:extLst>
            </p:cNvPr>
            <p:cNvSpPr/>
            <p:nvPr/>
          </p:nvSpPr>
          <p:spPr>
            <a:xfrm>
              <a:off x="8222346" y="3952114"/>
              <a:ext cx="2371817" cy="2511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7601CC0-DC74-C9C7-79CE-9217088AC3E7}"/>
                </a:ext>
              </a:extLst>
            </p:cNvPr>
            <p:cNvCxnSpPr/>
            <p:nvPr/>
          </p:nvCxnSpPr>
          <p:spPr>
            <a:xfrm flipV="1">
              <a:off x="8227575" y="3396309"/>
              <a:ext cx="0" cy="346169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3EA0D8-BD96-8E23-48DF-664AFBA7EBF2}"/>
                </a:ext>
              </a:extLst>
            </p:cNvPr>
            <p:cNvCxnSpPr>
              <a:cxnSpLocks/>
            </p:cNvCxnSpPr>
            <p:nvPr/>
          </p:nvCxnSpPr>
          <p:spPr>
            <a:xfrm>
              <a:off x="5474880" y="5161698"/>
              <a:ext cx="542250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2BD1A46-1378-72A4-4050-9533608C5BEC}"/>
                </a:ext>
              </a:extLst>
            </p:cNvPr>
            <p:cNvSpPr/>
            <p:nvPr/>
          </p:nvSpPr>
          <p:spPr>
            <a:xfrm rot="19728258">
              <a:off x="8439228" y="4899394"/>
              <a:ext cx="987252" cy="922365"/>
            </a:xfrm>
            <a:custGeom>
              <a:avLst/>
              <a:gdLst>
                <a:gd name="connsiteX0" fmla="*/ 0 w 1185863"/>
                <a:gd name="connsiteY0" fmla="*/ 61884 h 919134"/>
                <a:gd name="connsiteX1" fmla="*/ 328613 w 1185863"/>
                <a:gd name="connsiteY1" fmla="*/ 19021 h 919134"/>
                <a:gd name="connsiteX2" fmla="*/ 142875 w 1185863"/>
                <a:gd name="connsiteY2" fmla="*/ 333346 h 919134"/>
                <a:gd name="connsiteX3" fmla="*/ 542925 w 1185863"/>
                <a:gd name="connsiteY3" fmla="*/ 247621 h 919134"/>
                <a:gd name="connsiteX4" fmla="*/ 328613 w 1185863"/>
                <a:gd name="connsiteY4" fmla="*/ 604809 h 919134"/>
                <a:gd name="connsiteX5" fmla="*/ 742950 w 1185863"/>
                <a:gd name="connsiteY5" fmla="*/ 447646 h 919134"/>
                <a:gd name="connsiteX6" fmla="*/ 585788 w 1185863"/>
                <a:gd name="connsiteY6" fmla="*/ 819121 h 919134"/>
                <a:gd name="connsiteX7" fmla="*/ 928688 w 1185863"/>
                <a:gd name="connsiteY7" fmla="*/ 719109 h 919134"/>
                <a:gd name="connsiteX8" fmla="*/ 1185863 w 1185863"/>
                <a:gd name="connsiteY8" fmla="*/ 919134 h 919134"/>
                <a:gd name="connsiteX9" fmla="*/ 1185863 w 1185863"/>
                <a:gd name="connsiteY9" fmla="*/ 919134 h 919134"/>
                <a:gd name="connsiteX10" fmla="*/ 1185863 w 1185863"/>
                <a:gd name="connsiteY10" fmla="*/ 919134 h 9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863" h="919134">
                  <a:moveTo>
                    <a:pt x="0" y="61884"/>
                  </a:moveTo>
                  <a:cubicBezTo>
                    <a:pt x="152400" y="17830"/>
                    <a:pt x="304801" y="-26223"/>
                    <a:pt x="328613" y="19021"/>
                  </a:cubicBezTo>
                  <a:cubicBezTo>
                    <a:pt x="352425" y="64265"/>
                    <a:pt x="107156" y="295246"/>
                    <a:pt x="142875" y="333346"/>
                  </a:cubicBezTo>
                  <a:cubicBezTo>
                    <a:pt x="178594" y="371446"/>
                    <a:pt x="511969" y="202377"/>
                    <a:pt x="542925" y="247621"/>
                  </a:cubicBezTo>
                  <a:cubicBezTo>
                    <a:pt x="573881" y="292865"/>
                    <a:pt x="295276" y="571472"/>
                    <a:pt x="328613" y="604809"/>
                  </a:cubicBezTo>
                  <a:cubicBezTo>
                    <a:pt x="361950" y="638146"/>
                    <a:pt x="700088" y="411927"/>
                    <a:pt x="742950" y="447646"/>
                  </a:cubicBezTo>
                  <a:cubicBezTo>
                    <a:pt x="785813" y="483365"/>
                    <a:pt x="554832" y="773877"/>
                    <a:pt x="585788" y="819121"/>
                  </a:cubicBezTo>
                  <a:cubicBezTo>
                    <a:pt x="616744" y="864365"/>
                    <a:pt x="828675" y="702440"/>
                    <a:pt x="928688" y="719109"/>
                  </a:cubicBezTo>
                  <a:cubicBezTo>
                    <a:pt x="1028701" y="735778"/>
                    <a:pt x="1185863" y="919134"/>
                    <a:pt x="1185863" y="919134"/>
                  </a:cubicBezTo>
                  <a:lnTo>
                    <a:pt x="1185863" y="919134"/>
                  </a:lnTo>
                  <a:lnTo>
                    <a:pt x="1185863" y="919134"/>
                  </a:ln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66F472F-B612-9A4D-2EFD-7D0799263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846" y="3977887"/>
              <a:ext cx="1688500" cy="114926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C33D2A-7CDF-9A2C-17C7-9E7FCC03F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1232" y="5184153"/>
              <a:ext cx="1688500" cy="114926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A7FF8528-E876-E5F6-4A1A-D66F9E2AE8D0}"/>
                </a:ext>
              </a:extLst>
            </p:cNvPr>
            <p:cNvSpPr/>
            <p:nvPr/>
          </p:nvSpPr>
          <p:spPr>
            <a:xfrm rot="21202612">
              <a:off x="6734762" y="4042060"/>
              <a:ext cx="1329173" cy="1111112"/>
            </a:xfrm>
            <a:custGeom>
              <a:avLst/>
              <a:gdLst>
                <a:gd name="connsiteX0" fmla="*/ 0 w 1185863"/>
                <a:gd name="connsiteY0" fmla="*/ 61884 h 919134"/>
                <a:gd name="connsiteX1" fmla="*/ 328613 w 1185863"/>
                <a:gd name="connsiteY1" fmla="*/ 19021 h 919134"/>
                <a:gd name="connsiteX2" fmla="*/ 142875 w 1185863"/>
                <a:gd name="connsiteY2" fmla="*/ 333346 h 919134"/>
                <a:gd name="connsiteX3" fmla="*/ 542925 w 1185863"/>
                <a:gd name="connsiteY3" fmla="*/ 247621 h 919134"/>
                <a:gd name="connsiteX4" fmla="*/ 328613 w 1185863"/>
                <a:gd name="connsiteY4" fmla="*/ 604809 h 919134"/>
                <a:gd name="connsiteX5" fmla="*/ 742950 w 1185863"/>
                <a:gd name="connsiteY5" fmla="*/ 447646 h 919134"/>
                <a:gd name="connsiteX6" fmla="*/ 585788 w 1185863"/>
                <a:gd name="connsiteY6" fmla="*/ 819121 h 919134"/>
                <a:gd name="connsiteX7" fmla="*/ 928688 w 1185863"/>
                <a:gd name="connsiteY7" fmla="*/ 719109 h 919134"/>
                <a:gd name="connsiteX8" fmla="*/ 1185863 w 1185863"/>
                <a:gd name="connsiteY8" fmla="*/ 919134 h 919134"/>
                <a:gd name="connsiteX9" fmla="*/ 1185863 w 1185863"/>
                <a:gd name="connsiteY9" fmla="*/ 919134 h 919134"/>
                <a:gd name="connsiteX10" fmla="*/ 1185863 w 1185863"/>
                <a:gd name="connsiteY10" fmla="*/ 919134 h 9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863" h="919134">
                  <a:moveTo>
                    <a:pt x="0" y="61884"/>
                  </a:moveTo>
                  <a:cubicBezTo>
                    <a:pt x="152400" y="17830"/>
                    <a:pt x="304801" y="-26223"/>
                    <a:pt x="328613" y="19021"/>
                  </a:cubicBezTo>
                  <a:cubicBezTo>
                    <a:pt x="352425" y="64265"/>
                    <a:pt x="107156" y="295246"/>
                    <a:pt x="142875" y="333346"/>
                  </a:cubicBezTo>
                  <a:cubicBezTo>
                    <a:pt x="178594" y="371446"/>
                    <a:pt x="511969" y="202377"/>
                    <a:pt x="542925" y="247621"/>
                  </a:cubicBezTo>
                  <a:cubicBezTo>
                    <a:pt x="573881" y="292865"/>
                    <a:pt x="295276" y="571472"/>
                    <a:pt x="328613" y="604809"/>
                  </a:cubicBezTo>
                  <a:cubicBezTo>
                    <a:pt x="361950" y="638146"/>
                    <a:pt x="700088" y="411927"/>
                    <a:pt x="742950" y="447646"/>
                  </a:cubicBezTo>
                  <a:cubicBezTo>
                    <a:pt x="785813" y="483365"/>
                    <a:pt x="554832" y="773877"/>
                    <a:pt x="585788" y="819121"/>
                  </a:cubicBezTo>
                  <a:cubicBezTo>
                    <a:pt x="616744" y="864365"/>
                    <a:pt x="828675" y="702440"/>
                    <a:pt x="928688" y="719109"/>
                  </a:cubicBezTo>
                  <a:cubicBezTo>
                    <a:pt x="1028701" y="735778"/>
                    <a:pt x="1185863" y="919134"/>
                    <a:pt x="1185863" y="919134"/>
                  </a:cubicBezTo>
                  <a:lnTo>
                    <a:pt x="1185863" y="919134"/>
                  </a:lnTo>
                  <a:lnTo>
                    <a:pt x="1185863" y="919134"/>
                  </a:lnTo>
                </a:path>
              </a:pathLst>
            </a:custGeom>
            <a:noFill/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FCE6AC2-E8A3-7A4F-C890-84ED9D6C2125}"/>
                </a:ext>
              </a:extLst>
            </p:cNvPr>
            <p:cNvSpPr/>
            <p:nvPr/>
          </p:nvSpPr>
          <p:spPr>
            <a:xfrm rot="5942993">
              <a:off x="7173694" y="5201111"/>
              <a:ext cx="808119" cy="771499"/>
            </a:xfrm>
            <a:custGeom>
              <a:avLst/>
              <a:gdLst>
                <a:gd name="connsiteX0" fmla="*/ 0 w 1185863"/>
                <a:gd name="connsiteY0" fmla="*/ 61884 h 919134"/>
                <a:gd name="connsiteX1" fmla="*/ 328613 w 1185863"/>
                <a:gd name="connsiteY1" fmla="*/ 19021 h 919134"/>
                <a:gd name="connsiteX2" fmla="*/ 142875 w 1185863"/>
                <a:gd name="connsiteY2" fmla="*/ 333346 h 919134"/>
                <a:gd name="connsiteX3" fmla="*/ 542925 w 1185863"/>
                <a:gd name="connsiteY3" fmla="*/ 247621 h 919134"/>
                <a:gd name="connsiteX4" fmla="*/ 328613 w 1185863"/>
                <a:gd name="connsiteY4" fmla="*/ 604809 h 919134"/>
                <a:gd name="connsiteX5" fmla="*/ 742950 w 1185863"/>
                <a:gd name="connsiteY5" fmla="*/ 447646 h 919134"/>
                <a:gd name="connsiteX6" fmla="*/ 585788 w 1185863"/>
                <a:gd name="connsiteY6" fmla="*/ 819121 h 919134"/>
                <a:gd name="connsiteX7" fmla="*/ 928688 w 1185863"/>
                <a:gd name="connsiteY7" fmla="*/ 719109 h 919134"/>
                <a:gd name="connsiteX8" fmla="*/ 1185863 w 1185863"/>
                <a:gd name="connsiteY8" fmla="*/ 919134 h 919134"/>
                <a:gd name="connsiteX9" fmla="*/ 1185863 w 1185863"/>
                <a:gd name="connsiteY9" fmla="*/ 919134 h 919134"/>
                <a:gd name="connsiteX10" fmla="*/ 1185863 w 1185863"/>
                <a:gd name="connsiteY10" fmla="*/ 919134 h 9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863" h="919134">
                  <a:moveTo>
                    <a:pt x="0" y="61884"/>
                  </a:moveTo>
                  <a:cubicBezTo>
                    <a:pt x="152400" y="17830"/>
                    <a:pt x="304801" y="-26223"/>
                    <a:pt x="328613" y="19021"/>
                  </a:cubicBezTo>
                  <a:cubicBezTo>
                    <a:pt x="352425" y="64265"/>
                    <a:pt x="107156" y="295246"/>
                    <a:pt x="142875" y="333346"/>
                  </a:cubicBezTo>
                  <a:cubicBezTo>
                    <a:pt x="178594" y="371446"/>
                    <a:pt x="511969" y="202377"/>
                    <a:pt x="542925" y="247621"/>
                  </a:cubicBezTo>
                  <a:cubicBezTo>
                    <a:pt x="573881" y="292865"/>
                    <a:pt x="295276" y="571472"/>
                    <a:pt x="328613" y="604809"/>
                  </a:cubicBezTo>
                  <a:cubicBezTo>
                    <a:pt x="361950" y="638146"/>
                    <a:pt x="700088" y="411927"/>
                    <a:pt x="742950" y="447646"/>
                  </a:cubicBezTo>
                  <a:cubicBezTo>
                    <a:pt x="785813" y="483365"/>
                    <a:pt x="554832" y="773877"/>
                    <a:pt x="585788" y="819121"/>
                  </a:cubicBezTo>
                  <a:cubicBezTo>
                    <a:pt x="616744" y="864365"/>
                    <a:pt x="828675" y="702440"/>
                    <a:pt x="928688" y="719109"/>
                  </a:cubicBezTo>
                  <a:cubicBezTo>
                    <a:pt x="1028701" y="735778"/>
                    <a:pt x="1185863" y="919134"/>
                    <a:pt x="1185863" y="919134"/>
                  </a:cubicBezTo>
                  <a:lnTo>
                    <a:pt x="1185863" y="919134"/>
                  </a:lnTo>
                  <a:lnTo>
                    <a:pt x="1185863" y="919134"/>
                  </a:lnTo>
                </a:path>
              </a:pathLst>
            </a:custGeom>
            <a:noFill/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F2E456-B111-29EB-639D-C8C3261AA6A2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75" y="5187651"/>
              <a:ext cx="2363974" cy="49530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DA3320C2-055D-A676-FD82-768A6C68F0A5}"/>
                </a:ext>
              </a:extLst>
            </p:cNvPr>
            <p:cNvSpPr/>
            <p:nvPr/>
          </p:nvSpPr>
          <p:spPr>
            <a:xfrm rot="15266338">
              <a:off x="6438601" y="4392052"/>
              <a:ext cx="1195674" cy="914400"/>
            </a:xfrm>
            <a:prstGeom prst="arc">
              <a:avLst>
                <a:gd name="adj1" fmla="val 15142008"/>
                <a:gd name="adj2" fmla="val 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2F7809DC-0E9E-0177-ACD5-CD5497ED9E4E}"/>
                </a:ext>
              </a:extLst>
            </p:cNvPr>
            <p:cNvSpPr/>
            <p:nvPr/>
          </p:nvSpPr>
          <p:spPr>
            <a:xfrm rot="3260094" flipH="1" flipV="1">
              <a:off x="6429637" y="5254708"/>
              <a:ext cx="1195674" cy="914400"/>
            </a:xfrm>
            <a:prstGeom prst="arc">
              <a:avLst>
                <a:gd name="adj1" fmla="val 15142008"/>
                <a:gd name="adj2" fmla="val 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777B20F7-8AF5-AFBC-43C3-41E5465E1171}"/>
                </a:ext>
              </a:extLst>
            </p:cNvPr>
            <p:cNvSpPr/>
            <p:nvPr/>
          </p:nvSpPr>
          <p:spPr>
            <a:xfrm rot="15887288" flipH="1" flipV="1">
              <a:off x="8872593" y="4878063"/>
              <a:ext cx="1195674" cy="914400"/>
            </a:xfrm>
            <a:prstGeom prst="arc">
              <a:avLst>
                <a:gd name="adj1" fmla="val 15142008"/>
                <a:gd name="adj2" fmla="val 1796992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8B37B5A-2F3C-68D7-954E-8FA420920DF4}"/>
                    </a:ext>
                  </a:extLst>
                </p:cNvPr>
                <p:cNvSpPr txBox="1"/>
                <p:nvPr/>
              </p:nvSpPr>
              <p:spPr>
                <a:xfrm>
                  <a:off x="6028417" y="4370489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8B37B5A-2F3C-68D7-954E-8FA420920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417" y="4370489"/>
                  <a:ext cx="49013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385" r="-5128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7C840F6-2A48-37F6-4711-45ABA5E09C60}"/>
                    </a:ext>
                  </a:extLst>
                </p:cNvPr>
                <p:cNvSpPr txBox="1"/>
                <p:nvPr/>
              </p:nvSpPr>
              <p:spPr>
                <a:xfrm>
                  <a:off x="5968865" y="5451846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7C840F6-2A48-37F6-4711-45ABA5E0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865" y="5451846"/>
                  <a:ext cx="49013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000" r="-5000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C8AAF63-2C9E-BE9A-9EC9-7A9A7314B955}"/>
                    </a:ext>
                  </a:extLst>
                </p:cNvPr>
                <p:cNvSpPr txBox="1"/>
                <p:nvPr/>
              </p:nvSpPr>
              <p:spPr>
                <a:xfrm>
                  <a:off x="9994030" y="5178495"/>
                  <a:ext cx="4972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C8AAF63-2C9E-BE9A-9EC9-7A9A7314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030" y="5178495"/>
                  <a:ext cx="49725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00" r="-5000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EA57C82-1177-40BC-C271-D1AD91600CC1}"/>
                    </a:ext>
                  </a:extLst>
                </p:cNvPr>
                <p:cNvSpPr txBox="1"/>
                <p:nvPr/>
              </p:nvSpPr>
              <p:spPr>
                <a:xfrm>
                  <a:off x="8361205" y="3952114"/>
                  <a:ext cx="7688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EA57C82-1177-40BC-C271-D1AD91600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205" y="3952114"/>
                  <a:ext cx="768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836" r="-3279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67CBBB4-9D03-91B2-DB47-30B1F9ECCBB6}"/>
                    </a:ext>
                  </a:extLst>
                </p:cNvPr>
                <p:cNvSpPr txBox="1"/>
                <p:nvPr/>
              </p:nvSpPr>
              <p:spPr>
                <a:xfrm>
                  <a:off x="7358702" y="3954517"/>
                  <a:ext cx="754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67CBBB4-9D03-91B2-DB47-30B1F9EC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702" y="3954517"/>
                  <a:ext cx="7545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97" r="-3279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DB3A9BC-255F-74A2-0F67-E9F326DBC348}"/>
                    </a:ext>
                  </a:extLst>
                </p:cNvPr>
                <p:cNvSpPr txBox="1"/>
                <p:nvPr/>
              </p:nvSpPr>
              <p:spPr>
                <a:xfrm>
                  <a:off x="6179692" y="3910394"/>
                  <a:ext cx="3011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0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DB3A9BC-255F-74A2-0F67-E9F326DBC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692" y="3910394"/>
                  <a:ext cx="30110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5000" r="-8333" b="-24000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837424E-1C2C-1599-DDDE-FCFC0633D1A3}"/>
                    </a:ext>
                  </a:extLst>
                </p:cNvPr>
                <p:cNvSpPr txBox="1"/>
                <p:nvPr/>
              </p:nvSpPr>
              <p:spPr>
                <a:xfrm>
                  <a:off x="6845820" y="6081111"/>
                  <a:ext cx="13329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0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837424E-1C2C-1599-DDDE-FCFC0633D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20" y="6081111"/>
                  <a:ext cx="133292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717" t="-8000" r="-943" b="-40000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6D88C32-2359-09D5-EF49-04AB012F6948}"/>
                    </a:ext>
                  </a:extLst>
                </p:cNvPr>
                <p:cNvSpPr txBox="1"/>
                <p:nvPr/>
              </p:nvSpPr>
              <p:spPr>
                <a:xfrm>
                  <a:off x="9268025" y="5737048"/>
                  <a:ext cx="1265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𝑇𝐹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6D88C32-2359-09D5-EF49-04AB012F6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025" y="5737048"/>
                  <a:ext cx="126560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5000" t="-8000" r="-2000" b="-36000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414F30A-087F-F228-4CC0-928CB67D83C2}"/>
              </a:ext>
            </a:extLst>
          </p:cNvPr>
          <p:cNvGrpSpPr/>
          <p:nvPr/>
        </p:nvGrpSpPr>
        <p:grpSpPr>
          <a:xfrm>
            <a:off x="6892112" y="3779374"/>
            <a:ext cx="4866907" cy="2511748"/>
            <a:chOff x="6892112" y="3779374"/>
            <a:chExt cx="4866907" cy="2511748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2E7F47D-75CC-F9E2-CB22-FB68366D484C}"/>
                </a:ext>
              </a:extLst>
            </p:cNvPr>
            <p:cNvGrpSpPr/>
            <p:nvPr/>
          </p:nvGrpSpPr>
          <p:grpSpPr>
            <a:xfrm>
              <a:off x="6892112" y="3779374"/>
              <a:ext cx="4866907" cy="2511748"/>
              <a:chOff x="4015836" y="3948726"/>
              <a:chExt cx="4866907" cy="2511748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179E2CF1-99FC-58F2-D4E9-9EBB6B98DEA3}"/>
                  </a:ext>
                </a:extLst>
              </p:cNvPr>
              <p:cNvGrpSpPr/>
              <p:nvPr/>
            </p:nvGrpSpPr>
            <p:grpSpPr>
              <a:xfrm>
                <a:off x="4015836" y="3948726"/>
                <a:ext cx="4866907" cy="2511748"/>
                <a:chOff x="5850529" y="4022504"/>
                <a:chExt cx="4866907" cy="2511748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42E1469-3885-F404-BDD0-B38102A876C7}"/>
                    </a:ext>
                  </a:extLst>
                </p:cNvPr>
                <p:cNvSpPr/>
                <p:nvPr/>
              </p:nvSpPr>
              <p:spPr>
                <a:xfrm>
                  <a:off x="6001565" y="4022504"/>
                  <a:ext cx="4540328" cy="251174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 dirty="0"/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F9563F69-E0E3-2CAC-BACF-0C5125389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0529" y="5161698"/>
                  <a:ext cx="486690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04EB949C-2CB6-9099-E84C-14585C3E0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16125" y="4053412"/>
                      <a:ext cx="11882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PT" sz="2400" dirty="0"/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04EB949C-2CB6-9099-E84C-14585C3E0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16125" y="4053412"/>
                      <a:ext cx="118820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5263" r="-2105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FA63AB39-69AC-A6EA-5DAD-C683F800C092}"/>
                  </a:ext>
                </a:extLst>
              </p:cNvPr>
              <p:cNvSpPr/>
              <p:nvPr/>
            </p:nvSpPr>
            <p:spPr>
              <a:xfrm>
                <a:off x="4297680" y="4362979"/>
                <a:ext cx="1476103" cy="1313523"/>
              </a:xfrm>
              <a:custGeom>
                <a:avLst/>
                <a:gdLst>
                  <a:gd name="connsiteX0" fmla="*/ 0 w 1476103"/>
                  <a:gd name="connsiteY0" fmla="*/ 600905 h 1084603"/>
                  <a:gd name="connsiteX1" fmla="*/ 91440 w 1476103"/>
                  <a:gd name="connsiteY1" fmla="*/ 404963 h 1084603"/>
                  <a:gd name="connsiteX2" fmla="*/ 195943 w 1476103"/>
                  <a:gd name="connsiteY2" fmla="*/ 875225 h 1084603"/>
                  <a:gd name="connsiteX3" fmla="*/ 352697 w 1476103"/>
                  <a:gd name="connsiteY3" fmla="*/ 130643 h 1084603"/>
                  <a:gd name="connsiteX4" fmla="*/ 457200 w 1476103"/>
                  <a:gd name="connsiteY4" fmla="*/ 1084231 h 1084603"/>
                  <a:gd name="connsiteX5" fmla="*/ 587829 w 1476103"/>
                  <a:gd name="connsiteY5" fmla="*/ 14 h 1084603"/>
                  <a:gd name="connsiteX6" fmla="*/ 718457 w 1476103"/>
                  <a:gd name="connsiteY6" fmla="*/ 1058105 h 1084603"/>
                  <a:gd name="connsiteX7" fmla="*/ 875211 w 1476103"/>
                  <a:gd name="connsiteY7" fmla="*/ 326585 h 1084603"/>
                  <a:gd name="connsiteX8" fmla="*/ 953589 w 1476103"/>
                  <a:gd name="connsiteY8" fmla="*/ 849100 h 1084603"/>
                  <a:gd name="connsiteX9" fmla="*/ 1110343 w 1476103"/>
                  <a:gd name="connsiteY9" fmla="*/ 444151 h 1084603"/>
                  <a:gd name="connsiteX10" fmla="*/ 1214846 w 1476103"/>
                  <a:gd name="connsiteY10" fmla="*/ 731534 h 1084603"/>
                  <a:gd name="connsiteX11" fmla="*/ 1345474 w 1476103"/>
                  <a:gd name="connsiteY11" fmla="*/ 548654 h 1084603"/>
                  <a:gd name="connsiteX12" fmla="*/ 1476103 w 1476103"/>
                  <a:gd name="connsiteY12" fmla="*/ 613968 h 10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6103" h="1084603">
                    <a:moveTo>
                      <a:pt x="0" y="600905"/>
                    </a:moveTo>
                    <a:cubicBezTo>
                      <a:pt x="29391" y="480074"/>
                      <a:pt x="58783" y="359243"/>
                      <a:pt x="91440" y="404963"/>
                    </a:cubicBezTo>
                    <a:cubicBezTo>
                      <a:pt x="124097" y="450683"/>
                      <a:pt x="152400" y="920945"/>
                      <a:pt x="195943" y="875225"/>
                    </a:cubicBezTo>
                    <a:cubicBezTo>
                      <a:pt x="239486" y="829505"/>
                      <a:pt x="309154" y="95809"/>
                      <a:pt x="352697" y="130643"/>
                    </a:cubicBezTo>
                    <a:cubicBezTo>
                      <a:pt x="396240" y="165477"/>
                      <a:pt x="418011" y="1106003"/>
                      <a:pt x="457200" y="1084231"/>
                    </a:cubicBezTo>
                    <a:cubicBezTo>
                      <a:pt x="496389" y="1062459"/>
                      <a:pt x="544286" y="4368"/>
                      <a:pt x="587829" y="14"/>
                    </a:cubicBezTo>
                    <a:cubicBezTo>
                      <a:pt x="631372" y="-4340"/>
                      <a:pt x="670560" y="1003677"/>
                      <a:pt x="718457" y="1058105"/>
                    </a:cubicBezTo>
                    <a:cubicBezTo>
                      <a:pt x="766354" y="1112533"/>
                      <a:pt x="836022" y="361419"/>
                      <a:pt x="875211" y="326585"/>
                    </a:cubicBezTo>
                    <a:cubicBezTo>
                      <a:pt x="914400" y="291751"/>
                      <a:pt x="914400" y="829506"/>
                      <a:pt x="953589" y="849100"/>
                    </a:cubicBezTo>
                    <a:cubicBezTo>
                      <a:pt x="992778" y="868694"/>
                      <a:pt x="1066800" y="463745"/>
                      <a:pt x="1110343" y="444151"/>
                    </a:cubicBezTo>
                    <a:cubicBezTo>
                      <a:pt x="1153886" y="424557"/>
                      <a:pt x="1175658" y="714117"/>
                      <a:pt x="1214846" y="731534"/>
                    </a:cubicBezTo>
                    <a:cubicBezTo>
                      <a:pt x="1254034" y="748951"/>
                      <a:pt x="1301931" y="568248"/>
                      <a:pt x="1345474" y="548654"/>
                    </a:cubicBezTo>
                    <a:cubicBezTo>
                      <a:pt x="1389017" y="529060"/>
                      <a:pt x="1432560" y="571514"/>
                      <a:pt x="1476103" y="613968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B8AF9DCA-973D-53BE-F317-CEC6F10EC18B}"/>
                  </a:ext>
                </a:extLst>
              </p:cNvPr>
              <p:cNvSpPr/>
              <p:nvPr/>
            </p:nvSpPr>
            <p:spPr>
              <a:xfrm>
                <a:off x="5819209" y="4724172"/>
                <a:ext cx="1476103" cy="664311"/>
              </a:xfrm>
              <a:custGeom>
                <a:avLst/>
                <a:gdLst>
                  <a:gd name="connsiteX0" fmla="*/ 0 w 1476103"/>
                  <a:gd name="connsiteY0" fmla="*/ 600905 h 1084603"/>
                  <a:gd name="connsiteX1" fmla="*/ 91440 w 1476103"/>
                  <a:gd name="connsiteY1" fmla="*/ 404963 h 1084603"/>
                  <a:gd name="connsiteX2" fmla="*/ 195943 w 1476103"/>
                  <a:gd name="connsiteY2" fmla="*/ 875225 h 1084603"/>
                  <a:gd name="connsiteX3" fmla="*/ 352697 w 1476103"/>
                  <a:gd name="connsiteY3" fmla="*/ 130643 h 1084603"/>
                  <a:gd name="connsiteX4" fmla="*/ 457200 w 1476103"/>
                  <a:gd name="connsiteY4" fmla="*/ 1084231 h 1084603"/>
                  <a:gd name="connsiteX5" fmla="*/ 587829 w 1476103"/>
                  <a:gd name="connsiteY5" fmla="*/ 14 h 1084603"/>
                  <a:gd name="connsiteX6" fmla="*/ 718457 w 1476103"/>
                  <a:gd name="connsiteY6" fmla="*/ 1058105 h 1084603"/>
                  <a:gd name="connsiteX7" fmla="*/ 875211 w 1476103"/>
                  <a:gd name="connsiteY7" fmla="*/ 326585 h 1084603"/>
                  <a:gd name="connsiteX8" fmla="*/ 953589 w 1476103"/>
                  <a:gd name="connsiteY8" fmla="*/ 849100 h 1084603"/>
                  <a:gd name="connsiteX9" fmla="*/ 1110343 w 1476103"/>
                  <a:gd name="connsiteY9" fmla="*/ 444151 h 1084603"/>
                  <a:gd name="connsiteX10" fmla="*/ 1214846 w 1476103"/>
                  <a:gd name="connsiteY10" fmla="*/ 731534 h 1084603"/>
                  <a:gd name="connsiteX11" fmla="*/ 1345474 w 1476103"/>
                  <a:gd name="connsiteY11" fmla="*/ 548654 h 1084603"/>
                  <a:gd name="connsiteX12" fmla="*/ 1476103 w 1476103"/>
                  <a:gd name="connsiteY12" fmla="*/ 613968 h 10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6103" h="1084603">
                    <a:moveTo>
                      <a:pt x="0" y="600905"/>
                    </a:moveTo>
                    <a:cubicBezTo>
                      <a:pt x="29391" y="480074"/>
                      <a:pt x="58783" y="359243"/>
                      <a:pt x="91440" y="404963"/>
                    </a:cubicBezTo>
                    <a:cubicBezTo>
                      <a:pt x="124097" y="450683"/>
                      <a:pt x="152400" y="920945"/>
                      <a:pt x="195943" y="875225"/>
                    </a:cubicBezTo>
                    <a:cubicBezTo>
                      <a:pt x="239486" y="829505"/>
                      <a:pt x="309154" y="95809"/>
                      <a:pt x="352697" y="130643"/>
                    </a:cubicBezTo>
                    <a:cubicBezTo>
                      <a:pt x="396240" y="165477"/>
                      <a:pt x="418011" y="1106003"/>
                      <a:pt x="457200" y="1084231"/>
                    </a:cubicBezTo>
                    <a:cubicBezTo>
                      <a:pt x="496389" y="1062459"/>
                      <a:pt x="544286" y="4368"/>
                      <a:pt x="587829" y="14"/>
                    </a:cubicBezTo>
                    <a:cubicBezTo>
                      <a:pt x="631372" y="-4340"/>
                      <a:pt x="670560" y="1003677"/>
                      <a:pt x="718457" y="1058105"/>
                    </a:cubicBezTo>
                    <a:cubicBezTo>
                      <a:pt x="766354" y="1112533"/>
                      <a:pt x="836022" y="361419"/>
                      <a:pt x="875211" y="326585"/>
                    </a:cubicBezTo>
                    <a:cubicBezTo>
                      <a:pt x="914400" y="291751"/>
                      <a:pt x="914400" y="829506"/>
                      <a:pt x="953589" y="849100"/>
                    </a:cubicBezTo>
                    <a:cubicBezTo>
                      <a:pt x="992778" y="868694"/>
                      <a:pt x="1066800" y="463745"/>
                      <a:pt x="1110343" y="444151"/>
                    </a:cubicBezTo>
                    <a:cubicBezTo>
                      <a:pt x="1153886" y="424557"/>
                      <a:pt x="1175658" y="714117"/>
                      <a:pt x="1214846" y="731534"/>
                    </a:cubicBezTo>
                    <a:cubicBezTo>
                      <a:pt x="1254034" y="748951"/>
                      <a:pt x="1301931" y="568248"/>
                      <a:pt x="1345474" y="548654"/>
                    </a:cubicBezTo>
                    <a:cubicBezTo>
                      <a:pt x="1389017" y="529060"/>
                      <a:pt x="1432560" y="571514"/>
                      <a:pt x="1476103" y="613968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771EE337-0B58-226C-EDA9-8535A60045D3}"/>
                  </a:ext>
                </a:extLst>
              </p:cNvPr>
              <p:cNvSpPr/>
              <p:nvPr/>
            </p:nvSpPr>
            <p:spPr>
              <a:xfrm>
                <a:off x="7295312" y="4901264"/>
                <a:ext cx="1476103" cy="321059"/>
              </a:xfrm>
              <a:custGeom>
                <a:avLst/>
                <a:gdLst>
                  <a:gd name="connsiteX0" fmla="*/ 0 w 1476103"/>
                  <a:gd name="connsiteY0" fmla="*/ 600905 h 1084603"/>
                  <a:gd name="connsiteX1" fmla="*/ 91440 w 1476103"/>
                  <a:gd name="connsiteY1" fmla="*/ 404963 h 1084603"/>
                  <a:gd name="connsiteX2" fmla="*/ 195943 w 1476103"/>
                  <a:gd name="connsiteY2" fmla="*/ 875225 h 1084603"/>
                  <a:gd name="connsiteX3" fmla="*/ 352697 w 1476103"/>
                  <a:gd name="connsiteY3" fmla="*/ 130643 h 1084603"/>
                  <a:gd name="connsiteX4" fmla="*/ 457200 w 1476103"/>
                  <a:gd name="connsiteY4" fmla="*/ 1084231 h 1084603"/>
                  <a:gd name="connsiteX5" fmla="*/ 587829 w 1476103"/>
                  <a:gd name="connsiteY5" fmla="*/ 14 h 1084603"/>
                  <a:gd name="connsiteX6" fmla="*/ 718457 w 1476103"/>
                  <a:gd name="connsiteY6" fmla="*/ 1058105 h 1084603"/>
                  <a:gd name="connsiteX7" fmla="*/ 875211 w 1476103"/>
                  <a:gd name="connsiteY7" fmla="*/ 326585 h 1084603"/>
                  <a:gd name="connsiteX8" fmla="*/ 953589 w 1476103"/>
                  <a:gd name="connsiteY8" fmla="*/ 849100 h 1084603"/>
                  <a:gd name="connsiteX9" fmla="*/ 1110343 w 1476103"/>
                  <a:gd name="connsiteY9" fmla="*/ 444151 h 1084603"/>
                  <a:gd name="connsiteX10" fmla="*/ 1214846 w 1476103"/>
                  <a:gd name="connsiteY10" fmla="*/ 731534 h 1084603"/>
                  <a:gd name="connsiteX11" fmla="*/ 1345474 w 1476103"/>
                  <a:gd name="connsiteY11" fmla="*/ 548654 h 1084603"/>
                  <a:gd name="connsiteX12" fmla="*/ 1476103 w 1476103"/>
                  <a:gd name="connsiteY12" fmla="*/ 613968 h 10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76103" h="1084603">
                    <a:moveTo>
                      <a:pt x="0" y="600905"/>
                    </a:moveTo>
                    <a:cubicBezTo>
                      <a:pt x="29391" y="480074"/>
                      <a:pt x="58783" y="359243"/>
                      <a:pt x="91440" y="404963"/>
                    </a:cubicBezTo>
                    <a:cubicBezTo>
                      <a:pt x="124097" y="450683"/>
                      <a:pt x="152400" y="920945"/>
                      <a:pt x="195943" y="875225"/>
                    </a:cubicBezTo>
                    <a:cubicBezTo>
                      <a:pt x="239486" y="829505"/>
                      <a:pt x="309154" y="95809"/>
                      <a:pt x="352697" y="130643"/>
                    </a:cubicBezTo>
                    <a:cubicBezTo>
                      <a:pt x="396240" y="165477"/>
                      <a:pt x="418011" y="1106003"/>
                      <a:pt x="457200" y="1084231"/>
                    </a:cubicBezTo>
                    <a:cubicBezTo>
                      <a:pt x="496389" y="1062459"/>
                      <a:pt x="544286" y="4368"/>
                      <a:pt x="587829" y="14"/>
                    </a:cubicBezTo>
                    <a:cubicBezTo>
                      <a:pt x="631372" y="-4340"/>
                      <a:pt x="670560" y="1003677"/>
                      <a:pt x="718457" y="1058105"/>
                    </a:cubicBezTo>
                    <a:cubicBezTo>
                      <a:pt x="766354" y="1112533"/>
                      <a:pt x="836022" y="361419"/>
                      <a:pt x="875211" y="326585"/>
                    </a:cubicBezTo>
                    <a:cubicBezTo>
                      <a:pt x="914400" y="291751"/>
                      <a:pt x="914400" y="829506"/>
                      <a:pt x="953589" y="849100"/>
                    </a:cubicBezTo>
                    <a:cubicBezTo>
                      <a:pt x="992778" y="868694"/>
                      <a:pt x="1066800" y="463745"/>
                      <a:pt x="1110343" y="444151"/>
                    </a:cubicBezTo>
                    <a:cubicBezTo>
                      <a:pt x="1153886" y="424557"/>
                      <a:pt x="1175658" y="714117"/>
                      <a:pt x="1214846" y="731534"/>
                    </a:cubicBezTo>
                    <a:cubicBezTo>
                      <a:pt x="1254034" y="748951"/>
                      <a:pt x="1301931" y="568248"/>
                      <a:pt x="1345474" y="548654"/>
                    </a:cubicBezTo>
                    <a:cubicBezTo>
                      <a:pt x="1389017" y="529060"/>
                      <a:pt x="1432560" y="571514"/>
                      <a:pt x="1476103" y="613968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BB5E7646-78F9-F999-8754-3908447396A3}"/>
                  </a:ext>
                </a:extLst>
              </p:cNvPr>
              <p:cNvSpPr/>
              <p:nvPr/>
            </p:nvSpPr>
            <p:spPr>
              <a:xfrm>
                <a:off x="4990012" y="4323805"/>
                <a:ext cx="679268" cy="640080"/>
              </a:xfrm>
              <a:custGeom>
                <a:avLst/>
                <a:gdLst>
                  <a:gd name="connsiteX0" fmla="*/ 0 w 679268"/>
                  <a:gd name="connsiteY0" fmla="*/ 0 h 640080"/>
                  <a:gd name="connsiteX1" fmla="*/ 195942 w 679268"/>
                  <a:gd name="connsiteY1" fmla="*/ 391886 h 640080"/>
                  <a:gd name="connsiteX2" fmla="*/ 679268 w 679268"/>
                  <a:gd name="connsiteY2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9268" h="640080">
                    <a:moveTo>
                      <a:pt x="0" y="0"/>
                    </a:moveTo>
                    <a:cubicBezTo>
                      <a:pt x="41365" y="142603"/>
                      <a:pt x="82731" y="285206"/>
                      <a:pt x="195942" y="391886"/>
                    </a:cubicBezTo>
                    <a:cubicBezTo>
                      <a:pt x="309153" y="498566"/>
                      <a:pt x="494210" y="569323"/>
                      <a:pt x="679268" y="640080"/>
                    </a:cubicBez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5C9C708B-872A-76BF-3DB7-4DF2BC35A628}"/>
                  </a:ext>
                </a:extLst>
              </p:cNvPr>
              <p:cNvSpPr/>
              <p:nvPr/>
            </p:nvSpPr>
            <p:spPr>
              <a:xfrm flipV="1">
                <a:off x="5040433" y="5201608"/>
                <a:ext cx="628847" cy="611239"/>
              </a:xfrm>
              <a:custGeom>
                <a:avLst/>
                <a:gdLst>
                  <a:gd name="connsiteX0" fmla="*/ 0 w 679268"/>
                  <a:gd name="connsiteY0" fmla="*/ 0 h 640080"/>
                  <a:gd name="connsiteX1" fmla="*/ 195942 w 679268"/>
                  <a:gd name="connsiteY1" fmla="*/ 391886 h 640080"/>
                  <a:gd name="connsiteX2" fmla="*/ 679268 w 679268"/>
                  <a:gd name="connsiteY2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9268" h="640080">
                    <a:moveTo>
                      <a:pt x="0" y="0"/>
                    </a:moveTo>
                    <a:cubicBezTo>
                      <a:pt x="41365" y="142603"/>
                      <a:pt x="82731" y="285206"/>
                      <a:pt x="195942" y="391886"/>
                    </a:cubicBezTo>
                    <a:cubicBezTo>
                      <a:pt x="309153" y="498566"/>
                      <a:pt x="494210" y="569323"/>
                      <a:pt x="679268" y="640080"/>
                    </a:cubicBez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48B121E7-DF66-E31D-49D9-6AB2FFB7962B}"/>
                  </a:ext>
                </a:extLst>
              </p:cNvPr>
              <p:cNvSpPr/>
              <p:nvPr/>
            </p:nvSpPr>
            <p:spPr>
              <a:xfrm>
                <a:off x="4310743" y="3958047"/>
                <a:ext cx="4358898" cy="993528"/>
              </a:xfrm>
              <a:custGeom>
                <a:avLst/>
                <a:gdLst>
                  <a:gd name="connsiteX0" fmla="*/ 0 w 4297680"/>
                  <a:gd name="connsiteY0" fmla="*/ 0 h 1058091"/>
                  <a:gd name="connsiteX1" fmla="*/ 1175657 w 4297680"/>
                  <a:gd name="connsiteY1" fmla="*/ 640080 h 1058091"/>
                  <a:gd name="connsiteX2" fmla="*/ 4297680 w 4297680"/>
                  <a:gd name="connsiteY2" fmla="*/ 1058091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7680" h="1058091">
                    <a:moveTo>
                      <a:pt x="0" y="0"/>
                    </a:moveTo>
                    <a:cubicBezTo>
                      <a:pt x="229688" y="231866"/>
                      <a:pt x="459377" y="463732"/>
                      <a:pt x="1175657" y="640080"/>
                    </a:cubicBezTo>
                    <a:cubicBezTo>
                      <a:pt x="1891937" y="816429"/>
                      <a:pt x="3094808" y="937260"/>
                      <a:pt x="4297680" y="1058091"/>
                    </a:cubicBezTo>
                  </a:path>
                </a:pathLst>
              </a:custGeom>
              <a:noFill/>
              <a:ln w="3175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EB1765D5-9118-DAE0-9140-A27E5DFAB514}"/>
                  </a:ext>
                </a:extLst>
              </p:cNvPr>
              <p:cNvSpPr/>
              <p:nvPr/>
            </p:nvSpPr>
            <p:spPr>
              <a:xfrm flipV="1">
                <a:off x="4281206" y="5157435"/>
                <a:ext cx="4358898" cy="993528"/>
              </a:xfrm>
              <a:custGeom>
                <a:avLst/>
                <a:gdLst>
                  <a:gd name="connsiteX0" fmla="*/ 0 w 4297680"/>
                  <a:gd name="connsiteY0" fmla="*/ 0 h 1058091"/>
                  <a:gd name="connsiteX1" fmla="*/ 1175657 w 4297680"/>
                  <a:gd name="connsiteY1" fmla="*/ 640080 h 1058091"/>
                  <a:gd name="connsiteX2" fmla="*/ 4297680 w 4297680"/>
                  <a:gd name="connsiteY2" fmla="*/ 1058091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7680" h="1058091">
                    <a:moveTo>
                      <a:pt x="0" y="0"/>
                    </a:moveTo>
                    <a:cubicBezTo>
                      <a:pt x="229688" y="231866"/>
                      <a:pt x="459377" y="463732"/>
                      <a:pt x="1175657" y="640080"/>
                    </a:cubicBezTo>
                    <a:cubicBezTo>
                      <a:pt x="1891937" y="816429"/>
                      <a:pt x="3094808" y="937260"/>
                      <a:pt x="4297680" y="1058091"/>
                    </a:cubicBezTo>
                  </a:path>
                </a:pathLst>
              </a:custGeom>
              <a:noFill/>
              <a:ln w="3175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3ABE7671-2A8C-5BA4-9DBE-093ACCF2A69D}"/>
                  </a:ext>
                </a:extLst>
              </p:cNvPr>
              <p:cNvSpPr txBox="1"/>
              <p:nvPr/>
            </p:nvSpPr>
            <p:spPr>
              <a:xfrm>
                <a:off x="6361612" y="4148991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PT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FDFC3D0-E8CB-1120-5492-0EABD5CDFA49}"/>
                  </a:ext>
                </a:extLst>
              </p:cNvPr>
              <p:cNvSpPr txBox="1"/>
              <p:nvPr/>
            </p:nvSpPr>
            <p:spPr>
              <a:xfrm>
                <a:off x="5655803" y="4215296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PT" sz="24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D734AF4-F696-8FCA-F74C-5614DBA07039}"/>
                </a:ext>
              </a:extLst>
            </p:cNvPr>
            <p:cNvSpPr txBox="1"/>
            <p:nvPr/>
          </p:nvSpPr>
          <p:spPr>
            <a:xfrm>
              <a:off x="8070501" y="3898966"/>
              <a:ext cx="93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DR</a:t>
              </a:r>
              <a:r>
                <a:rPr lang="en-PT" sz="24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35264BD-247F-D0F4-50E7-AA24E1E41D96}"/>
                </a:ext>
              </a:extLst>
            </p:cNvPr>
            <p:cNvSpPr txBox="1"/>
            <p:nvPr/>
          </p:nvSpPr>
          <p:spPr>
            <a:xfrm>
              <a:off x="8435245" y="4414199"/>
              <a:ext cx="679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DR</a:t>
              </a:r>
              <a:r>
                <a:rPr lang="en-PT" sz="2400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0C20B2A-E690-A8FC-9872-91E171090BD8}"/>
              </a:ext>
            </a:extLst>
          </p:cNvPr>
          <p:cNvGrpSpPr/>
          <p:nvPr/>
        </p:nvGrpSpPr>
        <p:grpSpPr>
          <a:xfrm>
            <a:off x="6892112" y="200735"/>
            <a:ext cx="5224093" cy="2774902"/>
            <a:chOff x="7215245" y="258743"/>
            <a:chExt cx="5224093" cy="277490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253CB5F-27E5-8E31-7B40-69FFE507A71C}"/>
                </a:ext>
              </a:extLst>
            </p:cNvPr>
            <p:cNvSpPr txBox="1"/>
            <p:nvPr/>
          </p:nvSpPr>
          <p:spPr>
            <a:xfrm>
              <a:off x="11688477" y="1471672"/>
              <a:ext cx="750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/>
                <a:t>DR</a:t>
              </a:r>
              <a:r>
                <a:rPr lang="en-PT" sz="2400" baseline="-25000" dirty="0"/>
                <a:t>T</a:t>
              </a: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8EAC6F-E232-BCC8-EA70-FA1619A0404F}"/>
                </a:ext>
              </a:extLst>
            </p:cNvPr>
            <p:cNvSpPr/>
            <p:nvPr/>
          </p:nvSpPr>
          <p:spPr>
            <a:xfrm>
              <a:off x="7380979" y="638680"/>
              <a:ext cx="4200740" cy="2000680"/>
            </a:xfrm>
            <a:custGeom>
              <a:avLst/>
              <a:gdLst>
                <a:gd name="connsiteX0" fmla="*/ 0 w 4200740"/>
                <a:gd name="connsiteY0" fmla="*/ 0 h 2000680"/>
                <a:gd name="connsiteX1" fmla="*/ 4180114 w 4200740"/>
                <a:gd name="connsiteY1" fmla="*/ 1251285 h 2000680"/>
                <a:gd name="connsiteX2" fmla="*/ 4200740 w 4200740"/>
                <a:gd name="connsiteY2" fmla="*/ 2000680 h 2000680"/>
                <a:gd name="connsiteX3" fmla="*/ 0 w 4200740"/>
                <a:gd name="connsiteY3" fmla="*/ 735645 h 2000680"/>
                <a:gd name="connsiteX4" fmla="*/ 0 w 4200740"/>
                <a:gd name="connsiteY4" fmla="*/ 0 h 20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740" h="2000680">
                  <a:moveTo>
                    <a:pt x="0" y="0"/>
                  </a:moveTo>
                  <a:lnTo>
                    <a:pt x="4180114" y="1251285"/>
                  </a:lnTo>
                  <a:lnTo>
                    <a:pt x="4200740" y="2000680"/>
                  </a:lnTo>
                  <a:lnTo>
                    <a:pt x="0" y="735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8CE37266-FDBB-43FF-41A5-E5F07F859EF1}"/>
                </a:ext>
              </a:extLst>
            </p:cNvPr>
            <p:cNvCxnSpPr/>
            <p:nvPr/>
          </p:nvCxnSpPr>
          <p:spPr>
            <a:xfrm flipV="1">
              <a:off x="7371334" y="480083"/>
              <a:ext cx="0" cy="24198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C9697835-1438-42F0-514B-6BCB9B17A9F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245" y="2762137"/>
              <a:ext cx="4473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399EDD9-1D82-8032-1869-C52BAC4AE0AD}"/>
                </a:ext>
              </a:extLst>
            </p:cNvPr>
            <p:cNvGrpSpPr/>
            <p:nvPr/>
          </p:nvGrpSpPr>
          <p:grpSpPr>
            <a:xfrm>
              <a:off x="7371334" y="624983"/>
              <a:ext cx="4196874" cy="1991231"/>
              <a:chOff x="6940818" y="1291846"/>
              <a:chExt cx="4196874" cy="1991231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18DC9A1-CF20-0167-9501-20426CBB0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18" y="1291846"/>
                <a:ext cx="4196874" cy="1255148"/>
              </a:xfrm>
              <a:prstGeom prst="line">
                <a:avLst/>
              </a:prstGeom>
              <a:ln w="317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032EE2D0-2AE2-A453-DE88-0664A62AB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18" y="2027929"/>
                <a:ext cx="4196874" cy="1255148"/>
              </a:xfrm>
              <a:prstGeom prst="line">
                <a:avLst/>
              </a:prstGeom>
              <a:ln w="317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A4A79A6-BCDE-8426-1D40-1007830DC68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0466" y="564187"/>
              <a:ext cx="0" cy="12073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7B150BDC-A92D-2E02-6ACC-9300EAE8A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2846" y="1880131"/>
              <a:ext cx="394" cy="6856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CBE26EBC-6126-26A2-DF48-191B6921DA67}"/>
                </a:ext>
              </a:extLst>
            </p:cNvPr>
            <p:cNvCxnSpPr>
              <a:cxnSpLocks/>
            </p:cNvCxnSpPr>
            <p:nvPr/>
          </p:nvCxnSpPr>
          <p:spPr>
            <a:xfrm>
              <a:off x="11688477" y="564187"/>
              <a:ext cx="0" cy="2052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5B0D096-F3D2-47C0-F335-33CBB2DCC7AE}"/>
                </a:ext>
              </a:extLst>
            </p:cNvPr>
            <p:cNvSpPr txBox="1"/>
            <p:nvPr/>
          </p:nvSpPr>
          <p:spPr>
            <a:xfrm>
              <a:off x="10677156" y="1880131"/>
              <a:ext cx="679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DR</a:t>
              </a:r>
              <a:r>
                <a:rPr lang="en-PT" sz="2400" baseline="-25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B314E928-2201-A154-E027-0496F0DC558B}"/>
                </a:ext>
              </a:extLst>
            </p:cNvPr>
            <p:cNvSpPr txBox="1"/>
            <p:nvPr/>
          </p:nvSpPr>
          <p:spPr>
            <a:xfrm>
              <a:off x="10657663" y="917781"/>
              <a:ext cx="93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DR</a:t>
              </a:r>
              <a:r>
                <a:rPr lang="en-PT" sz="24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C0E2AF1-6C71-2084-DE48-5E2575D9846E}"/>
                </a:ext>
              </a:extLst>
            </p:cNvPr>
            <p:cNvSpPr txBox="1"/>
            <p:nvPr/>
          </p:nvSpPr>
          <p:spPr>
            <a:xfrm>
              <a:off x="11665323" y="2571980"/>
              <a:ext cx="400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/>
                <a:t>t</a:t>
              </a:r>
              <a:endParaRPr lang="en-PT" sz="2400" baseline="-250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A2D03E5-7A69-7B47-0BB3-07AB8E90B1DF}"/>
                </a:ext>
              </a:extLst>
            </p:cNvPr>
            <p:cNvSpPr txBox="1"/>
            <p:nvPr/>
          </p:nvSpPr>
          <p:spPr>
            <a:xfrm>
              <a:off x="7417969" y="258743"/>
              <a:ext cx="1134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/>
                <a:t>P (dB)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4F8DA23-110D-06C1-8F96-24657990EA22}"/>
              </a:ext>
            </a:extLst>
          </p:cNvPr>
          <p:cNvGrpSpPr/>
          <p:nvPr/>
        </p:nvGrpSpPr>
        <p:grpSpPr>
          <a:xfrm>
            <a:off x="508716" y="519050"/>
            <a:ext cx="3790389" cy="2582883"/>
            <a:chOff x="508716" y="519050"/>
            <a:chExt cx="3790389" cy="258288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6E8EA1-CA4E-3864-825D-7305289B9E57}"/>
                </a:ext>
              </a:extLst>
            </p:cNvPr>
            <p:cNvGrpSpPr/>
            <p:nvPr/>
          </p:nvGrpSpPr>
          <p:grpSpPr>
            <a:xfrm>
              <a:off x="508716" y="519050"/>
              <a:ext cx="3018863" cy="2582883"/>
              <a:chOff x="1025236" y="1052946"/>
              <a:chExt cx="3018863" cy="25828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25DE0B-D611-8A81-630F-355D9D6F3439}"/>
                  </a:ext>
                </a:extLst>
              </p:cNvPr>
              <p:cNvSpPr/>
              <p:nvPr/>
            </p:nvSpPr>
            <p:spPr>
              <a:xfrm>
                <a:off x="1025236" y="1052946"/>
                <a:ext cx="2549236" cy="4017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T" dirty="0">
                    <a:solidFill>
                      <a:schemeClr val="tx1"/>
                    </a:solidFill>
                  </a:rPr>
                  <a:t>Matching Layer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2097D7-EB63-D043-F1BA-01346770552C}"/>
                  </a:ext>
                </a:extLst>
              </p:cNvPr>
              <p:cNvSpPr/>
              <p:nvPr/>
            </p:nvSpPr>
            <p:spPr>
              <a:xfrm>
                <a:off x="1025236" y="1454727"/>
                <a:ext cx="2549236" cy="1692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42321D-BA69-DEE4-6E5B-FC022DA2ACD5}"/>
                  </a:ext>
                </a:extLst>
              </p:cNvPr>
              <p:cNvSpPr/>
              <p:nvPr/>
            </p:nvSpPr>
            <p:spPr>
              <a:xfrm>
                <a:off x="1025236" y="2358242"/>
                <a:ext cx="2549236" cy="1692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5C9C2E-F64C-0465-7667-61BFA3947A44}"/>
                  </a:ext>
                </a:extLst>
              </p:cNvPr>
              <p:cNvSpPr/>
              <p:nvPr/>
            </p:nvSpPr>
            <p:spPr>
              <a:xfrm>
                <a:off x="1025236" y="1623949"/>
                <a:ext cx="2549236" cy="73429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T" dirty="0"/>
                  <a:t>Bulk Piezoelectric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7461A8-FA84-1C8E-9317-C5D321F6D913}"/>
                  </a:ext>
                </a:extLst>
              </p:cNvPr>
              <p:cNvSpPr/>
              <p:nvPr/>
            </p:nvSpPr>
            <p:spPr>
              <a:xfrm>
                <a:off x="1025236" y="2527464"/>
                <a:ext cx="2549236" cy="11083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T" dirty="0"/>
                  <a:t>Matching Layer</a:t>
                </a:r>
              </a:p>
            </p:txBody>
          </p:sp>
          <p:cxnSp>
            <p:nvCxnSpPr>
              <p:cNvPr id="15" name="Elbow Connector 14">
                <a:extLst>
                  <a:ext uri="{FF2B5EF4-FFF2-40B4-BE49-F238E27FC236}">
                    <a16:creationId xmlns:a16="http://schemas.microsoft.com/office/drawing/2014/main" id="{411C62E0-A01D-0BB7-42FC-35782566E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9937" y="1529191"/>
                <a:ext cx="664162" cy="178649"/>
              </a:xfrm>
              <a:prstGeom prst="bentConnector3">
                <a:avLst>
                  <a:gd name="adj1" fmla="val 99749"/>
                </a:avLst>
              </a:prstGeom>
              <a:ln w="44450">
                <a:solidFill>
                  <a:schemeClr val="accent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6515AFDB-36F9-83E6-025B-3EE33F83E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936" y="2219357"/>
                <a:ext cx="664163" cy="224216"/>
              </a:xfrm>
              <a:prstGeom prst="bentConnector3">
                <a:avLst>
                  <a:gd name="adj1" fmla="val 100572"/>
                </a:avLst>
              </a:prstGeom>
              <a:ln w="44450">
                <a:solidFill>
                  <a:schemeClr val="accent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DE55D12-236D-684D-B395-3BFBA58CC1B9}"/>
                </a:ext>
              </a:extLst>
            </p:cNvPr>
            <p:cNvSpPr txBox="1"/>
            <p:nvPr/>
          </p:nvSpPr>
          <p:spPr>
            <a:xfrm>
              <a:off x="3527579" y="101757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+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01ED82-340E-7253-E297-0FDCD353CD28}"/>
                </a:ext>
              </a:extLst>
            </p:cNvPr>
            <p:cNvSpPr txBox="1"/>
            <p:nvPr/>
          </p:nvSpPr>
          <p:spPr>
            <a:xfrm>
              <a:off x="3538465" y="135151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-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DA167D-3D7D-3640-6805-682F309CC367}"/>
                </a:ext>
              </a:extLst>
            </p:cNvPr>
            <p:cNvSpPr txBox="1"/>
            <p:nvPr/>
          </p:nvSpPr>
          <p:spPr>
            <a:xfrm>
              <a:off x="3702467" y="119506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V</a:t>
              </a:r>
              <a:r>
                <a:rPr lang="en-PT" sz="2400" baseline="-25000" dirty="0"/>
                <a:t>RF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B675EEE-113A-F998-CB55-4501B3183971}"/>
              </a:ext>
            </a:extLst>
          </p:cNvPr>
          <p:cNvGrpSpPr/>
          <p:nvPr/>
        </p:nvGrpSpPr>
        <p:grpSpPr>
          <a:xfrm>
            <a:off x="563803" y="3668991"/>
            <a:ext cx="3801622" cy="2390883"/>
            <a:chOff x="563803" y="3668991"/>
            <a:chExt cx="3801622" cy="23908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2109DA7-D48E-6D85-BE4E-F91DA712B0D9}"/>
                </a:ext>
              </a:extLst>
            </p:cNvPr>
            <p:cNvGrpSpPr/>
            <p:nvPr/>
          </p:nvGrpSpPr>
          <p:grpSpPr>
            <a:xfrm>
              <a:off x="563803" y="3668991"/>
              <a:ext cx="3073732" cy="2390883"/>
              <a:chOff x="4744994" y="533965"/>
              <a:chExt cx="3073732" cy="239088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F591D0A-1F11-C1E0-A4CC-20F678833F62}"/>
                  </a:ext>
                </a:extLst>
              </p:cNvPr>
              <p:cNvSpPr/>
              <p:nvPr/>
            </p:nvSpPr>
            <p:spPr>
              <a:xfrm>
                <a:off x="4747452" y="2567699"/>
                <a:ext cx="2446638" cy="846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D3AF8C-97AD-C1F4-97E3-99C2984D3B09}"/>
                  </a:ext>
                </a:extLst>
              </p:cNvPr>
              <p:cNvSpPr/>
              <p:nvPr/>
            </p:nvSpPr>
            <p:spPr>
              <a:xfrm>
                <a:off x="4747452" y="2650768"/>
                <a:ext cx="2446638" cy="274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T" dirty="0"/>
                  <a:t>Sillicon Substrate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EDEDF6-698E-2A52-7844-FE3213B56F56}"/>
                  </a:ext>
                </a:extLst>
              </p:cNvPr>
              <p:cNvSpPr/>
              <p:nvPr/>
            </p:nvSpPr>
            <p:spPr>
              <a:xfrm>
                <a:off x="4747452" y="2134016"/>
                <a:ext cx="2446638" cy="4338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T" dirty="0">
                    <a:solidFill>
                      <a:schemeClr val="tx1"/>
                    </a:solidFill>
                  </a:rPr>
                  <a:t>Insulation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7B26821-BE5F-88E5-071B-9A161EBA8BED}"/>
                  </a:ext>
                </a:extLst>
              </p:cNvPr>
              <p:cNvSpPr/>
              <p:nvPr/>
            </p:nvSpPr>
            <p:spPr>
              <a:xfrm rot="16200000">
                <a:off x="6132199" y="1505808"/>
                <a:ext cx="1689976" cy="4338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E697FB-8D78-D70C-73D3-9FFE7827C129}"/>
                  </a:ext>
                </a:extLst>
              </p:cNvPr>
              <p:cNvSpPr/>
              <p:nvPr/>
            </p:nvSpPr>
            <p:spPr>
              <a:xfrm rot="16200000">
                <a:off x="4119366" y="1505808"/>
                <a:ext cx="1689976" cy="4338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70BBE1A-4A9A-BE33-AF98-8556DF8350F5}"/>
                  </a:ext>
                </a:extLst>
              </p:cNvPr>
              <p:cNvSpPr/>
              <p:nvPr/>
            </p:nvSpPr>
            <p:spPr>
              <a:xfrm>
                <a:off x="4747451" y="605184"/>
                <a:ext cx="2446638" cy="272415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T" dirty="0">
                    <a:solidFill>
                      <a:schemeClr val="tx1"/>
                    </a:solidFill>
                  </a:rPr>
                  <a:t>Membrane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F474F6-95E9-9475-92B5-6950627ECE27}"/>
                  </a:ext>
                </a:extLst>
              </p:cNvPr>
              <p:cNvSpPr/>
              <p:nvPr/>
            </p:nvSpPr>
            <p:spPr>
              <a:xfrm>
                <a:off x="4747451" y="533965"/>
                <a:ext cx="2446638" cy="846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7E28B78-22B9-EC7E-0E59-8EB68374B9FB}"/>
                  </a:ext>
                </a:extLst>
              </p:cNvPr>
              <p:cNvSpPr/>
              <p:nvPr/>
            </p:nvSpPr>
            <p:spPr>
              <a:xfrm>
                <a:off x="4744994" y="864973"/>
                <a:ext cx="2409568" cy="1050328"/>
              </a:xfrm>
              <a:custGeom>
                <a:avLst/>
                <a:gdLst>
                  <a:gd name="connsiteX0" fmla="*/ 0 w 2409568"/>
                  <a:gd name="connsiteY0" fmla="*/ 0 h 1050328"/>
                  <a:gd name="connsiteX1" fmla="*/ 469557 w 2409568"/>
                  <a:gd name="connsiteY1" fmla="*/ 222421 h 1050328"/>
                  <a:gd name="connsiteX2" fmla="*/ 1260390 w 2409568"/>
                  <a:gd name="connsiteY2" fmla="*/ 1050324 h 1050328"/>
                  <a:gd name="connsiteX3" fmla="*/ 1989438 w 2409568"/>
                  <a:gd name="connsiteY3" fmla="*/ 210065 h 1050328"/>
                  <a:gd name="connsiteX4" fmla="*/ 2409568 w 2409568"/>
                  <a:gd name="connsiteY4" fmla="*/ 37070 h 105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9568" h="1050328">
                    <a:moveTo>
                      <a:pt x="0" y="0"/>
                    </a:moveTo>
                    <a:cubicBezTo>
                      <a:pt x="129746" y="23683"/>
                      <a:pt x="259492" y="47367"/>
                      <a:pt x="469557" y="222421"/>
                    </a:cubicBezTo>
                    <a:cubicBezTo>
                      <a:pt x="679622" y="397475"/>
                      <a:pt x="1007077" y="1052383"/>
                      <a:pt x="1260390" y="1050324"/>
                    </a:cubicBezTo>
                    <a:cubicBezTo>
                      <a:pt x="1513703" y="1048265"/>
                      <a:pt x="1797908" y="378941"/>
                      <a:pt x="1989438" y="210065"/>
                    </a:cubicBezTo>
                    <a:cubicBezTo>
                      <a:pt x="2180968" y="41189"/>
                      <a:pt x="2295268" y="39129"/>
                      <a:pt x="2409568" y="37070"/>
                    </a:cubicBezTo>
                  </a:path>
                </a:pathLst>
              </a:custGeom>
              <a:noFill/>
              <a:ln w="63500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4CF93C-DEA8-4F08-7FD1-885BA3F80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868" y="889363"/>
                <a:ext cx="0" cy="5265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750279-7DE4-5406-8A53-7F2E976F812B}"/>
                  </a:ext>
                </a:extLst>
              </p:cNvPr>
              <p:cNvSpPr txBox="1"/>
              <p:nvPr/>
            </p:nvSpPr>
            <p:spPr>
              <a:xfrm>
                <a:off x="5139681" y="1810492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T" dirty="0"/>
                  <a:t>Cavity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F8EFF6-CD9D-ED51-2091-06D190F39AA9}"/>
                  </a:ext>
                </a:extLst>
              </p:cNvPr>
              <p:cNvSpPr txBox="1"/>
              <p:nvPr/>
            </p:nvSpPr>
            <p:spPr>
              <a:xfrm>
                <a:off x="5540078" y="886870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T" dirty="0"/>
                  <a:t>Deflection</a:t>
                </a:r>
              </a:p>
            </p:txBody>
          </p: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B36F901B-E383-4CCE-619B-6F9C92189E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108712" y="1895162"/>
                <a:ext cx="755863" cy="664164"/>
              </a:xfrm>
              <a:prstGeom prst="bentConnector3">
                <a:avLst>
                  <a:gd name="adj1" fmla="val -679"/>
                </a:avLst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>
                <a:extLst>
                  <a:ext uri="{FF2B5EF4-FFF2-40B4-BE49-F238E27FC236}">
                    <a16:creationId xmlns:a16="http://schemas.microsoft.com/office/drawing/2014/main" id="{B4AFD370-76D1-3368-3884-86A0F49CB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562" y="567709"/>
                <a:ext cx="664164" cy="606235"/>
              </a:xfrm>
              <a:prstGeom prst="bentConnector3">
                <a:avLst>
                  <a:gd name="adj1" fmla="val 100233"/>
                </a:avLst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CDF6CDB-BAB4-4E41-23CF-A46C138614FC}"/>
                </a:ext>
              </a:extLst>
            </p:cNvPr>
            <p:cNvSpPr txBox="1"/>
            <p:nvPr/>
          </p:nvSpPr>
          <p:spPr>
            <a:xfrm>
              <a:off x="3593899" y="427062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+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460FDB-D254-2B0B-CC01-E4649DCB5F46}"/>
                </a:ext>
              </a:extLst>
            </p:cNvPr>
            <p:cNvSpPr txBox="1"/>
            <p:nvPr/>
          </p:nvSpPr>
          <p:spPr>
            <a:xfrm>
              <a:off x="3604785" y="4604565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-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5E3332-9E7B-84DE-298B-3237AC2F66E3}"/>
                </a:ext>
              </a:extLst>
            </p:cNvPr>
            <p:cNvSpPr txBox="1"/>
            <p:nvPr/>
          </p:nvSpPr>
          <p:spPr>
            <a:xfrm>
              <a:off x="3768787" y="4448107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V</a:t>
              </a:r>
              <a:r>
                <a:rPr lang="en-PT" sz="2400" baseline="-25000" dirty="0"/>
                <a:t>RF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B02404-0B14-80E1-4CE6-6E676CC1F32E}"/>
              </a:ext>
            </a:extLst>
          </p:cNvPr>
          <p:cNvGrpSpPr/>
          <p:nvPr/>
        </p:nvGrpSpPr>
        <p:grpSpPr>
          <a:xfrm>
            <a:off x="4946675" y="3683252"/>
            <a:ext cx="3886755" cy="2653136"/>
            <a:chOff x="4946675" y="3683252"/>
            <a:chExt cx="3886755" cy="265313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33F3BCB-D90C-03BC-19B7-9DC28FF6827E}"/>
                </a:ext>
              </a:extLst>
            </p:cNvPr>
            <p:cNvGrpSpPr/>
            <p:nvPr/>
          </p:nvGrpSpPr>
          <p:grpSpPr>
            <a:xfrm>
              <a:off x="4946675" y="3683252"/>
              <a:ext cx="3182307" cy="2653136"/>
              <a:chOff x="4363899" y="569498"/>
              <a:chExt cx="3182307" cy="265313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0479BA4-E9F4-2348-CA96-A7F8B7328A16}"/>
                  </a:ext>
                </a:extLst>
              </p:cNvPr>
              <p:cNvGrpSpPr/>
              <p:nvPr/>
            </p:nvGrpSpPr>
            <p:grpSpPr>
              <a:xfrm>
                <a:off x="4363899" y="569498"/>
                <a:ext cx="2449096" cy="2653136"/>
                <a:chOff x="8425564" y="795492"/>
                <a:chExt cx="2449096" cy="265313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24913E7-D94A-1C7B-AEE4-762F32BE1610}"/>
                    </a:ext>
                  </a:extLst>
                </p:cNvPr>
                <p:cNvGrpSpPr/>
                <p:nvPr/>
              </p:nvGrpSpPr>
              <p:grpSpPr>
                <a:xfrm>
                  <a:off x="8425564" y="1414771"/>
                  <a:ext cx="2449096" cy="2033857"/>
                  <a:chOff x="4744994" y="533965"/>
                  <a:chExt cx="2449096" cy="2033857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8C82D16-0F4B-943E-D55E-165140164E69}"/>
                      </a:ext>
                    </a:extLst>
                  </p:cNvPr>
                  <p:cNvSpPr/>
                  <p:nvPr/>
                </p:nvSpPr>
                <p:spPr>
                  <a:xfrm>
                    <a:off x="4747452" y="2134016"/>
                    <a:ext cx="2446638" cy="4338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T" dirty="0">
                        <a:solidFill>
                          <a:schemeClr val="tx1"/>
                        </a:solidFill>
                      </a:rPr>
                      <a:t>Substrate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0A581CFC-1505-DA3B-927B-D69103F986B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32199" y="1505808"/>
                    <a:ext cx="1689976" cy="4338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DF7A236-F0F1-798D-AC61-AB25B12301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19366" y="1505808"/>
                    <a:ext cx="1689976" cy="4338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28C827D-3E53-9679-A6F1-2591A821CF87}"/>
                      </a:ext>
                    </a:extLst>
                  </p:cNvPr>
                  <p:cNvSpPr/>
                  <p:nvPr/>
                </p:nvSpPr>
                <p:spPr>
                  <a:xfrm>
                    <a:off x="4747451" y="605184"/>
                    <a:ext cx="2446638" cy="27241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PT" dirty="0">
                        <a:solidFill>
                          <a:schemeClr val="tx1"/>
                        </a:solidFill>
                      </a:rPr>
                      <a:t>Dielectric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BB264D23-C187-6765-252B-B5E30EBF2B5F}"/>
                      </a:ext>
                    </a:extLst>
                  </p:cNvPr>
                  <p:cNvSpPr/>
                  <p:nvPr/>
                </p:nvSpPr>
                <p:spPr>
                  <a:xfrm>
                    <a:off x="4747451" y="533965"/>
                    <a:ext cx="2446638" cy="8461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12BB2D8B-A17A-E2DB-D8B7-B3B51C5BE73D}"/>
                      </a:ext>
                    </a:extLst>
                  </p:cNvPr>
                  <p:cNvSpPr/>
                  <p:nvPr/>
                </p:nvSpPr>
                <p:spPr>
                  <a:xfrm>
                    <a:off x="4744994" y="848378"/>
                    <a:ext cx="2446638" cy="1066923"/>
                  </a:xfrm>
                  <a:custGeom>
                    <a:avLst/>
                    <a:gdLst>
                      <a:gd name="connsiteX0" fmla="*/ 0 w 2409568"/>
                      <a:gd name="connsiteY0" fmla="*/ 0 h 1050328"/>
                      <a:gd name="connsiteX1" fmla="*/ 469557 w 2409568"/>
                      <a:gd name="connsiteY1" fmla="*/ 222421 h 1050328"/>
                      <a:gd name="connsiteX2" fmla="*/ 1260390 w 2409568"/>
                      <a:gd name="connsiteY2" fmla="*/ 1050324 h 1050328"/>
                      <a:gd name="connsiteX3" fmla="*/ 1989438 w 2409568"/>
                      <a:gd name="connsiteY3" fmla="*/ 210065 h 1050328"/>
                      <a:gd name="connsiteX4" fmla="*/ 2409568 w 2409568"/>
                      <a:gd name="connsiteY4" fmla="*/ 37070 h 1050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09568" h="1050328">
                        <a:moveTo>
                          <a:pt x="0" y="0"/>
                        </a:moveTo>
                        <a:cubicBezTo>
                          <a:pt x="129746" y="23683"/>
                          <a:pt x="259492" y="47367"/>
                          <a:pt x="469557" y="222421"/>
                        </a:cubicBezTo>
                        <a:cubicBezTo>
                          <a:pt x="679622" y="397475"/>
                          <a:pt x="1007077" y="1052383"/>
                          <a:pt x="1260390" y="1050324"/>
                        </a:cubicBezTo>
                        <a:cubicBezTo>
                          <a:pt x="1513703" y="1048265"/>
                          <a:pt x="1797908" y="378941"/>
                          <a:pt x="1989438" y="210065"/>
                        </a:cubicBezTo>
                        <a:cubicBezTo>
                          <a:pt x="2180968" y="41189"/>
                          <a:pt x="2295268" y="39129"/>
                          <a:pt x="2409568" y="37070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78DF5C07-8F54-0869-B1E1-6651BF86B3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2868" y="889363"/>
                    <a:ext cx="0" cy="52656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6C6235F-38C8-361F-4D20-F7F24BCDC1C5}"/>
                      </a:ext>
                    </a:extLst>
                  </p:cNvPr>
                  <p:cNvSpPr txBox="1"/>
                  <p:nvPr/>
                </p:nvSpPr>
                <p:spPr>
                  <a:xfrm>
                    <a:off x="5139681" y="1810492"/>
                    <a:ext cx="8063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T" dirty="0"/>
                      <a:t>Cavity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65EEA5B-17F2-1922-8837-A957F302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078" y="886870"/>
                    <a:ext cx="1220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T" dirty="0"/>
                      <a:t>Deflection</a:t>
                    </a:r>
                  </a:p>
                </p:txBody>
              </p:sp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E028A5D-D4BE-F84D-F0F6-E105FDC0817D}"/>
                    </a:ext>
                  </a:extLst>
                </p:cNvPr>
                <p:cNvSpPr/>
                <p:nvPr/>
              </p:nvSpPr>
              <p:spPr>
                <a:xfrm>
                  <a:off x="8425564" y="1061135"/>
                  <a:ext cx="2446638" cy="8461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8D8731-F70A-E315-2480-BEEFDCABCB6E}"/>
                    </a:ext>
                  </a:extLst>
                </p:cNvPr>
                <p:cNvSpPr/>
                <p:nvPr/>
              </p:nvSpPr>
              <p:spPr>
                <a:xfrm>
                  <a:off x="8428021" y="1143125"/>
                  <a:ext cx="2446638" cy="272415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T" dirty="0">
                      <a:solidFill>
                        <a:schemeClr val="bg1"/>
                      </a:solidFill>
                    </a:rPr>
                    <a:t>Piezoelectric Layer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F973931-E554-E6B4-0C8E-A9F2D2010308}"/>
                    </a:ext>
                  </a:extLst>
                </p:cNvPr>
                <p:cNvSpPr/>
                <p:nvPr/>
              </p:nvSpPr>
              <p:spPr>
                <a:xfrm>
                  <a:off x="8425564" y="795492"/>
                  <a:ext cx="2446638" cy="27241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T" dirty="0">
                      <a:solidFill>
                        <a:schemeClr val="tx1"/>
                      </a:solidFill>
                    </a:rPr>
                    <a:t>Matching Layer</a:t>
                  </a:r>
                </a:p>
              </p:txBody>
            </p:sp>
          </p:grpSp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4C148565-78FF-C8B5-6883-7BFAC0EA9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3467" y="719940"/>
                <a:ext cx="772739" cy="158385"/>
              </a:xfrm>
              <a:prstGeom prst="bentConnector3">
                <a:avLst>
                  <a:gd name="adj1" fmla="val 50000"/>
                </a:avLst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D757FBDD-EF91-87AC-7B69-F30C758D7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66" y="1233396"/>
                <a:ext cx="772740" cy="202547"/>
              </a:xfrm>
              <a:prstGeom prst="bentConnector3">
                <a:avLst>
                  <a:gd name="adj1" fmla="val 50000"/>
                </a:avLst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2B7725-FF0B-5FE0-1F4C-EE9B356E1063}"/>
                </a:ext>
              </a:extLst>
            </p:cNvPr>
            <p:cNvSpPr txBox="1"/>
            <p:nvPr/>
          </p:nvSpPr>
          <p:spPr>
            <a:xfrm>
              <a:off x="8061904" y="38024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722C9FC-2CBE-4389-DAFA-0845C285162B}"/>
                </a:ext>
              </a:extLst>
            </p:cNvPr>
            <p:cNvSpPr txBox="1"/>
            <p:nvPr/>
          </p:nvSpPr>
          <p:spPr>
            <a:xfrm>
              <a:off x="8072790" y="413638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-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5EE576C-F151-0431-2AA7-737985306BFD}"/>
                </a:ext>
              </a:extLst>
            </p:cNvPr>
            <p:cNvSpPr txBox="1"/>
            <p:nvPr/>
          </p:nvSpPr>
          <p:spPr>
            <a:xfrm>
              <a:off x="8236792" y="397993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V</a:t>
              </a:r>
              <a:r>
                <a:rPr lang="en-PT" sz="2400" baseline="-25000" dirty="0"/>
                <a:t>RF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1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9EB075-C36A-829A-51A7-5A4C5B24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8" y="306454"/>
            <a:ext cx="6096000" cy="42663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FAB96-E607-A568-2294-7B763C2F138B}"/>
              </a:ext>
            </a:extLst>
          </p:cNvPr>
          <p:cNvGrpSpPr/>
          <p:nvPr/>
        </p:nvGrpSpPr>
        <p:grpSpPr>
          <a:xfrm>
            <a:off x="6946692" y="559598"/>
            <a:ext cx="4800600" cy="4013200"/>
            <a:chOff x="6946692" y="559598"/>
            <a:chExt cx="4800600" cy="4013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F82031-3151-98B7-994E-B7570A02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37" r="-937"/>
            <a:stretch/>
          </p:blipFill>
          <p:spPr>
            <a:xfrm>
              <a:off x="6946692" y="559598"/>
              <a:ext cx="4800600" cy="4013200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B1FDD56-DE1D-8943-F8BB-A3831CEAFA30}"/>
                </a:ext>
              </a:extLst>
            </p:cNvPr>
            <p:cNvSpPr/>
            <p:nvPr/>
          </p:nvSpPr>
          <p:spPr>
            <a:xfrm>
              <a:off x="8064708" y="629587"/>
              <a:ext cx="1708879" cy="1723869"/>
            </a:xfrm>
            <a:custGeom>
              <a:avLst/>
              <a:gdLst>
                <a:gd name="connsiteX0" fmla="*/ 1049312 w 1708879"/>
                <a:gd name="connsiteY0" fmla="*/ 179882 h 1723869"/>
                <a:gd name="connsiteX1" fmla="*/ 854440 w 1708879"/>
                <a:gd name="connsiteY1" fmla="*/ 104931 h 1723869"/>
                <a:gd name="connsiteX2" fmla="*/ 809469 w 1708879"/>
                <a:gd name="connsiteY2" fmla="*/ 89941 h 1723869"/>
                <a:gd name="connsiteX3" fmla="*/ 764499 w 1708879"/>
                <a:gd name="connsiteY3" fmla="*/ 74951 h 1723869"/>
                <a:gd name="connsiteX4" fmla="*/ 689548 w 1708879"/>
                <a:gd name="connsiteY4" fmla="*/ 29980 h 1723869"/>
                <a:gd name="connsiteX5" fmla="*/ 569626 w 1708879"/>
                <a:gd name="connsiteY5" fmla="*/ 0 h 1723869"/>
                <a:gd name="connsiteX6" fmla="*/ 299803 w 1708879"/>
                <a:gd name="connsiteY6" fmla="*/ 29980 h 1723869"/>
                <a:gd name="connsiteX7" fmla="*/ 209862 w 1708879"/>
                <a:gd name="connsiteY7" fmla="*/ 59961 h 1723869"/>
                <a:gd name="connsiteX8" fmla="*/ 164892 w 1708879"/>
                <a:gd name="connsiteY8" fmla="*/ 89941 h 1723869"/>
                <a:gd name="connsiteX9" fmla="*/ 134912 w 1708879"/>
                <a:gd name="connsiteY9" fmla="*/ 134911 h 1723869"/>
                <a:gd name="connsiteX10" fmla="*/ 44971 w 1708879"/>
                <a:gd name="connsiteY10" fmla="*/ 254833 h 1723869"/>
                <a:gd name="connsiteX11" fmla="*/ 14990 w 1708879"/>
                <a:gd name="connsiteY11" fmla="*/ 344774 h 1723869"/>
                <a:gd name="connsiteX12" fmla="*/ 0 w 1708879"/>
                <a:gd name="connsiteY12" fmla="*/ 434715 h 1723869"/>
                <a:gd name="connsiteX13" fmla="*/ 29981 w 1708879"/>
                <a:gd name="connsiteY13" fmla="*/ 629587 h 1723869"/>
                <a:gd name="connsiteX14" fmla="*/ 44971 w 1708879"/>
                <a:gd name="connsiteY14" fmla="*/ 704538 h 1723869"/>
                <a:gd name="connsiteX15" fmla="*/ 74951 w 1708879"/>
                <a:gd name="connsiteY15" fmla="*/ 794479 h 1723869"/>
                <a:gd name="connsiteX16" fmla="*/ 89941 w 1708879"/>
                <a:gd name="connsiteY16" fmla="*/ 839449 h 1723869"/>
                <a:gd name="connsiteX17" fmla="*/ 119922 w 1708879"/>
                <a:gd name="connsiteY17" fmla="*/ 869429 h 1723869"/>
                <a:gd name="connsiteX18" fmla="*/ 179882 w 1708879"/>
                <a:gd name="connsiteY18" fmla="*/ 944380 h 1723869"/>
                <a:gd name="connsiteX19" fmla="*/ 209862 w 1708879"/>
                <a:gd name="connsiteY19" fmla="*/ 989351 h 1723869"/>
                <a:gd name="connsiteX20" fmla="*/ 239843 w 1708879"/>
                <a:gd name="connsiteY20" fmla="*/ 1019331 h 1723869"/>
                <a:gd name="connsiteX21" fmla="*/ 284813 w 1708879"/>
                <a:gd name="connsiteY21" fmla="*/ 1109272 h 1723869"/>
                <a:gd name="connsiteX22" fmla="*/ 344774 w 1708879"/>
                <a:gd name="connsiteY22" fmla="*/ 1169233 h 1723869"/>
                <a:gd name="connsiteX23" fmla="*/ 374754 w 1708879"/>
                <a:gd name="connsiteY23" fmla="*/ 1214203 h 1723869"/>
                <a:gd name="connsiteX24" fmla="*/ 434715 w 1708879"/>
                <a:gd name="connsiteY24" fmla="*/ 1274164 h 1723869"/>
                <a:gd name="connsiteX25" fmla="*/ 494676 w 1708879"/>
                <a:gd name="connsiteY25" fmla="*/ 1349115 h 1723869"/>
                <a:gd name="connsiteX26" fmla="*/ 524656 w 1708879"/>
                <a:gd name="connsiteY26" fmla="*/ 1394085 h 1723869"/>
                <a:gd name="connsiteX27" fmla="*/ 569626 w 1708879"/>
                <a:gd name="connsiteY27" fmla="*/ 1424065 h 1723869"/>
                <a:gd name="connsiteX28" fmla="*/ 644577 w 1708879"/>
                <a:gd name="connsiteY28" fmla="*/ 1499016 h 1723869"/>
                <a:gd name="connsiteX29" fmla="*/ 674558 w 1708879"/>
                <a:gd name="connsiteY29" fmla="*/ 1528997 h 1723869"/>
                <a:gd name="connsiteX30" fmla="*/ 719528 w 1708879"/>
                <a:gd name="connsiteY30" fmla="*/ 1543987 h 1723869"/>
                <a:gd name="connsiteX31" fmla="*/ 809469 w 1708879"/>
                <a:gd name="connsiteY31" fmla="*/ 1603947 h 1723869"/>
                <a:gd name="connsiteX32" fmla="*/ 899410 w 1708879"/>
                <a:gd name="connsiteY32" fmla="*/ 1633928 h 1723869"/>
                <a:gd name="connsiteX33" fmla="*/ 944381 w 1708879"/>
                <a:gd name="connsiteY33" fmla="*/ 1648918 h 1723869"/>
                <a:gd name="connsiteX34" fmla="*/ 989351 w 1708879"/>
                <a:gd name="connsiteY34" fmla="*/ 1678898 h 1723869"/>
                <a:gd name="connsiteX35" fmla="*/ 1049312 w 1708879"/>
                <a:gd name="connsiteY35" fmla="*/ 1693888 h 1723869"/>
                <a:gd name="connsiteX36" fmla="*/ 1199213 w 1708879"/>
                <a:gd name="connsiteY36" fmla="*/ 1723869 h 1723869"/>
                <a:gd name="connsiteX37" fmla="*/ 1439056 w 1708879"/>
                <a:gd name="connsiteY37" fmla="*/ 1708879 h 1723869"/>
                <a:gd name="connsiteX38" fmla="*/ 1558977 w 1708879"/>
                <a:gd name="connsiteY38" fmla="*/ 1678898 h 1723869"/>
                <a:gd name="connsiteX39" fmla="*/ 1648918 w 1708879"/>
                <a:gd name="connsiteY39" fmla="*/ 1648918 h 1723869"/>
                <a:gd name="connsiteX40" fmla="*/ 1663908 w 1708879"/>
                <a:gd name="connsiteY40" fmla="*/ 1588957 h 1723869"/>
                <a:gd name="connsiteX41" fmla="*/ 1693889 w 1708879"/>
                <a:gd name="connsiteY41" fmla="*/ 1484026 h 1723869"/>
                <a:gd name="connsiteX42" fmla="*/ 1708879 w 1708879"/>
                <a:gd name="connsiteY42" fmla="*/ 1394085 h 1723869"/>
                <a:gd name="connsiteX43" fmla="*/ 1693889 w 1708879"/>
                <a:gd name="connsiteY43" fmla="*/ 1064302 h 1723869"/>
                <a:gd name="connsiteX44" fmla="*/ 1678899 w 1708879"/>
                <a:gd name="connsiteY44" fmla="*/ 1004341 h 1723869"/>
                <a:gd name="connsiteX45" fmla="*/ 1648918 w 1708879"/>
                <a:gd name="connsiteY45" fmla="*/ 869429 h 1723869"/>
                <a:gd name="connsiteX46" fmla="*/ 1618938 w 1708879"/>
                <a:gd name="connsiteY46" fmla="*/ 779488 h 1723869"/>
                <a:gd name="connsiteX47" fmla="*/ 1588958 w 1708879"/>
                <a:gd name="connsiteY47" fmla="*/ 689547 h 1723869"/>
                <a:gd name="connsiteX48" fmla="*/ 1543987 w 1708879"/>
                <a:gd name="connsiteY48" fmla="*/ 584616 h 1723869"/>
                <a:gd name="connsiteX49" fmla="*/ 1469036 w 1708879"/>
                <a:gd name="connsiteY49" fmla="*/ 494675 h 1723869"/>
                <a:gd name="connsiteX50" fmla="*/ 1364105 w 1708879"/>
                <a:gd name="connsiteY50" fmla="*/ 374754 h 1723869"/>
                <a:gd name="connsiteX51" fmla="*/ 1304144 w 1708879"/>
                <a:gd name="connsiteY51" fmla="*/ 299803 h 1723869"/>
                <a:gd name="connsiteX52" fmla="*/ 1214203 w 1708879"/>
                <a:gd name="connsiteY52" fmla="*/ 269823 h 1723869"/>
                <a:gd name="connsiteX53" fmla="*/ 1079292 w 1708879"/>
                <a:gd name="connsiteY53" fmla="*/ 209862 h 1723869"/>
                <a:gd name="connsiteX54" fmla="*/ 1034322 w 1708879"/>
                <a:gd name="connsiteY54" fmla="*/ 194872 h 1723869"/>
                <a:gd name="connsiteX55" fmla="*/ 974361 w 1708879"/>
                <a:gd name="connsiteY55" fmla="*/ 179882 h 172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708879" h="1723869">
                  <a:moveTo>
                    <a:pt x="1049312" y="179882"/>
                  </a:moveTo>
                  <a:cubicBezTo>
                    <a:pt x="915336" y="122463"/>
                    <a:pt x="980481" y="146944"/>
                    <a:pt x="854440" y="104931"/>
                  </a:cubicBezTo>
                  <a:lnTo>
                    <a:pt x="809469" y="89941"/>
                  </a:lnTo>
                  <a:lnTo>
                    <a:pt x="764499" y="74951"/>
                  </a:lnTo>
                  <a:cubicBezTo>
                    <a:pt x="727697" y="38149"/>
                    <a:pt x="743061" y="44574"/>
                    <a:pt x="689548" y="29980"/>
                  </a:cubicBezTo>
                  <a:cubicBezTo>
                    <a:pt x="649796" y="19139"/>
                    <a:pt x="569626" y="0"/>
                    <a:pt x="569626" y="0"/>
                  </a:cubicBezTo>
                  <a:cubicBezTo>
                    <a:pt x="526224" y="3946"/>
                    <a:pt x="359068" y="16303"/>
                    <a:pt x="299803" y="29980"/>
                  </a:cubicBezTo>
                  <a:cubicBezTo>
                    <a:pt x="269010" y="37086"/>
                    <a:pt x="236157" y="42431"/>
                    <a:pt x="209862" y="59961"/>
                  </a:cubicBezTo>
                  <a:lnTo>
                    <a:pt x="164892" y="89941"/>
                  </a:lnTo>
                  <a:cubicBezTo>
                    <a:pt x="154899" y="104931"/>
                    <a:pt x="146166" y="120843"/>
                    <a:pt x="134912" y="134911"/>
                  </a:cubicBezTo>
                  <a:cubicBezTo>
                    <a:pt x="94324" y="185646"/>
                    <a:pt x="74857" y="165178"/>
                    <a:pt x="44971" y="254833"/>
                  </a:cubicBezTo>
                  <a:lnTo>
                    <a:pt x="14990" y="344774"/>
                  </a:lnTo>
                  <a:cubicBezTo>
                    <a:pt x="9993" y="374754"/>
                    <a:pt x="0" y="404321"/>
                    <a:pt x="0" y="434715"/>
                  </a:cubicBezTo>
                  <a:cubicBezTo>
                    <a:pt x="0" y="540930"/>
                    <a:pt x="11877" y="548119"/>
                    <a:pt x="29981" y="629587"/>
                  </a:cubicBezTo>
                  <a:cubicBezTo>
                    <a:pt x="35508" y="654459"/>
                    <a:pt x="38267" y="679957"/>
                    <a:pt x="44971" y="704538"/>
                  </a:cubicBezTo>
                  <a:cubicBezTo>
                    <a:pt x="53286" y="735027"/>
                    <a:pt x="64958" y="764499"/>
                    <a:pt x="74951" y="794479"/>
                  </a:cubicBezTo>
                  <a:cubicBezTo>
                    <a:pt x="79948" y="809469"/>
                    <a:pt x="78768" y="828276"/>
                    <a:pt x="89941" y="839449"/>
                  </a:cubicBezTo>
                  <a:lnTo>
                    <a:pt x="119922" y="869429"/>
                  </a:lnTo>
                  <a:cubicBezTo>
                    <a:pt x="149105" y="956979"/>
                    <a:pt x="112078" y="876575"/>
                    <a:pt x="179882" y="944380"/>
                  </a:cubicBezTo>
                  <a:cubicBezTo>
                    <a:pt x="192621" y="957119"/>
                    <a:pt x="198607" y="975283"/>
                    <a:pt x="209862" y="989351"/>
                  </a:cubicBezTo>
                  <a:cubicBezTo>
                    <a:pt x="218691" y="1000387"/>
                    <a:pt x="229849" y="1009338"/>
                    <a:pt x="239843" y="1019331"/>
                  </a:cubicBezTo>
                  <a:cubicBezTo>
                    <a:pt x="254352" y="1062858"/>
                    <a:pt x="253112" y="1072288"/>
                    <a:pt x="284813" y="1109272"/>
                  </a:cubicBezTo>
                  <a:cubicBezTo>
                    <a:pt x="303208" y="1130733"/>
                    <a:pt x="329095" y="1145714"/>
                    <a:pt x="344774" y="1169233"/>
                  </a:cubicBezTo>
                  <a:cubicBezTo>
                    <a:pt x="354767" y="1184223"/>
                    <a:pt x="363030" y="1200524"/>
                    <a:pt x="374754" y="1214203"/>
                  </a:cubicBezTo>
                  <a:cubicBezTo>
                    <a:pt x="393149" y="1235664"/>
                    <a:pt x="419036" y="1250645"/>
                    <a:pt x="434715" y="1274164"/>
                  </a:cubicBezTo>
                  <a:cubicBezTo>
                    <a:pt x="526989" y="1412574"/>
                    <a:pt x="409237" y="1242317"/>
                    <a:pt x="494676" y="1349115"/>
                  </a:cubicBezTo>
                  <a:cubicBezTo>
                    <a:pt x="505930" y="1363183"/>
                    <a:pt x="511917" y="1381346"/>
                    <a:pt x="524656" y="1394085"/>
                  </a:cubicBezTo>
                  <a:cubicBezTo>
                    <a:pt x="537395" y="1406824"/>
                    <a:pt x="556068" y="1412202"/>
                    <a:pt x="569626" y="1424065"/>
                  </a:cubicBezTo>
                  <a:cubicBezTo>
                    <a:pt x="596216" y="1447331"/>
                    <a:pt x="619593" y="1474032"/>
                    <a:pt x="644577" y="1499016"/>
                  </a:cubicBezTo>
                  <a:cubicBezTo>
                    <a:pt x="654571" y="1509010"/>
                    <a:pt x="661150" y="1524528"/>
                    <a:pt x="674558" y="1528997"/>
                  </a:cubicBezTo>
                  <a:cubicBezTo>
                    <a:pt x="689548" y="1533994"/>
                    <a:pt x="705716" y="1536313"/>
                    <a:pt x="719528" y="1543987"/>
                  </a:cubicBezTo>
                  <a:cubicBezTo>
                    <a:pt x="751025" y="1561485"/>
                    <a:pt x="775286" y="1592553"/>
                    <a:pt x="809469" y="1603947"/>
                  </a:cubicBezTo>
                  <a:lnTo>
                    <a:pt x="899410" y="1633928"/>
                  </a:lnTo>
                  <a:lnTo>
                    <a:pt x="944381" y="1648918"/>
                  </a:lnTo>
                  <a:cubicBezTo>
                    <a:pt x="959371" y="1658911"/>
                    <a:pt x="972792" y="1671801"/>
                    <a:pt x="989351" y="1678898"/>
                  </a:cubicBezTo>
                  <a:cubicBezTo>
                    <a:pt x="1008287" y="1687014"/>
                    <a:pt x="1029503" y="1688228"/>
                    <a:pt x="1049312" y="1693888"/>
                  </a:cubicBezTo>
                  <a:cubicBezTo>
                    <a:pt x="1153971" y="1723791"/>
                    <a:pt x="1020122" y="1698285"/>
                    <a:pt x="1199213" y="1723869"/>
                  </a:cubicBezTo>
                  <a:cubicBezTo>
                    <a:pt x="1279161" y="1718872"/>
                    <a:pt x="1359571" y="1718815"/>
                    <a:pt x="1439056" y="1708879"/>
                  </a:cubicBezTo>
                  <a:cubicBezTo>
                    <a:pt x="1479942" y="1703768"/>
                    <a:pt x="1519887" y="1691928"/>
                    <a:pt x="1558977" y="1678898"/>
                  </a:cubicBezTo>
                  <a:lnTo>
                    <a:pt x="1648918" y="1648918"/>
                  </a:lnTo>
                  <a:cubicBezTo>
                    <a:pt x="1653915" y="1628931"/>
                    <a:pt x="1658248" y="1608766"/>
                    <a:pt x="1663908" y="1588957"/>
                  </a:cubicBezTo>
                  <a:cubicBezTo>
                    <a:pt x="1682961" y="1522273"/>
                    <a:pt x="1678265" y="1562145"/>
                    <a:pt x="1693889" y="1484026"/>
                  </a:cubicBezTo>
                  <a:cubicBezTo>
                    <a:pt x="1699850" y="1454222"/>
                    <a:pt x="1703882" y="1424065"/>
                    <a:pt x="1708879" y="1394085"/>
                  </a:cubicBezTo>
                  <a:cubicBezTo>
                    <a:pt x="1703882" y="1284157"/>
                    <a:pt x="1702329" y="1174019"/>
                    <a:pt x="1693889" y="1064302"/>
                  </a:cubicBezTo>
                  <a:cubicBezTo>
                    <a:pt x="1692309" y="1043761"/>
                    <a:pt x="1683368" y="1024452"/>
                    <a:pt x="1678899" y="1004341"/>
                  </a:cubicBezTo>
                  <a:cubicBezTo>
                    <a:pt x="1666675" y="949335"/>
                    <a:pt x="1664582" y="921645"/>
                    <a:pt x="1648918" y="869429"/>
                  </a:cubicBezTo>
                  <a:cubicBezTo>
                    <a:pt x="1639837" y="839160"/>
                    <a:pt x="1628931" y="809468"/>
                    <a:pt x="1618938" y="779488"/>
                  </a:cubicBezTo>
                  <a:lnTo>
                    <a:pt x="1588958" y="689547"/>
                  </a:lnTo>
                  <a:cubicBezTo>
                    <a:pt x="1574387" y="645836"/>
                    <a:pt x="1570445" y="626948"/>
                    <a:pt x="1543987" y="584616"/>
                  </a:cubicBezTo>
                  <a:cubicBezTo>
                    <a:pt x="1438706" y="416165"/>
                    <a:pt x="1546004" y="597299"/>
                    <a:pt x="1469036" y="494675"/>
                  </a:cubicBezTo>
                  <a:cubicBezTo>
                    <a:pt x="1381594" y="378085"/>
                    <a:pt x="1447801" y="430550"/>
                    <a:pt x="1364105" y="374754"/>
                  </a:cubicBezTo>
                  <a:cubicBezTo>
                    <a:pt x="1353512" y="358864"/>
                    <a:pt x="1325506" y="310484"/>
                    <a:pt x="1304144" y="299803"/>
                  </a:cubicBezTo>
                  <a:cubicBezTo>
                    <a:pt x="1275878" y="285670"/>
                    <a:pt x="1214203" y="269823"/>
                    <a:pt x="1214203" y="269823"/>
                  </a:cubicBezTo>
                  <a:cubicBezTo>
                    <a:pt x="1142939" y="222314"/>
                    <a:pt x="1186323" y="245540"/>
                    <a:pt x="1079292" y="209862"/>
                  </a:cubicBezTo>
                  <a:lnTo>
                    <a:pt x="1034322" y="194872"/>
                  </a:lnTo>
                  <a:cubicBezTo>
                    <a:pt x="984611" y="178302"/>
                    <a:pt x="1005152" y="179882"/>
                    <a:pt x="974361" y="17988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7B7F31-EE46-CEFC-DA0F-C8BF03757CEB}"/>
                </a:ext>
              </a:extLst>
            </p:cNvPr>
            <p:cNvSpPr/>
            <p:nvPr/>
          </p:nvSpPr>
          <p:spPr>
            <a:xfrm>
              <a:off x="10403175" y="2758191"/>
              <a:ext cx="1344117" cy="175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D631B3-6E83-DFD4-04E4-6BF0F531CCC5}"/>
                </a:ext>
              </a:extLst>
            </p:cNvPr>
            <p:cNvSpPr/>
            <p:nvPr/>
          </p:nvSpPr>
          <p:spPr>
            <a:xfrm>
              <a:off x="8904157" y="959370"/>
              <a:ext cx="1768839" cy="2593299"/>
            </a:xfrm>
            <a:custGeom>
              <a:avLst/>
              <a:gdLst>
                <a:gd name="connsiteX0" fmla="*/ 674557 w 1768839"/>
                <a:gd name="connsiteY0" fmla="*/ 1469037 h 2593299"/>
                <a:gd name="connsiteX1" fmla="*/ 569626 w 1768839"/>
                <a:gd name="connsiteY1" fmla="*/ 1454046 h 2593299"/>
                <a:gd name="connsiteX2" fmla="*/ 284813 w 1768839"/>
                <a:gd name="connsiteY2" fmla="*/ 1424066 h 2593299"/>
                <a:gd name="connsiteX3" fmla="*/ 149902 w 1768839"/>
                <a:gd name="connsiteY3" fmla="*/ 1469037 h 2593299"/>
                <a:gd name="connsiteX4" fmla="*/ 104931 w 1768839"/>
                <a:gd name="connsiteY4" fmla="*/ 1484027 h 2593299"/>
                <a:gd name="connsiteX5" fmla="*/ 29980 w 1768839"/>
                <a:gd name="connsiteY5" fmla="*/ 1543987 h 2593299"/>
                <a:gd name="connsiteX6" fmla="*/ 0 w 1768839"/>
                <a:gd name="connsiteY6" fmla="*/ 1633928 h 2593299"/>
                <a:gd name="connsiteX7" fmla="*/ 29980 w 1768839"/>
                <a:gd name="connsiteY7" fmla="*/ 1813810 h 2593299"/>
                <a:gd name="connsiteX8" fmla="*/ 59961 w 1768839"/>
                <a:gd name="connsiteY8" fmla="*/ 1903751 h 2593299"/>
                <a:gd name="connsiteX9" fmla="*/ 74951 w 1768839"/>
                <a:gd name="connsiteY9" fmla="*/ 1948722 h 2593299"/>
                <a:gd name="connsiteX10" fmla="*/ 89941 w 1768839"/>
                <a:gd name="connsiteY10" fmla="*/ 1993692 h 2593299"/>
                <a:gd name="connsiteX11" fmla="*/ 104931 w 1768839"/>
                <a:gd name="connsiteY11" fmla="*/ 2038663 h 2593299"/>
                <a:gd name="connsiteX12" fmla="*/ 134912 w 1768839"/>
                <a:gd name="connsiteY12" fmla="*/ 2068643 h 2593299"/>
                <a:gd name="connsiteX13" fmla="*/ 209862 w 1768839"/>
                <a:gd name="connsiteY13" fmla="*/ 2203555 h 2593299"/>
                <a:gd name="connsiteX14" fmla="*/ 239843 w 1768839"/>
                <a:gd name="connsiteY14" fmla="*/ 2233535 h 2593299"/>
                <a:gd name="connsiteX15" fmla="*/ 269823 w 1768839"/>
                <a:gd name="connsiteY15" fmla="*/ 2278505 h 2593299"/>
                <a:gd name="connsiteX16" fmla="*/ 299803 w 1768839"/>
                <a:gd name="connsiteY16" fmla="*/ 2308486 h 2593299"/>
                <a:gd name="connsiteX17" fmla="*/ 329784 w 1768839"/>
                <a:gd name="connsiteY17" fmla="*/ 2353456 h 2593299"/>
                <a:gd name="connsiteX18" fmla="*/ 374754 w 1768839"/>
                <a:gd name="connsiteY18" fmla="*/ 2383437 h 2593299"/>
                <a:gd name="connsiteX19" fmla="*/ 419725 w 1768839"/>
                <a:gd name="connsiteY19" fmla="*/ 2428407 h 2593299"/>
                <a:gd name="connsiteX20" fmla="*/ 449705 w 1768839"/>
                <a:gd name="connsiteY20" fmla="*/ 2473378 h 2593299"/>
                <a:gd name="connsiteX21" fmla="*/ 494675 w 1768839"/>
                <a:gd name="connsiteY21" fmla="*/ 2488368 h 2593299"/>
                <a:gd name="connsiteX22" fmla="*/ 629587 w 1768839"/>
                <a:gd name="connsiteY22" fmla="*/ 2533338 h 2593299"/>
                <a:gd name="connsiteX23" fmla="*/ 734518 w 1768839"/>
                <a:gd name="connsiteY23" fmla="*/ 2563319 h 2593299"/>
                <a:gd name="connsiteX24" fmla="*/ 959371 w 1768839"/>
                <a:gd name="connsiteY24" fmla="*/ 2578309 h 2593299"/>
                <a:gd name="connsiteX25" fmla="*/ 1034321 w 1768839"/>
                <a:gd name="connsiteY25" fmla="*/ 2593299 h 2593299"/>
                <a:gd name="connsiteX26" fmla="*/ 1199213 w 1768839"/>
                <a:gd name="connsiteY26" fmla="*/ 2563319 h 2593299"/>
                <a:gd name="connsiteX27" fmla="*/ 1289154 w 1768839"/>
                <a:gd name="connsiteY27" fmla="*/ 2533338 h 2593299"/>
                <a:gd name="connsiteX28" fmla="*/ 1334125 w 1768839"/>
                <a:gd name="connsiteY28" fmla="*/ 2518348 h 2593299"/>
                <a:gd name="connsiteX29" fmla="*/ 1364105 w 1768839"/>
                <a:gd name="connsiteY29" fmla="*/ 2473378 h 2593299"/>
                <a:gd name="connsiteX30" fmla="*/ 1424066 w 1768839"/>
                <a:gd name="connsiteY30" fmla="*/ 2413417 h 2593299"/>
                <a:gd name="connsiteX31" fmla="*/ 1499016 w 1768839"/>
                <a:gd name="connsiteY31" fmla="*/ 2338466 h 2593299"/>
                <a:gd name="connsiteX32" fmla="*/ 1573967 w 1768839"/>
                <a:gd name="connsiteY32" fmla="*/ 2113614 h 2593299"/>
                <a:gd name="connsiteX33" fmla="*/ 1588957 w 1768839"/>
                <a:gd name="connsiteY33" fmla="*/ 2068643 h 2593299"/>
                <a:gd name="connsiteX34" fmla="*/ 1648918 w 1768839"/>
                <a:gd name="connsiteY34" fmla="*/ 2008682 h 2593299"/>
                <a:gd name="connsiteX35" fmla="*/ 1678898 w 1768839"/>
                <a:gd name="connsiteY35" fmla="*/ 1903751 h 2593299"/>
                <a:gd name="connsiteX36" fmla="*/ 1708879 w 1768839"/>
                <a:gd name="connsiteY36" fmla="*/ 1813810 h 2593299"/>
                <a:gd name="connsiteX37" fmla="*/ 1723869 w 1768839"/>
                <a:gd name="connsiteY37" fmla="*/ 1768840 h 2593299"/>
                <a:gd name="connsiteX38" fmla="*/ 1738859 w 1768839"/>
                <a:gd name="connsiteY38" fmla="*/ 1723869 h 2593299"/>
                <a:gd name="connsiteX39" fmla="*/ 1753849 w 1768839"/>
                <a:gd name="connsiteY39" fmla="*/ 1678899 h 2593299"/>
                <a:gd name="connsiteX40" fmla="*/ 1768839 w 1768839"/>
                <a:gd name="connsiteY40" fmla="*/ 1484027 h 2593299"/>
                <a:gd name="connsiteX41" fmla="*/ 1753849 w 1768839"/>
                <a:gd name="connsiteY41" fmla="*/ 1304145 h 2593299"/>
                <a:gd name="connsiteX42" fmla="*/ 1723869 w 1768839"/>
                <a:gd name="connsiteY42" fmla="*/ 1064302 h 2593299"/>
                <a:gd name="connsiteX43" fmla="*/ 1708879 w 1768839"/>
                <a:gd name="connsiteY43" fmla="*/ 929391 h 2593299"/>
                <a:gd name="connsiteX44" fmla="*/ 1693889 w 1768839"/>
                <a:gd name="connsiteY44" fmla="*/ 749509 h 2593299"/>
                <a:gd name="connsiteX45" fmla="*/ 1678898 w 1768839"/>
                <a:gd name="connsiteY45" fmla="*/ 689548 h 2593299"/>
                <a:gd name="connsiteX46" fmla="*/ 1663908 w 1768839"/>
                <a:gd name="connsiteY46" fmla="*/ 599607 h 2593299"/>
                <a:gd name="connsiteX47" fmla="*/ 1633928 w 1768839"/>
                <a:gd name="connsiteY47" fmla="*/ 464696 h 2593299"/>
                <a:gd name="connsiteX48" fmla="*/ 1603948 w 1768839"/>
                <a:gd name="connsiteY48" fmla="*/ 329784 h 2593299"/>
                <a:gd name="connsiteX49" fmla="*/ 1558977 w 1768839"/>
                <a:gd name="connsiteY49" fmla="*/ 179882 h 2593299"/>
                <a:gd name="connsiteX50" fmla="*/ 1528997 w 1768839"/>
                <a:gd name="connsiteY50" fmla="*/ 134912 h 2593299"/>
                <a:gd name="connsiteX51" fmla="*/ 1514007 w 1768839"/>
                <a:gd name="connsiteY51" fmla="*/ 89941 h 2593299"/>
                <a:gd name="connsiteX52" fmla="*/ 1439056 w 1768839"/>
                <a:gd name="connsiteY52" fmla="*/ 29981 h 2593299"/>
                <a:gd name="connsiteX53" fmla="*/ 1409075 w 1768839"/>
                <a:gd name="connsiteY53" fmla="*/ 0 h 2593299"/>
                <a:gd name="connsiteX54" fmla="*/ 1274164 w 1768839"/>
                <a:gd name="connsiteY54" fmla="*/ 44971 h 2593299"/>
                <a:gd name="connsiteX55" fmla="*/ 1229193 w 1768839"/>
                <a:gd name="connsiteY55" fmla="*/ 59961 h 2593299"/>
                <a:gd name="connsiteX56" fmla="*/ 1184223 w 1768839"/>
                <a:gd name="connsiteY56" fmla="*/ 89941 h 2593299"/>
                <a:gd name="connsiteX57" fmla="*/ 1094282 w 1768839"/>
                <a:gd name="connsiteY57" fmla="*/ 119922 h 2593299"/>
                <a:gd name="connsiteX58" fmla="*/ 1019331 w 1768839"/>
                <a:gd name="connsiteY58" fmla="*/ 179882 h 2593299"/>
                <a:gd name="connsiteX59" fmla="*/ 989351 w 1768839"/>
                <a:gd name="connsiteY59" fmla="*/ 239843 h 2593299"/>
                <a:gd name="connsiteX60" fmla="*/ 929390 w 1768839"/>
                <a:gd name="connsiteY60" fmla="*/ 389745 h 2593299"/>
                <a:gd name="connsiteX61" fmla="*/ 914400 w 1768839"/>
                <a:gd name="connsiteY61" fmla="*/ 434715 h 2593299"/>
                <a:gd name="connsiteX62" fmla="*/ 899410 w 1768839"/>
                <a:gd name="connsiteY62" fmla="*/ 509666 h 2593299"/>
                <a:gd name="connsiteX63" fmla="*/ 884420 w 1768839"/>
                <a:gd name="connsiteY63" fmla="*/ 554637 h 2593299"/>
                <a:gd name="connsiteX64" fmla="*/ 869430 w 1768839"/>
                <a:gd name="connsiteY64" fmla="*/ 629587 h 2593299"/>
                <a:gd name="connsiteX65" fmla="*/ 854439 w 1768839"/>
                <a:gd name="connsiteY65" fmla="*/ 809469 h 2593299"/>
                <a:gd name="connsiteX66" fmla="*/ 839449 w 1768839"/>
                <a:gd name="connsiteY66" fmla="*/ 1184223 h 2593299"/>
                <a:gd name="connsiteX67" fmla="*/ 824459 w 1768839"/>
                <a:gd name="connsiteY67" fmla="*/ 1259174 h 2593299"/>
                <a:gd name="connsiteX68" fmla="*/ 809469 w 1768839"/>
                <a:gd name="connsiteY68" fmla="*/ 1349115 h 2593299"/>
                <a:gd name="connsiteX69" fmla="*/ 794479 w 1768839"/>
                <a:gd name="connsiteY69" fmla="*/ 1409076 h 2593299"/>
                <a:gd name="connsiteX70" fmla="*/ 734518 w 1768839"/>
                <a:gd name="connsiteY70" fmla="*/ 1514007 h 2593299"/>
                <a:gd name="connsiteX71" fmla="*/ 644577 w 1768839"/>
                <a:gd name="connsiteY71" fmla="*/ 1543987 h 2593299"/>
                <a:gd name="connsiteX72" fmla="*/ 599607 w 1768839"/>
                <a:gd name="connsiteY72" fmla="*/ 1558978 h 2593299"/>
                <a:gd name="connsiteX73" fmla="*/ 584616 w 1768839"/>
                <a:gd name="connsiteY73" fmla="*/ 1514007 h 2593299"/>
                <a:gd name="connsiteX74" fmla="*/ 539646 w 1768839"/>
                <a:gd name="connsiteY74" fmla="*/ 1454046 h 25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768839" h="2593299">
                  <a:moveTo>
                    <a:pt x="674557" y="1469037"/>
                  </a:moveTo>
                  <a:lnTo>
                    <a:pt x="569626" y="1454046"/>
                  </a:lnTo>
                  <a:cubicBezTo>
                    <a:pt x="487494" y="1443779"/>
                    <a:pt x="365770" y="1432162"/>
                    <a:pt x="284813" y="1424066"/>
                  </a:cubicBezTo>
                  <a:lnTo>
                    <a:pt x="149902" y="1469037"/>
                  </a:lnTo>
                  <a:lnTo>
                    <a:pt x="104931" y="1484027"/>
                  </a:lnTo>
                  <a:cubicBezTo>
                    <a:pt x="89046" y="1494617"/>
                    <a:pt x="40659" y="1522629"/>
                    <a:pt x="29980" y="1543987"/>
                  </a:cubicBezTo>
                  <a:cubicBezTo>
                    <a:pt x="15847" y="1572253"/>
                    <a:pt x="0" y="1633928"/>
                    <a:pt x="0" y="1633928"/>
                  </a:cubicBezTo>
                  <a:cubicBezTo>
                    <a:pt x="6434" y="1678970"/>
                    <a:pt x="16828" y="1765588"/>
                    <a:pt x="29980" y="1813810"/>
                  </a:cubicBezTo>
                  <a:cubicBezTo>
                    <a:pt x="38295" y="1844299"/>
                    <a:pt x="49967" y="1873771"/>
                    <a:pt x="59961" y="1903751"/>
                  </a:cubicBezTo>
                  <a:lnTo>
                    <a:pt x="74951" y="1948722"/>
                  </a:lnTo>
                  <a:lnTo>
                    <a:pt x="89941" y="1993692"/>
                  </a:lnTo>
                  <a:cubicBezTo>
                    <a:pt x="94938" y="2008682"/>
                    <a:pt x="93758" y="2027490"/>
                    <a:pt x="104931" y="2038663"/>
                  </a:cubicBezTo>
                  <a:lnTo>
                    <a:pt x="134912" y="2068643"/>
                  </a:lnTo>
                  <a:cubicBezTo>
                    <a:pt x="153761" y="2125192"/>
                    <a:pt x="158319" y="2152014"/>
                    <a:pt x="209862" y="2203555"/>
                  </a:cubicBezTo>
                  <a:cubicBezTo>
                    <a:pt x="219856" y="2213548"/>
                    <a:pt x="231014" y="2222499"/>
                    <a:pt x="239843" y="2233535"/>
                  </a:cubicBezTo>
                  <a:cubicBezTo>
                    <a:pt x="251097" y="2247603"/>
                    <a:pt x="258569" y="2264437"/>
                    <a:pt x="269823" y="2278505"/>
                  </a:cubicBezTo>
                  <a:cubicBezTo>
                    <a:pt x="278652" y="2289541"/>
                    <a:pt x="290974" y="2297450"/>
                    <a:pt x="299803" y="2308486"/>
                  </a:cubicBezTo>
                  <a:cubicBezTo>
                    <a:pt x="311057" y="2322554"/>
                    <a:pt x="317045" y="2340717"/>
                    <a:pt x="329784" y="2353456"/>
                  </a:cubicBezTo>
                  <a:cubicBezTo>
                    <a:pt x="342523" y="2366195"/>
                    <a:pt x="360914" y="2371903"/>
                    <a:pt x="374754" y="2383437"/>
                  </a:cubicBezTo>
                  <a:cubicBezTo>
                    <a:pt x="391040" y="2397008"/>
                    <a:pt x="406154" y="2412121"/>
                    <a:pt x="419725" y="2428407"/>
                  </a:cubicBezTo>
                  <a:cubicBezTo>
                    <a:pt x="431259" y="2442247"/>
                    <a:pt x="435637" y="2462123"/>
                    <a:pt x="449705" y="2473378"/>
                  </a:cubicBezTo>
                  <a:cubicBezTo>
                    <a:pt x="462043" y="2483249"/>
                    <a:pt x="480542" y="2481302"/>
                    <a:pt x="494675" y="2488368"/>
                  </a:cubicBezTo>
                  <a:cubicBezTo>
                    <a:pt x="600064" y="2541062"/>
                    <a:pt x="462611" y="2505509"/>
                    <a:pt x="629587" y="2533338"/>
                  </a:cubicBezTo>
                  <a:cubicBezTo>
                    <a:pt x="657454" y="2542627"/>
                    <a:pt x="707012" y="2560424"/>
                    <a:pt x="734518" y="2563319"/>
                  </a:cubicBezTo>
                  <a:cubicBezTo>
                    <a:pt x="809223" y="2571183"/>
                    <a:pt x="884420" y="2573312"/>
                    <a:pt x="959371" y="2578309"/>
                  </a:cubicBezTo>
                  <a:cubicBezTo>
                    <a:pt x="984354" y="2583306"/>
                    <a:pt x="1008843" y="2593299"/>
                    <a:pt x="1034321" y="2593299"/>
                  </a:cubicBezTo>
                  <a:cubicBezTo>
                    <a:pt x="1073032" y="2593299"/>
                    <a:pt x="1155480" y="2576439"/>
                    <a:pt x="1199213" y="2563319"/>
                  </a:cubicBezTo>
                  <a:cubicBezTo>
                    <a:pt x="1229482" y="2554238"/>
                    <a:pt x="1259174" y="2543332"/>
                    <a:pt x="1289154" y="2533338"/>
                  </a:cubicBezTo>
                  <a:lnTo>
                    <a:pt x="1334125" y="2518348"/>
                  </a:lnTo>
                  <a:cubicBezTo>
                    <a:pt x="1344118" y="2503358"/>
                    <a:pt x="1352381" y="2487057"/>
                    <a:pt x="1364105" y="2473378"/>
                  </a:cubicBezTo>
                  <a:cubicBezTo>
                    <a:pt x="1382500" y="2451917"/>
                    <a:pt x="1408387" y="2436936"/>
                    <a:pt x="1424066" y="2413417"/>
                  </a:cubicBezTo>
                  <a:cubicBezTo>
                    <a:pt x="1464039" y="2353456"/>
                    <a:pt x="1439056" y="2378439"/>
                    <a:pt x="1499016" y="2338466"/>
                  </a:cubicBezTo>
                  <a:lnTo>
                    <a:pt x="1573967" y="2113614"/>
                  </a:lnTo>
                  <a:cubicBezTo>
                    <a:pt x="1578964" y="2098624"/>
                    <a:pt x="1577784" y="2079816"/>
                    <a:pt x="1588957" y="2068643"/>
                  </a:cubicBezTo>
                  <a:lnTo>
                    <a:pt x="1648918" y="2008682"/>
                  </a:lnTo>
                  <a:cubicBezTo>
                    <a:pt x="1699301" y="1857532"/>
                    <a:pt x="1622423" y="2092001"/>
                    <a:pt x="1678898" y="1903751"/>
                  </a:cubicBezTo>
                  <a:cubicBezTo>
                    <a:pt x="1687979" y="1873482"/>
                    <a:pt x="1698885" y="1843790"/>
                    <a:pt x="1708879" y="1813810"/>
                  </a:cubicBezTo>
                  <a:lnTo>
                    <a:pt x="1723869" y="1768840"/>
                  </a:lnTo>
                  <a:lnTo>
                    <a:pt x="1738859" y="1723869"/>
                  </a:lnTo>
                  <a:lnTo>
                    <a:pt x="1753849" y="1678899"/>
                  </a:lnTo>
                  <a:cubicBezTo>
                    <a:pt x="1758846" y="1613942"/>
                    <a:pt x="1768839" y="1549176"/>
                    <a:pt x="1768839" y="1484027"/>
                  </a:cubicBezTo>
                  <a:cubicBezTo>
                    <a:pt x="1768839" y="1423859"/>
                    <a:pt x="1759553" y="1364042"/>
                    <a:pt x="1753849" y="1304145"/>
                  </a:cubicBezTo>
                  <a:cubicBezTo>
                    <a:pt x="1735336" y="1109754"/>
                    <a:pt x="1744962" y="1233050"/>
                    <a:pt x="1723869" y="1064302"/>
                  </a:cubicBezTo>
                  <a:cubicBezTo>
                    <a:pt x="1718257" y="1019404"/>
                    <a:pt x="1713169" y="974434"/>
                    <a:pt x="1708879" y="929391"/>
                  </a:cubicBezTo>
                  <a:cubicBezTo>
                    <a:pt x="1703175" y="869494"/>
                    <a:pt x="1701352" y="809213"/>
                    <a:pt x="1693889" y="749509"/>
                  </a:cubicBezTo>
                  <a:cubicBezTo>
                    <a:pt x="1691334" y="729066"/>
                    <a:pt x="1682938" y="709750"/>
                    <a:pt x="1678898" y="689548"/>
                  </a:cubicBezTo>
                  <a:cubicBezTo>
                    <a:pt x="1672937" y="659744"/>
                    <a:pt x="1669345" y="629511"/>
                    <a:pt x="1663908" y="599607"/>
                  </a:cubicBezTo>
                  <a:cubicBezTo>
                    <a:pt x="1611548" y="311621"/>
                    <a:pt x="1682048" y="705298"/>
                    <a:pt x="1633928" y="464696"/>
                  </a:cubicBezTo>
                  <a:cubicBezTo>
                    <a:pt x="1588846" y="239287"/>
                    <a:pt x="1642843" y="465914"/>
                    <a:pt x="1603948" y="329784"/>
                  </a:cubicBezTo>
                  <a:cubicBezTo>
                    <a:pt x="1593474" y="293127"/>
                    <a:pt x="1576785" y="206594"/>
                    <a:pt x="1558977" y="179882"/>
                  </a:cubicBezTo>
                  <a:lnTo>
                    <a:pt x="1528997" y="134912"/>
                  </a:lnTo>
                  <a:cubicBezTo>
                    <a:pt x="1524000" y="119922"/>
                    <a:pt x="1522137" y="103490"/>
                    <a:pt x="1514007" y="89941"/>
                  </a:cubicBezTo>
                  <a:cubicBezTo>
                    <a:pt x="1497303" y="62102"/>
                    <a:pt x="1462621" y="48833"/>
                    <a:pt x="1439056" y="29981"/>
                  </a:cubicBezTo>
                  <a:cubicBezTo>
                    <a:pt x="1428020" y="21152"/>
                    <a:pt x="1419069" y="9994"/>
                    <a:pt x="1409075" y="0"/>
                  </a:cubicBezTo>
                  <a:lnTo>
                    <a:pt x="1274164" y="44971"/>
                  </a:lnTo>
                  <a:lnTo>
                    <a:pt x="1229193" y="59961"/>
                  </a:lnTo>
                  <a:cubicBezTo>
                    <a:pt x="1214203" y="69954"/>
                    <a:pt x="1200686" y="82624"/>
                    <a:pt x="1184223" y="89941"/>
                  </a:cubicBezTo>
                  <a:cubicBezTo>
                    <a:pt x="1155345" y="102776"/>
                    <a:pt x="1094282" y="119922"/>
                    <a:pt x="1094282" y="119922"/>
                  </a:cubicBezTo>
                  <a:cubicBezTo>
                    <a:pt x="1070229" y="135957"/>
                    <a:pt x="1036418" y="154252"/>
                    <a:pt x="1019331" y="179882"/>
                  </a:cubicBezTo>
                  <a:cubicBezTo>
                    <a:pt x="1006936" y="198475"/>
                    <a:pt x="998154" y="219304"/>
                    <a:pt x="989351" y="239843"/>
                  </a:cubicBezTo>
                  <a:cubicBezTo>
                    <a:pt x="968152" y="289308"/>
                    <a:pt x="946408" y="338690"/>
                    <a:pt x="929390" y="389745"/>
                  </a:cubicBezTo>
                  <a:cubicBezTo>
                    <a:pt x="924393" y="404735"/>
                    <a:pt x="918232" y="419386"/>
                    <a:pt x="914400" y="434715"/>
                  </a:cubicBezTo>
                  <a:cubicBezTo>
                    <a:pt x="908221" y="459433"/>
                    <a:pt x="905589" y="484948"/>
                    <a:pt x="899410" y="509666"/>
                  </a:cubicBezTo>
                  <a:cubicBezTo>
                    <a:pt x="895578" y="524995"/>
                    <a:pt x="888252" y="539308"/>
                    <a:pt x="884420" y="554637"/>
                  </a:cubicBezTo>
                  <a:cubicBezTo>
                    <a:pt x="878241" y="579354"/>
                    <a:pt x="874427" y="604604"/>
                    <a:pt x="869430" y="629587"/>
                  </a:cubicBezTo>
                  <a:cubicBezTo>
                    <a:pt x="864433" y="689548"/>
                    <a:pt x="857687" y="749388"/>
                    <a:pt x="854439" y="809469"/>
                  </a:cubicBezTo>
                  <a:cubicBezTo>
                    <a:pt x="847691" y="934305"/>
                    <a:pt x="847765" y="1059482"/>
                    <a:pt x="839449" y="1184223"/>
                  </a:cubicBezTo>
                  <a:cubicBezTo>
                    <a:pt x="837754" y="1209645"/>
                    <a:pt x="829017" y="1234107"/>
                    <a:pt x="824459" y="1259174"/>
                  </a:cubicBezTo>
                  <a:cubicBezTo>
                    <a:pt x="819022" y="1289078"/>
                    <a:pt x="815430" y="1319311"/>
                    <a:pt x="809469" y="1349115"/>
                  </a:cubicBezTo>
                  <a:cubicBezTo>
                    <a:pt x="805429" y="1369317"/>
                    <a:pt x="798948" y="1388964"/>
                    <a:pt x="794479" y="1409076"/>
                  </a:cubicBezTo>
                  <a:cubicBezTo>
                    <a:pt x="778800" y="1479635"/>
                    <a:pt x="798678" y="1485492"/>
                    <a:pt x="734518" y="1514007"/>
                  </a:cubicBezTo>
                  <a:cubicBezTo>
                    <a:pt x="705640" y="1526842"/>
                    <a:pt x="674557" y="1533993"/>
                    <a:pt x="644577" y="1543987"/>
                  </a:cubicBezTo>
                  <a:lnTo>
                    <a:pt x="599607" y="1558978"/>
                  </a:lnTo>
                  <a:cubicBezTo>
                    <a:pt x="594610" y="1543988"/>
                    <a:pt x="591683" y="1528140"/>
                    <a:pt x="584616" y="1514007"/>
                  </a:cubicBezTo>
                  <a:cubicBezTo>
                    <a:pt x="567667" y="1480109"/>
                    <a:pt x="560726" y="1475127"/>
                    <a:pt x="539646" y="1454046"/>
                  </a:cubicBezTo>
                </a:path>
              </a:pathLst>
            </a:custGeom>
            <a:noFill/>
            <a:ln w="603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FA29805-8E84-4EC2-D182-A472034BA829}"/>
              </a:ext>
            </a:extLst>
          </p:cNvPr>
          <p:cNvSpPr txBox="1"/>
          <p:nvPr/>
        </p:nvSpPr>
        <p:spPr>
          <a:xfrm>
            <a:off x="9922868" y="2454616"/>
            <a:ext cx="8581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PT" dirty="0"/>
              <a:t>vboost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ADDBF6-1790-F7F5-30C4-726BA135F986}"/>
              </a:ext>
            </a:extLst>
          </p:cNvPr>
          <p:cNvSpPr txBox="1"/>
          <p:nvPr/>
        </p:nvSpPr>
        <p:spPr>
          <a:xfrm>
            <a:off x="10514044" y="3183337"/>
            <a:ext cx="4700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PT" dirty="0"/>
              <a:t>vin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BC21D-36A8-EED5-7CF8-152B9D580814}"/>
              </a:ext>
            </a:extLst>
          </p:cNvPr>
          <p:cNvSpPr txBox="1"/>
          <p:nvPr/>
        </p:nvSpPr>
        <p:spPr>
          <a:xfrm>
            <a:off x="8904157" y="174709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99977-BCFD-C043-ADF0-981FED8758D9}"/>
              </a:ext>
            </a:extLst>
          </p:cNvPr>
          <p:cNvSpPr txBox="1"/>
          <p:nvPr/>
        </p:nvSpPr>
        <p:spPr>
          <a:xfrm>
            <a:off x="10473253" y="632346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530B-64CF-5DCF-78FB-B77F5C5B1875}"/>
              </a:ext>
            </a:extLst>
          </p:cNvPr>
          <p:cNvSpPr txBox="1"/>
          <p:nvPr/>
        </p:nvSpPr>
        <p:spPr>
          <a:xfrm>
            <a:off x="1092284" y="317819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8D0F7-FAA3-8E6B-6AA4-23D5487E2A42}"/>
              </a:ext>
            </a:extLst>
          </p:cNvPr>
          <p:cNvSpPr txBox="1"/>
          <p:nvPr/>
        </p:nvSpPr>
        <p:spPr>
          <a:xfrm>
            <a:off x="3059576" y="351089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768BC5D-AC26-9EF7-5767-4ACBC34589CA}"/>
              </a:ext>
            </a:extLst>
          </p:cNvPr>
          <p:cNvSpPr/>
          <p:nvPr/>
        </p:nvSpPr>
        <p:spPr>
          <a:xfrm>
            <a:off x="3552669" y="3492708"/>
            <a:ext cx="6685613" cy="2054745"/>
          </a:xfrm>
          <a:custGeom>
            <a:avLst/>
            <a:gdLst>
              <a:gd name="connsiteX0" fmla="*/ 6685613 w 6685613"/>
              <a:gd name="connsiteY0" fmla="*/ 0 h 2054745"/>
              <a:gd name="connsiteX1" fmla="*/ 4826833 w 6685613"/>
              <a:gd name="connsiteY1" fmla="*/ 2053653 h 2054745"/>
              <a:gd name="connsiteX2" fmla="*/ 0 w 6685613"/>
              <a:gd name="connsiteY2" fmla="*/ 224853 h 20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5613" h="2054745">
                <a:moveTo>
                  <a:pt x="6685613" y="0"/>
                </a:moveTo>
                <a:cubicBezTo>
                  <a:pt x="6313357" y="1008089"/>
                  <a:pt x="5941102" y="2016178"/>
                  <a:pt x="4826833" y="2053653"/>
                </a:cubicBezTo>
                <a:cubicBezTo>
                  <a:pt x="3712564" y="2091128"/>
                  <a:pt x="1856282" y="1157990"/>
                  <a:pt x="0" y="224853"/>
                </a:cubicBezTo>
              </a:path>
            </a:pathLst>
          </a:custGeom>
          <a:noFill/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B98B9A2-794A-E528-D927-434CBC1052E7}"/>
              </a:ext>
            </a:extLst>
          </p:cNvPr>
          <p:cNvSpPr/>
          <p:nvPr/>
        </p:nvSpPr>
        <p:spPr>
          <a:xfrm>
            <a:off x="1843790" y="80056"/>
            <a:ext cx="6475751" cy="1538882"/>
          </a:xfrm>
          <a:custGeom>
            <a:avLst/>
            <a:gdLst>
              <a:gd name="connsiteX0" fmla="*/ 6475751 w 6475751"/>
              <a:gd name="connsiteY0" fmla="*/ 579511 h 1538882"/>
              <a:gd name="connsiteX1" fmla="*/ 1528997 w 6475751"/>
              <a:gd name="connsiteY1" fmla="*/ 39865 h 1538882"/>
              <a:gd name="connsiteX2" fmla="*/ 0 w 6475751"/>
              <a:gd name="connsiteY2" fmla="*/ 1538882 h 153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5751" h="1538882">
                <a:moveTo>
                  <a:pt x="6475751" y="579511"/>
                </a:moveTo>
                <a:cubicBezTo>
                  <a:pt x="4542020" y="229740"/>
                  <a:pt x="2608289" y="-120030"/>
                  <a:pt x="1528997" y="39865"/>
                </a:cubicBezTo>
                <a:cubicBezTo>
                  <a:pt x="449705" y="199760"/>
                  <a:pt x="224852" y="869321"/>
                  <a:pt x="0" y="1538882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415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72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Andre Silvares Dias</dc:creator>
  <cp:lastModifiedBy>Diogo Andre Silvares Dias</cp:lastModifiedBy>
  <cp:revision>77</cp:revision>
  <dcterms:created xsi:type="dcterms:W3CDTF">2025-06-05T08:33:13Z</dcterms:created>
  <dcterms:modified xsi:type="dcterms:W3CDTF">2025-06-25T12:07:55Z</dcterms:modified>
</cp:coreProperties>
</file>