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56" r:id="rId2"/>
    <p:sldId id="396" r:id="rId3"/>
    <p:sldId id="397" r:id="rId4"/>
    <p:sldId id="375" r:id="rId5"/>
    <p:sldId id="452" r:id="rId6"/>
    <p:sldId id="483" r:id="rId7"/>
    <p:sldId id="514" r:id="rId8"/>
    <p:sldId id="515" r:id="rId9"/>
    <p:sldId id="516" r:id="rId10"/>
    <p:sldId id="517" r:id="rId11"/>
    <p:sldId id="504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425" r:id="rId20"/>
    <p:sldId id="482" r:id="rId21"/>
    <p:sldId id="525" r:id="rId22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8791" autoAdjust="0"/>
  </p:normalViewPr>
  <p:slideViewPr>
    <p:cSldViewPr snapToGrid="0">
      <p:cViewPr varScale="1">
        <p:scale>
          <a:sx n="76" d="100"/>
          <a:sy n="76" d="100"/>
        </p:scale>
        <p:origin x="100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졸업연구논문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2021</a:t>
            </a:r>
            <a:r>
              <a:rPr lang="en-US" altLang="ko-KR"/>
              <a:t>. 8. 31</a:t>
            </a:r>
            <a:endParaRPr lang="en-US" altLang="ko-KR" dirty="0"/>
          </a:p>
          <a:p>
            <a:r>
              <a:rPr lang="en-US" altLang="ko-KR" dirty="0" err="1"/>
              <a:t>Dasol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Pascal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Pascal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783836" y="5255774"/>
            <a:ext cx="9949060" cy="113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detection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위한 데이터셋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사람을 포함한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클래스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사용하려고 계획 중이었으며 모델 학습을 시켜놓았음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2724C97-F436-4DA4-B100-3F877661E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5"/>
          <a:stretch/>
        </p:blipFill>
        <p:spPr>
          <a:xfrm>
            <a:off x="783836" y="1306286"/>
            <a:ext cx="10307488" cy="36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6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Pascal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44126" y="2000107"/>
            <a:ext cx="9949060" cy="34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데이터셋으로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한 예시를 찾지 못함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이유를 찾아보니 다음과 같음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과는 목적이 다름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ImagetNet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목적은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학습이지만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목적은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detection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ImagetNet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resnet, mobilenet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모델이 사용되고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모델을 사용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일반적으로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classifcation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목적으로 하는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생성에서는 잘 사용되지 않음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45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Pascal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783836" y="5255774"/>
            <a:ext cx="9949060" cy="113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그래도 학습시켜놓은 모델이 아까워서 최대한 해보려고 하였으나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학습시킨 모델은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인데 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모델로부터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FGSM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사용되는 파라미터들을 찾아내는 데에 실패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2DD7AB-168E-4292-A64F-018B02AC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42" y="1232112"/>
            <a:ext cx="6532873" cy="35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4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Cifar100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7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Cifar-100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7563324" y="1504381"/>
            <a:ext cx="3792683" cy="338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차라리 자료가 많은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쪽 데이터를 사용하는 것이 낫겠다는 판단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데이터셋이고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people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클래스가 있는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cifar100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데이터셋을 찾아냄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모델은 가장 유명한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mobilenet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사용하기로 결정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3CBB13-9F9A-4FDB-B312-DF42D5839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" b="3447"/>
          <a:stretch/>
        </p:blipFill>
        <p:spPr>
          <a:xfrm>
            <a:off x="1083226" y="1282128"/>
            <a:ext cx="5911740" cy="46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Cifar-100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35003" y="5938578"/>
            <a:ext cx="9798512" cy="9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학습을 새로 진행하기 시작했는데  정확도가 너무 떨어지는 상황이 발생함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레이어를 더 쌓아야 할 거 같은데 그러면 코랩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GPU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나가버림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173F19-1C3C-4CC8-A80D-F2C2F728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12" y="1245996"/>
            <a:ext cx="5543362" cy="44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9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Cifar-100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35003" y="5365821"/>
            <a:ext cx="9798512" cy="9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기존의 다른 이미지셋으로 학습된 모델을 새로운 이미지셋에 맞추는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fine tuning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기법을 사용해보기로 도전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E8E51-A8AE-4768-B58E-E1F6D84A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77" y="1219816"/>
            <a:ext cx="8158621" cy="36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Cifar-100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35003" y="5365821"/>
            <a:ext cx="9798512" cy="9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어찌저찌 코딩을 해서 지금 열심히 돌리고 있는데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 fine tuning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인데도 조금 시간이 걸릴 것 같습니다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88F404-CDE9-4EC3-91C4-2724B57D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67" y="1911890"/>
            <a:ext cx="9405451" cy="30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4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9DF7-E8C5-4B6E-813D-7073D81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이전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ea typeface="나눔스퀘어_ac ExtraBold" panose="020B0600000101010101" pitchFamily="50" charset="-127"/>
              </a:rPr>
              <a:t>Conclusion</a:t>
            </a:r>
            <a:endParaRPr lang="ko-KR" altLang="en-US" dirty="0">
              <a:ea typeface="나눔스퀘어_ac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CEE1-A0BC-4B1D-89CA-CC3BC8A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9D90-37B9-4D2A-BD11-A9CBD70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BBE2743-9CFA-4297-B7F2-EA1CC19C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자세한 공부와 이론 설명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64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Conclusion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7" y="1400176"/>
            <a:ext cx="9949060" cy="202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A5DD56-B608-4054-9C91-8B8228C58FE3}"/>
              </a:ext>
            </a:extLst>
          </p:cNvPr>
          <p:cNvSpPr txBox="1">
            <a:spLocks/>
          </p:cNvSpPr>
          <p:nvPr/>
        </p:nvSpPr>
        <p:spPr>
          <a:xfrm>
            <a:off x="854302" y="1520923"/>
            <a:ext cx="9949060" cy="329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 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기존에 학습된 모델 있음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 모두 제공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classification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people class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기존에 미리 학습해놓은 모델 있음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people class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detection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생성에 적합하지 않으며 자료가 없음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Cifar-100: classification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people class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파라미터를 모두 제공한 모델이 없음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(fine tuning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6800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Future Work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7" y="1400176"/>
            <a:ext cx="9949060" cy="202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A5DD56-B608-4054-9C91-8B8228C58FE3}"/>
              </a:ext>
            </a:extLst>
          </p:cNvPr>
          <p:cNvSpPr txBox="1">
            <a:spLocks/>
          </p:cNvSpPr>
          <p:nvPr/>
        </p:nvSpPr>
        <p:spPr>
          <a:xfrm>
            <a:off x="854302" y="1520923"/>
            <a:ext cx="9949060" cy="151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Fine tunning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안되면 다시 모델 학습을 시도해서라도 모델을 학습시켜서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성공해오겠습니다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18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이전 </a:t>
            </a:r>
            <a:r>
              <a:rPr lang="en-US" altLang="ko-KR" dirty="0">
                <a:ea typeface="나눔스퀘어_ac ExtraBold" panose="020B0600000101010101" pitchFamily="50" charset="-127"/>
              </a:rPr>
              <a:t>Future Work</a:t>
            </a:r>
            <a:endParaRPr lang="ko-KR" altLang="en-US" dirty="0"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F2D1-BCF2-44ED-925C-41670A89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kern="1200" baseline="0">
                <a:solidFill>
                  <a:srgbClr val="595959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maranth"/>
              </a:rPr>
              <a:t>FGSM</a:t>
            </a:r>
            <a:r>
              <a:rPr lang="ko-KR" altLang="ko-KR" sz="1800" kern="1200" baseline="0">
                <a:solidFill>
                  <a:srgbClr val="595959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maranth"/>
              </a:rPr>
              <a:t>으로 실제 실험 진행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</a:t>
            </a: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</a:t>
            </a: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Cifar100</a:t>
            </a: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ImageNet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ImageNet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01116" y="5066272"/>
            <a:ext cx="9949060" cy="113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기존에 사용하고 있던 데이터셋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 이미 훈련된 모델이 존재하며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클래스 레이블까지 전부 제공해줌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토대로 가장 기본적인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만드는 데에 성공함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2E23D3-FCAF-48F4-BB7E-6DCAE2AC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83" y="1791727"/>
            <a:ext cx="9565636" cy="21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9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ImageNet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01115" y="5066272"/>
            <a:ext cx="10515599" cy="139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실험을 위해 사진 준비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초상권 논란을 피하기 위해 비상업적 이용이 가능한 인공지능 사이트에서 가상의 사람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장을 만들어서 저장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인종을 고르게 선택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CD8B3A-E1F3-4B1F-8D3D-C9CD0F55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07" y="1511922"/>
            <a:ext cx="963111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ImageNet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38200" y="5341107"/>
            <a:ext cx="10515599" cy="87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그렇게 각각의 엡실론 값에 맞춰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완료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생각해보니 문제 발생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E46F9-80D7-4E34-9E00-01EC9048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1" y="1477107"/>
            <a:ext cx="4837014" cy="33336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F21866-80C7-4CFB-8A1D-B197937B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66" y="1477106"/>
            <a:ext cx="4764939" cy="33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0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ImageNet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01115" y="5066272"/>
            <a:ext cx="10515599" cy="139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클래스가 없어서 다른 클래스로 구분됨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클래스가 있는 다른 데이터셋으로 실험을 진행하는 것이 맞다고 판단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데이터셋들을 찾음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6A849-E90B-4DE9-AB72-3034C278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68" y="1085222"/>
            <a:ext cx="3668042" cy="35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53063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5323</TotalTime>
  <Words>436</Words>
  <Application>Microsoft Office PowerPoint</Application>
  <PresentationFormat>와이드스크린</PresentationFormat>
  <Paragraphs>81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Amaranth</vt:lpstr>
      <vt:lpstr>Inconsolata</vt:lpstr>
      <vt:lpstr>나눔바른고딕</vt:lpstr>
      <vt:lpstr>나눔스퀘어 ExtraBold</vt:lpstr>
      <vt:lpstr>나눔스퀘어_ac ExtraBold</vt:lpstr>
      <vt:lpstr>맑은 고딕</vt:lpstr>
      <vt:lpstr>Arial</vt:lpstr>
      <vt:lpstr>Britannic Bold</vt:lpstr>
      <vt:lpstr>Calibri</vt:lpstr>
      <vt:lpstr>Wingdings</vt:lpstr>
      <vt:lpstr>HIT템플릿</vt:lpstr>
      <vt:lpstr>졸업연구논문</vt:lpstr>
      <vt:lpstr>이전 Conclusion</vt:lpstr>
      <vt:lpstr>이전 Future Work</vt:lpstr>
      <vt:lpstr>Contents</vt:lpstr>
      <vt:lpstr>ImageNet</vt:lpstr>
      <vt:lpstr>PowerPoint 프레젠테이션</vt:lpstr>
      <vt:lpstr>PowerPoint 프레젠테이션</vt:lpstr>
      <vt:lpstr>PowerPoint 프레젠테이션</vt:lpstr>
      <vt:lpstr>PowerPoint 프레젠테이션</vt:lpstr>
      <vt:lpstr>Pascal</vt:lpstr>
      <vt:lpstr>PowerPoint 프레젠테이션</vt:lpstr>
      <vt:lpstr>PowerPoint 프레젠테이션</vt:lpstr>
      <vt:lpstr>PowerPoint 프레젠테이션</vt:lpstr>
      <vt:lpstr>Cifar100</vt:lpstr>
      <vt:lpstr>PowerPoint 프레젠테이션</vt:lpstr>
      <vt:lpstr>PowerPoint 프레젠테이션</vt:lpstr>
      <vt:lpstr>PowerPoint 프레젠테이션</vt:lpstr>
      <vt:lpstr>PowerPoint 프레젠테이션</vt:lpstr>
      <vt:lpstr>Conclusion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das97@naver.com</cp:lastModifiedBy>
  <cp:revision>269</cp:revision>
  <cp:lastPrinted>2016-11-28T00:53:03Z</cp:lastPrinted>
  <dcterms:created xsi:type="dcterms:W3CDTF">2019-03-02T03:50:50Z</dcterms:created>
  <dcterms:modified xsi:type="dcterms:W3CDTF">2021-08-31T07:21:40Z</dcterms:modified>
</cp:coreProperties>
</file>