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56" r:id="rId2"/>
    <p:sldId id="396" r:id="rId3"/>
    <p:sldId id="397" r:id="rId4"/>
    <p:sldId id="375" r:id="rId5"/>
    <p:sldId id="452" r:id="rId6"/>
    <p:sldId id="526" r:id="rId7"/>
    <p:sldId id="483" r:id="rId8"/>
    <p:sldId id="528" r:id="rId9"/>
    <p:sldId id="529" r:id="rId10"/>
    <p:sldId id="530" r:id="rId11"/>
    <p:sldId id="531" r:id="rId12"/>
    <p:sldId id="532" r:id="rId13"/>
    <p:sldId id="533" r:id="rId14"/>
    <p:sldId id="527" r:id="rId15"/>
    <p:sldId id="534" r:id="rId16"/>
    <p:sldId id="535" r:id="rId17"/>
    <p:sldId id="536" r:id="rId18"/>
    <p:sldId id="514" r:id="rId19"/>
    <p:sldId id="537" r:id="rId20"/>
    <p:sldId id="538" r:id="rId21"/>
    <p:sldId id="516" r:id="rId22"/>
    <p:sldId id="517" r:id="rId23"/>
    <p:sldId id="539" r:id="rId24"/>
    <p:sldId id="504" r:id="rId25"/>
    <p:sldId id="425" r:id="rId26"/>
    <p:sldId id="482" r:id="rId27"/>
    <p:sldId id="525" r:id="rId28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8791" autoAdjust="0"/>
  </p:normalViewPr>
  <p:slideViewPr>
    <p:cSldViewPr snapToGrid="0">
      <p:cViewPr varScale="1">
        <p:scale>
          <a:sx n="76" d="100"/>
          <a:sy n="76" d="100"/>
        </p:scale>
        <p:origin x="100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졸업연구논문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</a:t>
            </a:r>
            <a:r>
              <a:rPr lang="en-US" altLang="ko-KR"/>
              <a:t>. 9. 7</a:t>
            </a:r>
            <a:endParaRPr lang="en-US" altLang="ko-KR" dirty="0"/>
          </a:p>
          <a:p>
            <a:r>
              <a:rPr lang="en-US" altLang="ko-KR" dirty="0" err="1"/>
              <a:t>Dasol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3504039" y="1796905"/>
            <a:ext cx="10055597" cy="2523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이미지넷 이미지 인식 대회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(ILSVRC)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우승을 차지한 알고리즘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분류용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알고리즘으로 마이크로소프트에서 개발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논문에서 사용되는 기본적인 알고리즘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방식으로는 레이어를 무조건 깊게 한다고 성능이 좋아지지 않음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Residual Block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레이어를 깊게 만들 때 그 효과가 나타나도록 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7352B5-CBF3-4B47-A7BD-0874FBFC8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68" y="1436914"/>
            <a:ext cx="2331856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1068201" y="5693354"/>
            <a:ext cx="10055597" cy="62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더할 수 있도록 지름길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(shortcut)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만들어 예측값과 실제 관측값의 차이를 최소화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18AADD-5FBD-4558-A45D-1C51E4400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03" y="1476345"/>
            <a:ext cx="4448046" cy="37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70C8D5-CA4C-4722-B3F6-1B0BA161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6" y="1336430"/>
            <a:ext cx="6322435" cy="404252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320B58-3419-48C0-B39C-9908269ABBE3}"/>
              </a:ext>
            </a:extLst>
          </p:cNvPr>
          <p:cNvSpPr txBox="1">
            <a:spLocks/>
          </p:cNvSpPr>
          <p:nvPr/>
        </p:nvSpPr>
        <p:spPr>
          <a:xfrm>
            <a:off x="1068201" y="5693354"/>
            <a:ext cx="10055597" cy="62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Residual Block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27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320B58-3419-48C0-B39C-9908269ABBE3}"/>
              </a:ext>
            </a:extLst>
          </p:cNvPr>
          <p:cNvSpPr txBox="1">
            <a:spLocks/>
          </p:cNvSpPr>
          <p:nvPr/>
        </p:nvSpPr>
        <p:spPr>
          <a:xfrm>
            <a:off x="1068201" y="5693354"/>
            <a:ext cx="10055597" cy="627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AF0FEB-62AC-4E24-BC82-DDA72B63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45" y="1536376"/>
            <a:ext cx="4219968" cy="37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2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6" y="5066272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Learning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rate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Loss funtion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cross entropy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Optimize function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SGP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136352-EF7D-451D-9718-4B9BA6DB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6" y="1567384"/>
            <a:ext cx="8478433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6" y="5066272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 epoch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학습 진행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check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설정하여 중간 모델들도 저장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파라미터들과 가중치들 모두 저장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E926C-443D-4BA0-8C75-826D13E7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6" y="1165281"/>
            <a:ext cx="5046630" cy="35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6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6" y="5201912"/>
            <a:ext cx="9949060" cy="98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완료 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정확히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인식하고 있음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D11A94-3A7F-411B-9B10-E1DCAF61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6" y="1286190"/>
            <a:ext cx="7773972" cy="3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4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6" y="5201912"/>
            <a:ext cx="9949060" cy="98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완료 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정우성을 정확히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인식하고 있음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735B38-FB0D-4B75-9341-5DD1110F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6" y="1554215"/>
            <a:ext cx="7765492" cy="33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6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5" y="5066272"/>
            <a:ext cx="10515599" cy="139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인공지능 사이트에서 가상의 사람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장을 만들어서 실험에 사용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CD8B3A-E1F3-4B1F-8D3D-C9CD0F55B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07" y="1511922"/>
            <a:ext cx="9631119" cy="2829320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EA2B0290-5C6D-4C5A-9F46-DCECCF0ED80C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77266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6" y="5201912"/>
            <a:ext cx="9949060" cy="98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 이미지들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 이미지들을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인식하고 있음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1D01E0-9412-4672-9C59-2FEC0EA9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1248060"/>
            <a:ext cx="3921661" cy="3652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77C14B-87DC-4911-A486-FDE819AAC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699" y="1252571"/>
            <a:ext cx="5489750" cy="36813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2CC5A-9BF6-4A09-A4AA-DFEDEC91B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8" y="1248564"/>
            <a:ext cx="5359121" cy="37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8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ea typeface="나눔스퀘어_ac ExtraBold" panose="020B0600000101010101" pitchFamily="50" charset="-127"/>
              </a:rPr>
              <a:t>Conclusion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BBE2743-9CFA-4297-B7F2-EA1CC19C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/>
          <a:p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 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데이터셋을 기반으로 한 인공지능 모델 설정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8" y="1996487"/>
            <a:ext cx="10232329" cy="265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진행 상황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만드는 중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만들었었는데 현재 사용한 모델과 파라미터들은 모두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pytorch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학습했기 때문에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pytorch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만들고 있음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4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ImageNet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01115" y="5066272"/>
            <a:ext cx="10515599" cy="139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클래스가 없어서 다른 클래스로 구분됨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클래스가 있는 다른 데이터셋으로 실험을 진행하는 것이 맞다고 판단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데이터셋들을 찾음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56A849-E90B-4DE9-AB72-3034C278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68" y="1085222"/>
            <a:ext cx="3668042" cy="35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53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평가방법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평가방법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34077" y="4873936"/>
            <a:ext cx="9949060" cy="1664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TP 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맞다고 예측한 것이 진짜 맞음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TN 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틀리다고 예측한 것이 진짜 맞음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FP 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틀리다고 예측한 것이 틀렸음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 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맞다고 예측한 것이 틀렸음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715B98-52F1-4A8B-8908-F26D46B9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23" y="1581527"/>
            <a:ext cx="6217406" cy="28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90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평가방법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1025123" y="3429000"/>
            <a:ext cx="10151943" cy="2089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많이 사용하는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Case1: cifar-100 test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사용하여 엡실론값을 가지고 점점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낮아진다는 것을 보여줌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Case2: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어플리케이션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모델을 사용하여 전체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엡실론값을 가지고 점점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낮아진다는 것을 보여줌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AF966B-581B-4AFC-84AF-30CE4D9A5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37" y="1587155"/>
            <a:ext cx="590632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60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40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Conclusion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7" y="1400176"/>
            <a:ext cx="9949060" cy="202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5DD56-B608-4054-9C91-8B8228C58FE3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329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학습 완료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실험데이터들을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분류하는 것도 확인 완료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평가방법 고민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80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Future Work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7" y="1400176"/>
            <a:ext cx="9949060" cy="202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5DD56-B608-4054-9C91-8B8228C58FE3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만들어서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Accuracy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돌려오기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18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 </a:t>
            </a:r>
            <a:r>
              <a:rPr lang="en-US" altLang="ko-KR" dirty="0">
                <a:ea typeface="나눔스퀘어_ac ExtraBold" panose="020B0600000101010101" pitchFamily="50" charset="-127"/>
              </a:rPr>
              <a:t>Future Work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F2D1-BCF2-44ED-925C-41670A89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Cifar-100, resnet</a:t>
            </a:r>
            <a:r>
              <a:rPr lang="ko-KR" altLang="en-US" sz="2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 인공지능 모델 만들어오기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 &amp; Resnet</a:t>
            </a: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Implemetaion</a:t>
            </a:r>
          </a:p>
          <a:p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방법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Implemetaion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Cifar-100</a:t>
            </a:r>
            <a:endParaRPr lang="en-US" altLang="ko-KR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5314026-6A8B-420A-9805-11301C8A9DBD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371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 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학습된 모델 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 모두 제공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people class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Pascal: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기존에 미리 학습해놓은 모델 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people class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detection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생성에 적합하지 않으며 자료가 없음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Cifar-100: classification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학습용 데이터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people class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그러나 파라미터를 모두 제공한 모델이 없음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Fine tuning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시도하다가 파라미터 문제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모델은 있는데 중간 레이어 변수들이 없음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발생하여 그냥 처음부터 학습을 직접 시켜 모델과 파라미터들을 얻기로 결정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98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15493" y="4366771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Pytorch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Cifar100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데이터셋을 다운로드 한 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DataLoader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D51E0E-0C98-4E2F-A19A-C9A0AEFD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93" y="1429830"/>
            <a:ext cx="6888503" cy="11398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A6E608-652E-43DD-B62C-CB88007F1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94" y="2602959"/>
            <a:ext cx="6932093" cy="1247461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Cifar-100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1289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1121469" y="5080204"/>
            <a:ext cx="10055597" cy="12703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학습할 이미지를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변환하면 다음과 같음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32x32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픽셀 이미지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256 batch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batch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Gradient Descent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실행하고 모델의 가중치를 갱신할때 고려할 데이터의 개수를 의미함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Cifar-100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9F0A4B-E921-4654-AC4C-DE04496E8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11"/>
          <a:stretch/>
        </p:blipFill>
        <p:spPr>
          <a:xfrm>
            <a:off x="1418700" y="1351405"/>
            <a:ext cx="6921432" cy="30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7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1068201" y="2045603"/>
            <a:ext cx="10055597" cy="163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이미지넷 이미지 인식 대회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(ILSVRC)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우승을 차지한 알고리즘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분류용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마이크로소프트에서 개발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논문에서 사용되는 기본적인 알고리즘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Resnet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08983377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5382</TotalTime>
  <Words>514</Words>
  <Application>Microsoft Office PowerPoint</Application>
  <PresentationFormat>와이드스크린</PresentationFormat>
  <Paragraphs>107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Amaranth</vt:lpstr>
      <vt:lpstr>Inconsolata</vt:lpstr>
      <vt:lpstr>나눔바른고딕</vt:lpstr>
      <vt:lpstr>나눔스퀘어 ExtraBold</vt:lpstr>
      <vt:lpstr>나눔스퀘어_ac ExtraBold</vt:lpstr>
      <vt:lpstr>맑은 고딕</vt:lpstr>
      <vt:lpstr>Arial</vt:lpstr>
      <vt:lpstr>Britannic Bold</vt:lpstr>
      <vt:lpstr>Calibri</vt:lpstr>
      <vt:lpstr>Wingdings</vt:lpstr>
      <vt:lpstr>HIT템플릿</vt:lpstr>
      <vt:lpstr>졸업연구논문</vt:lpstr>
      <vt:lpstr>이전 Conclusion</vt:lpstr>
      <vt:lpstr>이전 Future Work</vt:lpstr>
      <vt:lpstr>Contents</vt:lpstr>
      <vt:lpstr>Implemetaion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평가방법</vt:lpstr>
      <vt:lpstr>PowerPoint 프레젠테이션</vt:lpstr>
      <vt:lpstr>PowerPoint 프레젠테이션</vt:lpstr>
      <vt:lpstr>Conclusion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das97@naver.com</cp:lastModifiedBy>
  <cp:revision>271</cp:revision>
  <cp:lastPrinted>2016-11-28T00:53:03Z</cp:lastPrinted>
  <dcterms:created xsi:type="dcterms:W3CDTF">2019-03-02T03:50:50Z</dcterms:created>
  <dcterms:modified xsi:type="dcterms:W3CDTF">2021-09-07T07:23:07Z</dcterms:modified>
</cp:coreProperties>
</file>