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6" r:id="rId2"/>
    <p:sldId id="396" r:id="rId3"/>
    <p:sldId id="397" r:id="rId4"/>
    <p:sldId id="375" r:id="rId5"/>
    <p:sldId id="452" r:id="rId6"/>
    <p:sldId id="483" r:id="rId7"/>
    <p:sldId id="528" r:id="rId8"/>
    <p:sldId id="541" r:id="rId9"/>
    <p:sldId id="542" r:id="rId10"/>
    <p:sldId id="529" r:id="rId11"/>
    <p:sldId id="530" r:id="rId12"/>
    <p:sldId id="531" r:id="rId13"/>
    <p:sldId id="532" r:id="rId14"/>
    <p:sldId id="544" r:id="rId15"/>
    <p:sldId id="543" r:id="rId16"/>
    <p:sldId id="548" r:id="rId17"/>
    <p:sldId id="517" r:id="rId18"/>
    <p:sldId id="539" r:id="rId19"/>
    <p:sldId id="504" r:id="rId20"/>
    <p:sldId id="545" r:id="rId21"/>
    <p:sldId id="546" r:id="rId22"/>
    <p:sldId id="540" r:id="rId23"/>
    <p:sldId id="547" r:id="rId24"/>
    <p:sldId id="425" r:id="rId25"/>
    <p:sldId id="525" r:id="rId26"/>
    <p:sldId id="482" r:id="rId2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9. 14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56F58-0054-49BA-9A50-66A74668F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6"/>
          <a:stretch/>
        </p:blipFill>
        <p:spPr>
          <a:xfrm>
            <a:off x="1257469" y="1245995"/>
            <a:ext cx="4330669" cy="511926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82F531-39E7-4A52-AFCC-9B9AEA4C379F}"/>
              </a:ext>
            </a:extLst>
          </p:cNvPr>
          <p:cNvSpPr txBox="1">
            <a:spLocks/>
          </p:cNvSpPr>
          <p:nvPr/>
        </p:nvSpPr>
        <p:spPr>
          <a:xfrm>
            <a:off x="6199817" y="1245995"/>
            <a:ext cx="4330669" cy="204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모델에 넣음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 계산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FGSM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재분류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CEC0C-DAD5-4655-BE72-16A98DC1B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6" b="40910"/>
          <a:stretch/>
        </p:blipFill>
        <p:spPr>
          <a:xfrm>
            <a:off x="975693" y="1537758"/>
            <a:ext cx="5518625" cy="8105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5B0F2-6CF4-4393-926F-A83B45DB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93" y="2348345"/>
            <a:ext cx="5518625" cy="181449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B1ACAFF-97C8-48BB-9B1D-59BAE5A11E87}"/>
              </a:ext>
            </a:extLst>
          </p:cNvPr>
          <p:cNvSpPr txBox="1">
            <a:spLocks/>
          </p:cNvSpPr>
          <p:nvPr/>
        </p:nvSpPr>
        <p:spPr>
          <a:xfrm>
            <a:off x="975693" y="4488408"/>
            <a:ext cx="6318725" cy="204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만들고 정확도도 계산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068201" y="4632290"/>
            <a:ext cx="10055597" cy="222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엡실론이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분류되지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엡실론이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0.05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분류되지 않음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엡실론이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중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분류되지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이상일 경우 그 어떠한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분류되지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AE359-36DE-4105-85CB-6FB22884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01" y="1437900"/>
            <a:ext cx="767822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6655085" y="1549160"/>
            <a:ext cx="4950761" cy="187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확인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다른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분류되고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DCA52-E451-4DC8-9235-A09532EC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4" y="1224077"/>
            <a:ext cx="6265462" cy="5152400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16727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917476" y="1549159"/>
            <a:ext cx="8337056" cy="419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이제 어플리케이션에 넣으려고 하는 과정에서 문제 발생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 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픽셀이라 모델도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 기준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픽셀의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만들어버림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너무 이미지 크기가 작음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생각해본 해결방안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크기를 강제로 키운다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 해당 내용을 찾아보고는 있는데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이미지가 제대로 고화질로 나오지 않음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데이터셋을 모델에 사용한다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1573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917475" y="1549159"/>
            <a:ext cx="10515599" cy="419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찾아본 논문들에서 사용한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MNIST  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글자인식데이터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CIFAR 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ImageNet 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x)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WIDER FACE, MS Celeb 1M 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 'Celebrity Together' Dataset, LFW dataset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사람 얼굴 인식 관련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Pascal VOC  (object detection)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COCO Dataset (object detection)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0993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887331" y="5548404"/>
            <a:ext cx="6035984" cy="77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VOC  (object detection)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2D897-C1A0-46F4-86BC-5232D697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4" y="1321791"/>
            <a:ext cx="5620534" cy="3896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C2871C-4CB5-4C35-9475-7F64F767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53" y="1660495"/>
            <a:ext cx="46012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4077" y="4873936"/>
            <a:ext cx="9949060" cy="1664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Positive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결과도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 Positive: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결과는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 Negative: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결과는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 Negative: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결과도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715B98-52F1-4A8B-8908-F26D46B9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" y="1581527"/>
            <a:ext cx="6217406" cy="28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6" y="1339428"/>
            <a:ext cx="10151943" cy="208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정밀도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한 것 중에 실제 정답이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관점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Precision=TP+FP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/TP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​﻿ 0~1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가지며 높을수록 좋음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99AAAB-DFC2-43B2-A38C-3724ABC3C15A}"/>
              </a:ext>
            </a:extLst>
          </p:cNvPr>
          <p:cNvSpPr txBox="1">
            <a:spLocks/>
          </p:cNvSpPr>
          <p:nvPr/>
        </p:nvSpPr>
        <p:spPr>
          <a:xfrm>
            <a:off x="843295" y="3821644"/>
            <a:ext cx="10151943" cy="208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재현율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정답이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것 중에 모델이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한 것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관점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Recall=TP+FN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/TP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0~1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가지며 높을수록 좋음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6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D5E6D-A3DD-4C7B-8F76-1E1DD67E510E}"/>
              </a:ext>
            </a:extLst>
          </p:cNvPr>
          <p:cNvSpPr txBox="1">
            <a:spLocks/>
          </p:cNvSpPr>
          <p:nvPr/>
        </p:nvSpPr>
        <p:spPr>
          <a:xfrm>
            <a:off x="944737" y="1690692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만들기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6" y="1339428"/>
            <a:ext cx="10151943" cy="3915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F1 Score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Precision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조화평균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F1 Score=Precision​+Recall1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0~1 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가지며 높을수록 좋음</a:t>
            </a:r>
            <a:endParaRPr lang="en-US" altLang="ko-KR" sz="1800" b="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endParaRPr lang="en-US" altLang="ko-KR" sz="1800" b="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/>
            <a:endParaRPr lang="ko-KR" altLang="en-US" sz="1800" b="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Accuracy(</a:t>
            </a:r>
            <a:r>
              <a:rPr lang="ko-KR" altLang="en-US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모델이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예측한것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모델이 </a:t>
            </a: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예측한 것의 비율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Acc=TP+FN+FP+TN/TP+TN​﻿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0~1</a:t>
            </a: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가지며 높을수록 좋음</a:t>
            </a:r>
          </a:p>
          <a:p>
            <a:b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endParaRPr lang="en-US" altLang="ko-KR" sz="32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566EB31B-98C1-441D-BA2A-8FD8906DA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6916"/>
              </p:ext>
            </p:extLst>
          </p:nvPr>
        </p:nvGraphicFramePr>
        <p:xfrm>
          <a:off x="648931" y="1601749"/>
          <a:ext cx="10894137" cy="4057414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56199">
                  <a:extLst>
                    <a:ext uri="{9D8B030D-6E8A-4147-A177-3AD203B41FA5}">
                      <a16:colId xmlns:a16="http://schemas.microsoft.com/office/drawing/2014/main" val="1708225273"/>
                    </a:ext>
                  </a:extLst>
                </a:gridCol>
                <a:gridCol w="3318372">
                  <a:extLst>
                    <a:ext uri="{9D8B030D-6E8A-4147-A177-3AD203B41FA5}">
                      <a16:colId xmlns:a16="http://schemas.microsoft.com/office/drawing/2014/main" val="2480943825"/>
                    </a:ext>
                  </a:extLst>
                </a:gridCol>
                <a:gridCol w="3039778">
                  <a:extLst>
                    <a:ext uri="{9D8B030D-6E8A-4147-A177-3AD203B41FA5}">
                      <a16:colId xmlns:a16="http://schemas.microsoft.com/office/drawing/2014/main" val="2655566299"/>
                    </a:ext>
                  </a:extLst>
                </a:gridCol>
                <a:gridCol w="2879788">
                  <a:extLst>
                    <a:ext uri="{9D8B030D-6E8A-4147-A177-3AD203B41FA5}">
                      <a16:colId xmlns:a16="http://schemas.microsoft.com/office/drawing/2014/main" val="1163085351"/>
                    </a:ext>
                  </a:extLst>
                </a:gridCol>
              </a:tblGrid>
              <a:tr h="882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~9/21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~9/28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~10/5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40823"/>
                  </a:ext>
                </a:extLst>
              </a:tr>
              <a:tr h="1347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졸업 논문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Adversarial example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</a:t>
                      </a:r>
                      <a:endParaRPr lang="en-US" altLang="ko-KR" sz="18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 평가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Application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</a:p>
                    <a:p>
                      <a:pPr algn="l" latinLnBrk="1"/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중간보고서 작성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논문 작성 시작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076764"/>
                  </a:ext>
                </a:extLst>
              </a:tr>
              <a:tr h="182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9/24: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마감</a:t>
                      </a:r>
                      <a:endParaRPr lang="en-US" altLang="ko-KR" sz="18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356031"/>
                  </a:ext>
                </a:extLst>
              </a:tr>
            </a:tbl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05CC41EB-46E6-4E7E-BF1A-8C781F20CDDA}"/>
              </a:ext>
            </a:extLst>
          </p:cNvPr>
          <p:cNvSpPr txBox="1">
            <a:spLocks/>
          </p:cNvSpPr>
          <p:nvPr/>
        </p:nvSpPr>
        <p:spPr>
          <a:xfrm>
            <a:off x="813867" y="4721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1596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endParaRPr lang="en-US" altLang="ko-KR" sz="32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5CC41EB-46E6-4E7E-BF1A-8C781F20CDDA}"/>
              </a:ext>
            </a:extLst>
          </p:cNvPr>
          <p:cNvSpPr txBox="1">
            <a:spLocks/>
          </p:cNvSpPr>
          <p:nvPr/>
        </p:nvSpPr>
        <p:spPr>
          <a:xfrm>
            <a:off x="813867" y="4721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우선순위</a:t>
            </a:r>
            <a:endParaRPr lang="en-US" altLang="ko-KR" sz="3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E675F1-60CB-4313-8121-0A55137F3CFF}"/>
              </a:ext>
            </a:extLst>
          </p:cNvPr>
          <p:cNvSpPr txBox="1">
            <a:spLocks/>
          </p:cNvSpPr>
          <p:nvPr/>
        </p:nvSpPr>
        <p:spPr>
          <a:xfrm>
            <a:off x="944736" y="1339428"/>
            <a:ext cx="10151943" cy="3915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</a:t>
            </a:r>
            <a:r>
              <a:rPr lang="ko-KR" altLang="en-US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모델만 평가 </a:t>
            </a: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</a:t>
            </a:r>
            <a:endParaRPr lang="en-US" altLang="ko-KR" sz="180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데이터를 사용하여 모델과 어플리케이션 평가</a:t>
            </a:r>
            <a:endParaRPr lang="en-US" altLang="ko-KR" sz="1800" b="0">
              <a:solidFill>
                <a:srgbClr val="5C5C5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FGSM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이후 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PGD 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도전</a:t>
            </a:r>
            <a:endParaRPr lang="en-US" altLang="ko-KR" sz="1800">
              <a:solidFill>
                <a:srgbClr val="5C5C5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b="0" i="0">
              <a:solidFill>
                <a:srgbClr val="5C5C5C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사람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데이터셋을 사용하여 정확도를 판단 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(WIDER FACE, MS Celeb 1M 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 'Celebrity Together' Dataset, LFW dataset</a:t>
            </a:r>
            <a:r>
              <a:rPr lang="ko-KR" altLang="en-US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800">
                <a:solidFill>
                  <a:srgbClr val="5C5C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 일부 사진을 골라 어플리케이션 평가</a:t>
            </a:r>
          </a:p>
          <a:p>
            <a:b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74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</a:t>
            </a:r>
            <a:r>
              <a:rPr lang="ko-KR" altLang="en-US" sz="1800" i="0">
                <a:solidFill>
                  <a:srgbClr val="5C5C5C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모델만 평가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2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평가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평가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80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9068B3-8FBB-47CE-B12C-9EF70376BDEE}"/>
              </a:ext>
            </a:extLst>
          </p:cNvPr>
          <p:cNvSpPr txBox="1">
            <a:spLocks/>
          </p:cNvSpPr>
          <p:nvPr/>
        </p:nvSpPr>
        <p:spPr>
          <a:xfrm>
            <a:off x="934689" y="176208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돌려오기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Implemetaion</a:t>
            </a: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방법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논문일정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Work.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Implemetaion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15493" y="4769772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엡실론 값을 설정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학습한 모델 설정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B972E-8487-491B-9FD6-FF08F2CF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3" y="1518316"/>
            <a:ext cx="47345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121469" y="4551903"/>
            <a:ext cx="10055597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공격코드 작성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부호값을 얻어온 후 엡실론 값을 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이미지의 변화 정도 조절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536AE-7D07-4161-9D17-32371762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11" y="1979528"/>
            <a:ext cx="651600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096000" y="1276139"/>
            <a:ext cx="5809090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이미지를 데이터셋으로 만듬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이미지와 라벨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가지고 있는 데이터셋 제작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C87EF-2946-4DEB-8168-B700CB0E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48"/>
          <a:stretch/>
        </p:blipFill>
        <p:spPr>
          <a:xfrm>
            <a:off x="661467" y="1085221"/>
            <a:ext cx="5186674" cy="52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94771" y="4612192"/>
            <a:ext cx="5809090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만든 것을 바탕으로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Loader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제대로 만들어진 것을 확인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29EFE-6997-4967-8F08-7B2277D4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58" y="1749625"/>
            <a:ext cx="4612209" cy="2499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326D70-9BA0-4CEF-A6CF-F202D1B3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00" y="1735211"/>
            <a:ext cx="3651606" cy="25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7440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5479</TotalTime>
  <Words>629</Words>
  <Application>Microsoft Office PowerPoint</Application>
  <PresentationFormat>와이드스크린</PresentationFormat>
  <Paragraphs>143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Amaranth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졸업연구논문</vt:lpstr>
      <vt:lpstr>이전 Conclusion</vt:lpstr>
      <vt:lpstr>이전 Future Work</vt:lpstr>
      <vt:lpstr>Contents</vt:lpstr>
      <vt:lpstr>Implemetaion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평가방법</vt:lpstr>
      <vt:lpstr>PowerPoint 프레젠테이션</vt:lpstr>
      <vt:lpstr>PowerPoint 프레젠테이션</vt:lpstr>
      <vt:lpstr>PowerPoint 프레젠테이션</vt:lpstr>
      <vt:lpstr>논문일정</vt:lpstr>
      <vt:lpstr>PowerPoint 프레젠테이션</vt:lpstr>
      <vt:lpstr>PowerPoint 프레젠테이션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277</cp:revision>
  <cp:lastPrinted>2016-11-28T00:53:03Z</cp:lastPrinted>
  <dcterms:created xsi:type="dcterms:W3CDTF">2019-03-02T03:50:50Z</dcterms:created>
  <dcterms:modified xsi:type="dcterms:W3CDTF">2021-09-24T04:59:04Z</dcterms:modified>
</cp:coreProperties>
</file>