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356" r:id="rId2"/>
    <p:sldId id="396" r:id="rId3"/>
    <p:sldId id="397" r:id="rId4"/>
    <p:sldId id="375" r:id="rId5"/>
    <p:sldId id="452" r:id="rId6"/>
    <p:sldId id="483" r:id="rId7"/>
    <p:sldId id="528" r:id="rId8"/>
    <p:sldId id="541" r:id="rId9"/>
    <p:sldId id="550" r:id="rId10"/>
    <p:sldId id="551" r:id="rId11"/>
    <p:sldId id="552" r:id="rId12"/>
    <p:sldId id="549" r:id="rId13"/>
    <p:sldId id="542" r:id="rId14"/>
    <p:sldId id="529" r:id="rId15"/>
    <p:sldId id="553" r:id="rId16"/>
    <p:sldId id="554" r:id="rId17"/>
    <p:sldId id="530" r:id="rId18"/>
    <p:sldId id="531" r:id="rId19"/>
    <p:sldId id="555" r:id="rId20"/>
    <p:sldId id="556" r:id="rId21"/>
    <p:sldId id="544" r:id="rId22"/>
    <p:sldId id="557" r:id="rId23"/>
    <p:sldId id="546" r:id="rId24"/>
    <p:sldId id="540" r:id="rId25"/>
    <p:sldId id="425" r:id="rId26"/>
    <p:sldId id="525" r:id="rId27"/>
  </p:sldIdLst>
  <p:sldSz cx="12192000" cy="6858000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FF"/>
    <a:srgbClr val="F2A36E"/>
    <a:srgbClr val="B14AFF"/>
    <a:srgbClr val="E2F1D9"/>
    <a:srgbClr val="DDB0FF"/>
    <a:srgbClr val="99E3FF"/>
    <a:srgbClr val="FCE5D6"/>
    <a:srgbClr val="FFF2CD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8791" autoAdjust="0"/>
  </p:normalViewPr>
  <p:slideViewPr>
    <p:cSldViewPr snapToGrid="0">
      <p:cViewPr varScale="1">
        <p:scale>
          <a:sx n="76" d="100"/>
          <a:sy n="76" d="100"/>
        </p:scale>
        <p:origin x="100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5" d="100"/>
          <a:sy n="105" d="100"/>
        </p:scale>
        <p:origin x="379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47680-5B45-4075-8EF5-A6499484B3D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6DFC2-323F-45CF-9F5E-8362F361C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85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5797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BC75996-6902-45E1-91B2-84002FE0FDDD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1160463"/>
            <a:ext cx="5572125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67781"/>
            <a:ext cx="5598160" cy="3655457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5796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AC3B06DF-F96A-40D8-B2BA-ACB7EF1480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95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B06DF-F96A-40D8-B2BA-ACB7EF1480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5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89159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C75D92-90CE-4ED3-9A36-29DFB1E6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9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5" indent="0" algn="ctr">
              <a:buNone/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6752D-E743-417C-AA3D-C4867B0831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9638-28F1-429D-B96F-29A3DE77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3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354157"/>
            <a:ext cx="3932237" cy="2140168"/>
          </a:xfrm>
        </p:spPr>
        <p:txBody>
          <a:bodyPr anchor="b">
            <a:no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67299" y="282035"/>
            <a:ext cx="6232071" cy="6439444"/>
          </a:xfrm>
        </p:spPr>
        <p:txBody>
          <a:bodyPr>
            <a:normAutofit/>
          </a:bodyPr>
          <a:lstStyle>
            <a:lvl1pPr marL="274320" indent="-27432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600" b="0" i="0">
                <a:latin typeface="Inconsolata" charset="0"/>
                <a:ea typeface="Inconsolata" charset="0"/>
                <a:cs typeface="Inconsolata" charset="0"/>
              </a:defRPr>
            </a:lvl1pPr>
            <a:lvl2pPr marL="868663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400"/>
            </a:lvl2pPr>
            <a:lvl3pPr marL="1371577" indent="-4572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2000"/>
            </a:lvl3pPr>
            <a:lvl4pPr marL="1714466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4pPr>
            <a:lvl5pPr marL="2171655" indent="-342900" defTabSz="228600">
              <a:lnSpc>
                <a:spcPct val="100000"/>
              </a:lnSpc>
              <a:spcAft>
                <a:spcPts val="0"/>
              </a:spcAft>
              <a:buClr>
                <a:schemeClr val="bg1">
                  <a:lumMod val="75000"/>
                </a:schemeClr>
              </a:buClr>
              <a:buFont typeface="+mj-lt"/>
              <a:buAutoNum type="arabicPeriod"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C2E13-3E7E-4858-A5B5-96DC1B7F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3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867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5919FEB-34C0-4CD6-8D87-7CE7256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Hacker’s In </a:t>
            </a:r>
            <a:r>
              <a:rPr lang="en-US" dirty="0" err="1"/>
              <a:t>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66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8317D3A-2C28-428C-8029-888C2331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1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1839736"/>
            <a:ext cx="10515600" cy="212725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838200" y="4079526"/>
            <a:ext cx="10515600" cy="22768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3F3952C-1F6F-4440-BACA-D30BFC57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4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1" y="4814761"/>
            <a:ext cx="10515600" cy="127489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B1D98C-954C-4A69-BF52-0C2C152D38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CB238B-A39E-42C3-B3CA-157593E6084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1735936" y="6401936"/>
            <a:ext cx="432000" cy="432000"/>
          </a:xfrm>
        </p:spPr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588258-A43D-4701-96C4-813AE59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4074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664075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983782-6221-4FC9-9AB5-B3775786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8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9" y="1778399"/>
            <a:ext cx="5157787" cy="648001"/>
          </a:xfrm>
        </p:spPr>
        <p:txBody>
          <a:bodyPr anchor="ctr">
            <a:normAutofit/>
          </a:bodyPr>
          <a:lstStyle>
            <a:lvl1pPr marL="0" indent="0">
              <a:buNone/>
              <a:defRPr sz="2800" b="1" baseline="0">
                <a:latin typeface="+mj-lt"/>
                <a:ea typeface="+mj-ea"/>
                <a:cs typeface="SirinStencil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2" y="1778399"/>
            <a:ext cx="5183188" cy="648001"/>
          </a:xfrm>
        </p:spPr>
        <p:txBody>
          <a:bodyPr anchor="ctr">
            <a:normAutofit/>
          </a:bodyPr>
          <a:lstStyle>
            <a:lvl1pPr marL="0" indent="0">
              <a:buNone/>
              <a:defRPr lang="en-US" altLang="ko-KR" sz="28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Monoton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0CB61E-C532-4868-B329-DFE0C035E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387507-0A0F-45DF-B18B-B04E1A3D12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B24C6-B087-41BF-B76C-1A64355CD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ADE4-37AE-4A4A-845F-13BB6A16F7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6068" y="6524949"/>
            <a:ext cx="1553349" cy="295636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44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3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723471" y="6388585"/>
            <a:ext cx="430429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en-US" sz="1200" b="1" smtClean="0">
                <a:solidFill>
                  <a:schemeClr val="bg1"/>
                </a:solidFill>
              </a:defRPr>
            </a:lvl1pPr>
          </a:lstStyle>
          <a:p>
            <a:fld id="{654E144D-7BE3-4587-AE5C-281CCC9110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7C893-BEF0-4B92-9D42-FC12B73C8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8" y="6524949"/>
            <a:ext cx="1553349" cy="29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Hacker’s In </a:t>
            </a:r>
            <a:r>
              <a:rPr lang="en-US" altLang="ko-KR" dirty="0" err="1"/>
              <a:t>inTrusion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594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1" r:id="rId7"/>
    <p:sldLayoutId id="2147483667" r:id="rId8"/>
    <p:sldLayoutId id="2147483668" r:id="rId9"/>
    <p:sldLayoutId id="2147483669" r:id="rId10"/>
    <p:sldLayoutId id="214748367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hf hd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000" b="0" kern="1200" spc="100" baseline="0">
          <a:solidFill>
            <a:schemeClr val="tx1"/>
          </a:solidFill>
          <a:latin typeface="+mj-lt"/>
          <a:ea typeface="+mj-ea"/>
          <a:cs typeface="Bungee Shade" charset="0"/>
        </a:defRPr>
      </a:lvl1pPr>
    </p:titleStyle>
    <p:bodyStyle>
      <a:lvl1pPr marL="274320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FF3300"/>
        </a:buClr>
        <a:buFont typeface="Arial" panose="020B0604020202020204" pitchFamily="34" charset="0"/>
        <a:buChar char="•"/>
        <a:defRPr sz="2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1pPr>
      <a:lvl2pPr marL="685783" indent="-274320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50"/>
        </a:buClr>
        <a:buFont typeface="Wingdings" panose="05000000000000000000" pitchFamily="2" charset="2"/>
        <a:buChar char=""/>
        <a:defRPr sz="20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2pPr>
      <a:lvl3pPr marL="1142971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Clr>
          <a:srgbClr val="00B0F0"/>
        </a:buClr>
        <a:buFont typeface="Arial" panose="020B0604020202020204" pitchFamily="34" charset="0"/>
        <a:buChar char="•"/>
        <a:defRPr sz="18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3pPr>
      <a:lvl4pPr marL="1600160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4pPr>
      <a:lvl5pPr marL="2057349" indent="-228594" algn="l" defTabSz="914377" rtl="0" eaLnBrk="1" latinLnBrk="1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16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Amaranth" charset="0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졸업연구논문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2021</a:t>
            </a:r>
            <a:r>
              <a:rPr lang="en-US" altLang="ko-KR"/>
              <a:t>. 9. 28</a:t>
            </a:r>
            <a:endParaRPr lang="en-US" altLang="ko-KR" dirty="0"/>
          </a:p>
          <a:p>
            <a:r>
              <a:rPr lang="en-US" altLang="ko-KR" dirty="0" err="1"/>
              <a:t>Dasol</a:t>
            </a:r>
            <a:r>
              <a:rPr lang="en-US" altLang="ko-KR" dirty="0"/>
              <a:t> </a:t>
            </a:r>
            <a:r>
              <a:rPr lang="en-US" altLang="ko-KR" dirty="0" err="1"/>
              <a:t>Jeong</a:t>
            </a:r>
            <a:endParaRPr lang="en-US" altLang="ko-KR" dirty="0"/>
          </a:p>
        </p:txBody>
      </p:sp>
      <p:sp>
        <p:nvSpPr>
          <p:cNvPr id="6" name="슬라이드 번호 개체 틀 3">
            <a:extLst>
              <a:ext uri="{FF2B5EF4-FFF2-40B4-BE49-F238E27FC236}">
                <a16:creationId xmlns:a16="http://schemas.microsoft.com/office/drawing/2014/main" id="{9959CD62-A208-49E6-9E2D-F55BA548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41536C86-635D-4986-AEAC-DE43C90A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5768142"/>
            <a:ext cx="8341856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학습을 진행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970AD7-3F08-4CE8-90BC-15C3F72D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28" y="1203874"/>
            <a:ext cx="4053348" cy="43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1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5768142"/>
            <a:ext cx="8341856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정확도가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15%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충격적인 결과가 나옴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12FF61-1AA2-48B8-99C3-1B8D585CE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76" y="2171917"/>
            <a:ext cx="7049484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43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Problem1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93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43562" y="5416060"/>
            <a:ext cx="8299953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VOC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classification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아니라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object detection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용의 데이터셋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하나의 사진에 여러 개의 클래스가 존재함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Problem1</a:t>
            </a:r>
            <a:endParaRPr lang="en-US" altLang="ko-KR" sz="3200" dirty="0"/>
          </a:p>
        </p:txBody>
      </p:sp>
      <p:pic>
        <p:nvPicPr>
          <p:cNvPr id="3" name="그림 2" descr="텍스트, 자전거, 오토바이타기이(가) 표시된 사진&#10;&#10;자동 생성된 설명">
            <a:extLst>
              <a:ext uri="{FF2B5EF4-FFF2-40B4-BE49-F238E27FC236}">
                <a16:creationId xmlns:a16="http://schemas.microsoft.com/office/drawing/2014/main" id="{AE8CA2E5-7F3C-4B59-B077-CD6A63931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9" y="946784"/>
            <a:ext cx="2894252" cy="429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37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F7CB7789-46AC-443A-8EC5-E22EEF182E42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Problem1</a:t>
            </a:r>
            <a:endParaRPr lang="en-US" altLang="ko-KR" sz="3200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93CC9E82-3B8F-4AE3-955B-17285009B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" t="16007" r="518" b="-321"/>
          <a:stretch/>
        </p:blipFill>
        <p:spPr>
          <a:xfrm>
            <a:off x="845143" y="1328028"/>
            <a:ext cx="8158179" cy="396388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4C166D-579E-411F-8A14-F608A4DCE502}"/>
              </a:ext>
            </a:extLst>
          </p:cNvPr>
          <p:cNvSpPr txBox="1">
            <a:spLocks/>
          </p:cNvSpPr>
          <p:nvPr/>
        </p:nvSpPr>
        <p:spPr>
          <a:xfrm>
            <a:off x="733514" y="5475572"/>
            <a:ext cx="8742082" cy="1156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VOC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데이터셋이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제공하는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사진에 여러 개의 라벨이 존재하기 때문에 기존 모델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라벨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일치하지 않았음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따라서 하나의 라벨만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첫번째 라벨만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선택하도록 바꿔줌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9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Problem2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71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743562" y="5570845"/>
            <a:ext cx="8299953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라벨이 하나만 결정되니까 쓸데없는 라벨이 결정됨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예를 들어 해당 사진에서 중요한 라벨은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dog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 라벨링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Problem2</a:t>
            </a:r>
            <a:endParaRPr lang="en-US" altLang="ko-KR" sz="3200" dirty="0"/>
          </a:p>
        </p:txBody>
      </p:sp>
      <p:pic>
        <p:nvPicPr>
          <p:cNvPr id="4" name="그림 3" descr="개, 가죽끈이(가) 표시된 사진&#10;&#10;자동 생성된 설명">
            <a:extLst>
              <a:ext uri="{FF2B5EF4-FFF2-40B4-BE49-F238E27FC236}">
                <a16:creationId xmlns:a16="http://schemas.microsoft.com/office/drawing/2014/main" id="{78CD5AE6-BA5D-4625-933A-A78F1ED2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62" y="917881"/>
            <a:ext cx="6853100" cy="45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01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17E2B6-FDF9-4A94-B74C-038007653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48" y="1390820"/>
            <a:ext cx="5765354" cy="351400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9375621-4263-4452-884F-9B6C49EDE90F}"/>
              </a:ext>
            </a:extLst>
          </p:cNvPr>
          <p:cNvSpPr txBox="1">
            <a:spLocks/>
          </p:cNvSpPr>
          <p:nvPr/>
        </p:nvSpPr>
        <p:spPr>
          <a:xfrm>
            <a:off x="926848" y="5178959"/>
            <a:ext cx="8980827" cy="94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구글링 끝에 쓸데없는 라벨링을 없애주는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difficult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라는 항목이 있다는 사실을 알아내서 적용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80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239023" y="5127444"/>
            <a:ext cx="10055597" cy="964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결과 정확도가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24%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증가함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6F82BE-3E0D-486E-8D42-F1A7B06D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81" y="1798691"/>
            <a:ext cx="576342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38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Implemetaion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1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39DF7-E8C5-4B6E-813D-7073D81B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ea typeface="나눔스퀘어_ac ExtraBold" panose="020B0600000101010101" pitchFamily="50" charset="-127"/>
              </a:rPr>
              <a:t>Conclusion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CEE1-A0BC-4B1D-89CA-CC3BC8AE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49D90-37B9-4D2A-BD11-A9CBD70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DD5E6D-A3DD-4C7B-8F76-1E1DD67E510E}"/>
              </a:ext>
            </a:extLst>
          </p:cNvPr>
          <p:cNvSpPr txBox="1">
            <a:spLocks/>
          </p:cNvSpPr>
          <p:nvPr/>
        </p:nvSpPr>
        <p:spPr>
          <a:xfrm>
            <a:off x="944737" y="1690692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 만들기 성공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64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1053693" y="5419508"/>
            <a:ext cx="9487028" cy="10741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대체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무엇이 문제인지 이미지를 하나 가져와서 분류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Label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이라는데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person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배정함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심지어 사진이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train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맞는지도 모르겠음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전처리 과정에서 문제가 발생한 것으로 예상됨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F87D04-9A02-4B0B-B3CF-1A84611D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93" y="1400012"/>
            <a:ext cx="6039693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917476" y="4431322"/>
            <a:ext cx="8337056" cy="131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하고 있는 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Pascal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이미지 전처리 부분을 수정 중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6A0A02-A3BA-4E3E-BF00-48F6C8B44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50" y="1880937"/>
            <a:ext cx="8632086" cy="197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73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0320B58-3419-48C0-B39C-9908269ABBE3}"/>
              </a:ext>
            </a:extLst>
          </p:cNvPr>
          <p:cNvSpPr txBox="1">
            <a:spLocks/>
          </p:cNvSpPr>
          <p:nvPr/>
        </p:nvSpPr>
        <p:spPr>
          <a:xfrm>
            <a:off x="746654" y="1497204"/>
            <a:ext cx="9020344" cy="2250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하고 있는 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전처리 부분 수정하다가 생각했는데 기존의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데이터의 문제는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모델로 학습한 것이었음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그렇다면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32x32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데이터셋을 전처리 과정에서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224x224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늘린 후에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224x224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모델을 만들어 학습하는 것은 어떨까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크기가 너무 커서 배치 사이즈를 줄여 시간이 조금 오래 걸림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287A2CF-BD88-4F42-B091-644C7A9203E0}"/>
              </a:ext>
            </a:extLst>
          </p:cNvPr>
          <p:cNvSpPr txBox="1">
            <a:spLocks/>
          </p:cNvSpPr>
          <p:nvPr/>
        </p:nvSpPr>
        <p:spPr>
          <a:xfrm>
            <a:off x="746654" y="364389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DB5BDD-B01B-4CD9-8CC5-5FDC3129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07" y="3827479"/>
            <a:ext cx="6049219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47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6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endParaRPr lang="en-US" altLang="ko-KR" sz="3200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5CC41EB-46E6-4E7E-BF1A-8C781F20CDDA}"/>
              </a:ext>
            </a:extLst>
          </p:cNvPr>
          <p:cNvSpPr txBox="1">
            <a:spLocks/>
          </p:cNvSpPr>
          <p:nvPr/>
        </p:nvSpPr>
        <p:spPr>
          <a:xfrm>
            <a:off x="813867" y="4721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ko-KR" altLang="en-US" sz="320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논문일정</a:t>
            </a:r>
            <a:endParaRPr lang="en-US" altLang="ko-KR" sz="32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AC86A64-1D43-4C3E-952D-506F9261AC02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동계학술대회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한국정보보호학회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논문접수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23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일까지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심사결과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링크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https://kiisc.or.kr/bbs/nn/article/1871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ko-KR" altLang="en-US" sz="1100" b="0">
                <a:effectLst/>
              </a:rPr>
            </a:b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2021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한국소프트웨어종합학술대회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한국정보과학회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논문접수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일까지</a:t>
            </a:r>
            <a:endParaRPr lang="ko-KR" altLang="en-US" sz="1100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심사결과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2021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월 </a:t>
            </a:r>
            <a:r>
              <a:rPr lang="en-US" altLang="ko-KR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ko-KR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</a:t>
            </a:r>
            <a:endParaRPr lang="ko-KR" altLang="en-US" sz="1100" b="0">
              <a:effectLst/>
            </a:endParaRPr>
          </a:p>
          <a:p>
            <a:br>
              <a:rPr lang="ko-KR" altLang="en-US" sz="1100"/>
            </a:b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962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440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5">
            <a:extLst>
              <a:ext uri="{FF2B5EF4-FFF2-40B4-BE49-F238E27FC236}">
                <a16:creationId xmlns:a16="http://schemas.microsoft.com/office/drawing/2014/main" id="{9E8B69DE-5CCC-41C6-B90D-AE1D29835193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Future Work</a:t>
            </a:r>
            <a:endParaRPr lang="en-US" altLang="ko-KR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944737" y="1400176"/>
            <a:ext cx="9949060" cy="202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4A5DD56-B608-4054-9C91-8B8228C58FE3}"/>
              </a:ext>
            </a:extLst>
          </p:cNvPr>
          <p:cNvSpPr txBox="1">
            <a:spLocks/>
          </p:cNvSpPr>
          <p:nvPr/>
        </p:nvSpPr>
        <p:spPr>
          <a:xfrm>
            <a:off x="854302" y="152092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해결법으로 해결해오기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18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85894-8A7A-448D-90F3-62D3596C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이전 </a:t>
            </a:r>
            <a:r>
              <a:rPr lang="en-US" altLang="ko-KR" dirty="0">
                <a:ea typeface="나눔스퀘어_ac ExtraBold" panose="020B0600000101010101" pitchFamily="50" charset="-127"/>
              </a:rPr>
              <a:t>Future Work</a:t>
            </a:r>
            <a:endParaRPr lang="ko-KR" altLang="en-US" dirty="0">
              <a:ea typeface="나눔스퀘어_ac ExtraBold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4B0F7-EBD0-4BF1-B133-32849B5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6B59D-36E3-45CE-BAFB-940DDDE10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B9068B3-8FBB-47CE-B12C-9EF70376BDEE}"/>
              </a:ext>
            </a:extLst>
          </p:cNvPr>
          <p:cNvSpPr txBox="1">
            <a:spLocks/>
          </p:cNvSpPr>
          <p:nvPr/>
        </p:nvSpPr>
        <p:spPr>
          <a:xfrm>
            <a:off x="934689" y="1762083"/>
            <a:ext cx="9949060" cy="1516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VOC 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으로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Adversarial Example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만들기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6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863C1-1DE4-4A0F-931D-C500A4BE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B72C9-C4A1-4F67-B316-CA1A20D1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Implemetaion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Problem1</a:t>
            </a: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Problem2</a:t>
            </a: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해결책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논문일정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Future Work.</a:t>
            </a:r>
            <a:endParaRPr lang="en-US" altLang="ko-KR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F6D0A-4288-4FA0-BC32-63705CAC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7877D-E7AE-45E4-B95C-2FB0EBAA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0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8F372CC3-CFD1-4737-AA63-BA01CE41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Implemetaion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74381-4E48-4572-AC72-7EFC2AD1B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4E144D-7BE3-4587-AE5C-281CCC911056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FB8B67-518F-4EA4-A8B8-20882367C9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Hacker’s In inTrusion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865252" y="5536209"/>
            <a:ext cx="9949060" cy="1139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Pascal VOC dataset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제공하는 라벨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ImageNet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Cifar-100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처럼 라벨만 제공하는 것이 아니라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parsing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하는 과정이 필요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F0054-ED59-4EA6-B9D1-4B2A165E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54" y="1321791"/>
            <a:ext cx="5620534" cy="38962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9E1CE9C-6FBF-4D24-A6B2-4CB1A3616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92" y="1321791"/>
            <a:ext cx="6110059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89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1121470" y="5586884"/>
            <a:ext cx="10055597" cy="492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Xml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파싱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805CF8-5C98-47D5-8A1E-D60091AD0D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07"/>
          <a:stretch/>
        </p:blipFill>
        <p:spPr>
          <a:xfrm>
            <a:off x="986363" y="1319806"/>
            <a:ext cx="7112741" cy="36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97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5768142"/>
            <a:ext cx="5809090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Dataloader 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작성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37474C-888A-4062-9704-8DFE32C3E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67" y="1133065"/>
            <a:ext cx="8859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1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D0E8D1E-ACFA-4AE9-A81E-40DD063539E3}"/>
              </a:ext>
            </a:extLst>
          </p:cNvPr>
          <p:cNvSpPr txBox="1">
            <a:spLocks/>
          </p:cNvSpPr>
          <p:nvPr/>
        </p:nvSpPr>
        <p:spPr>
          <a:xfrm>
            <a:off x="661467" y="5768142"/>
            <a:ext cx="8341856" cy="1798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FF3300"/>
              </a:buClr>
              <a:buFont typeface="Arial" panose="020B0604020202020204" pitchFamily="34" charset="0"/>
              <a:buNone/>
              <a:defRPr sz="3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1pPr>
            <a:lvl2pPr marL="457189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50"/>
              </a:buClr>
              <a:buFont typeface="Wingdings" panose="05000000000000000000" pitchFamily="2" charset="2"/>
              <a:buNone/>
              <a:defRPr sz="2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2pPr>
            <a:lvl3pPr marL="914377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B0F0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3pPr>
            <a:lvl4pPr marL="1371566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4pPr>
            <a:lvl5pPr marL="1828754" indent="0" algn="ctr" defTabSz="914377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Amaranth" charset="0"/>
              </a:defRPr>
            </a:lvl5pPr>
            <a:lvl6pPr marL="2285943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 데이터와 라벨 데이터가 모델과 같은 형식의 </a:t>
            </a:r>
            <a:r>
              <a:rPr lang="en-US" altLang="ko-KR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tensor</a:t>
            </a:r>
            <a:r>
              <a:rPr lang="ko-KR" altLang="en-US" sz="18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가진 것을 확인 </a:t>
            </a:r>
            <a:endParaRPr lang="en-US" altLang="ko-KR" sz="18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28ABF521-8C80-4CF9-A031-7E7EC63EA71D}"/>
              </a:ext>
            </a:extLst>
          </p:cNvPr>
          <p:cNvSpPr txBox="1">
            <a:spLocks/>
          </p:cNvSpPr>
          <p:nvPr/>
        </p:nvSpPr>
        <p:spPr>
          <a:xfrm>
            <a:off x="661467" y="319726"/>
            <a:ext cx="10515600" cy="6270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377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b="0" kern="1200" spc="100" baseline="0">
                <a:solidFill>
                  <a:schemeClr val="tx1"/>
                </a:solidFill>
                <a:latin typeface="+mj-lt"/>
                <a:ea typeface="+mj-ea"/>
                <a:cs typeface="Bungee Shade" charset="0"/>
              </a:defRPr>
            </a:lvl1pPr>
          </a:lstStyle>
          <a:p>
            <a:pPr algn="l"/>
            <a:r>
              <a:rPr lang="en-US" altLang="ko-KR" sz="3200"/>
              <a:t>Implemetaion</a:t>
            </a:r>
            <a:endParaRPr lang="en-US" altLang="ko-KR" sz="3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BFD74D-E493-4181-8111-869D8089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28" y="1659908"/>
            <a:ext cx="602064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75676"/>
      </p:ext>
    </p:extLst>
  </p:cSld>
  <p:clrMapOvr>
    <a:masterClrMapping/>
  </p:clrMapOvr>
</p:sld>
</file>

<file path=ppt/theme/theme1.xml><?xml version="1.0" encoding="utf-8"?>
<a:theme xmlns:a="http://schemas.openxmlformats.org/drawingml/2006/main" name="HIT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4">
      <a:majorFont>
        <a:latin typeface="Britannic Bold"/>
        <a:ea typeface="아리따-부리(TTF)-SemiBold"/>
        <a:cs typeface=""/>
      </a:majorFont>
      <a:minorFont>
        <a:latin typeface="Amaranth"/>
        <a:ea typeface="아리따-부리(TTF)-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t.potx" id="{576E892E-1C82-461B-9C0A-F45142AB4FA1}" vid="{CA5F3DAA-E299-447E-9B0A-6ACFC6013F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HIT템플릿</Template>
  <TotalTime>5550</TotalTime>
  <Words>396</Words>
  <Application>Microsoft Office PowerPoint</Application>
  <PresentationFormat>와이드스크린</PresentationFormat>
  <Paragraphs>92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7" baseType="lpstr">
      <vt:lpstr>Amaranth</vt:lpstr>
      <vt:lpstr>나눔바른고딕</vt:lpstr>
      <vt:lpstr>나눔스퀘어 ExtraBold</vt:lpstr>
      <vt:lpstr>나눔스퀘어_ac ExtraBold</vt:lpstr>
      <vt:lpstr>맑은 고딕</vt:lpstr>
      <vt:lpstr>Arial</vt:lpstr>
      <vt:lpstr>Britannic Bold</vt:lpstr>
      <vt:lpstr>Calibri</vt:lpstr>
      <vt:lpstr>Inconsolata</vt:lpstr>
      <vt:lpstr>Wingdings</vt:lpstr>
      <vt:lpstr>HIT템플릿</vt:lpstr>
      <vt:lpstr>졸업연구논문</vt:lpstr>
      <vt:lpstr>이전 Conclusion</vt:lpstr>
      <vt:lpstr>이전 Future Work</vt:lpstr>
      <vt:lpstr>Contents</vt:lpstr>
      <vt:lpstr>Implemetaion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Problem1</vt:lpstr>
      <vt:lpstr>PowerPoint 프레젠테이션</vt:lpstr>
      <vt:lpstr>PowerPoint 프레젠테이션</vt:lpstr>
      <vt:lpstr>Problem2</vt:lpstr>
      <vt:lpstr>PowerPoint 프레젠테이션</vt:lpstr>
      <vt:lpstr>PowerPoint 프레젠테이션</vt:lpstr>
      <vt:lpstr>PowerPoint 프레젠테이션</vt:lpstr>
      <vt:lpstr>Implemetaion</vt:lpstr>
      <vt:lpstr>PowerPoint 프레젠테이션</vt:lpstr>
      <vt:lpstr>PowerPoint 프레젠테이션</vt:lpstr>
      <vt:lpstr>PowerPoint 프레젠테이션</vt:lpstr>
      <vt:lpstr>논문일정</vt:lpstr>
      <vt:lpstr>PowerPoint 프레젠테이션</vt:lpstr>
      <vt:lpstr>Conclusion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Fonts 글꼴</dc:title>
  <dc:creator>John</dc:creator>
  <cp:lastModifiedBy>das97@naver.com</cp:lastModifiedBy>
  <cp:revision>279</cp:revision>
  <cp:lastPrinted>2016-11-28T00:53:03Z</cp:lastPrinted>
  <dcterms:created xsi:type="dcterms:W3CDTF">2019-03-02T03:50:50Z</dcterms:created>
  <dcterms:modified xsi:type="dcterms:W3CDTF">2021-09-28T07:26:08Z</dcterms:modified>
</cp:coreProperties>
</file>