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56" r:id="rId2"/>
    <p:sldId id="396" r:id="rId3"/>
    <p:sldId id="397" r:id="rId4"/>
    <p:sldId id="375" r:id="rId5"/>
    <p:sldId id="561" r:id="rId6"/>
    <p:sldId id="569" r:id="rId7"/>
    <p:sldId id="483" r:id="rId8"/>
    <p:sldId id="558" r:id="rId9"/>
    <p:sldId id="570" r:id="rId10"/>
    <p:sldId id="528" r:id="rId11"/>
    <p:sldId id="552" r:id="rId12"/>
    <p:sldId id="571" r:id="rId13"/>
    <p:sldId id="563" r:id="rId14"/>
    <p:sldId id="572" r:id="rId15"/>
    <p:sldId id="554" r:id="rId16"/>
    <p:sldId id="573" r:id="rId17"/>
    <p:sldId id="530" r:id="rId18"/>
    <p:sldId id="546" r:id="rId19"/>
    <p:sldId id="540" r:id="rId20"/>
    <p:sldId id="425" r:id="rId21"/>
    <p:sldId id="568" r:id="rId22"/>
    <p:sldId id="525" r:id="rId2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졸업연구논문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en-US" altLang="ko-KR"/>
              <a:t>. 10. 13</a:t>
            </a:r>
            <a:endParaRPr lang="en-US" altLang="ko-KR" dirty="0"/>
          </a:p>
          <a:p>
            <a:r>
              <a:rPr lang="en-US" altLang="ko-KR" dirty="0" err="1"/>
              <a:t>Dasol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068201" y="5817997"/>
            <a:ext cx="10055597" cy="4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유명인들의 얼굴을 모아놓은 데이터셋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만개의 얼굴과 이름 데이터를 가지고 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5A7400D-0086-4D88-A21F-C91311FCE2D1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Celeba Dataset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7C9D21-CF75-430A-8C93-13472FC2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22" y="1143050"/>
            <a:ext cx="6077265" cy="42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9D835E6B-2532-4BC0-9FA1-25630B9E0EE0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Celeba Dataset</a:t>
            </a:r>
            <a:endParaRPr lang="en-US" altLang="ko-KR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24CD97-17CD-49F3-8493-47F4EE196CDD}"/>
              </a:ext>
            </a:extLst>
          </p:cNvPr>
          <p:cNvSpPr txBox="1">
            <a:spLocks/>
          </p:cNvSpPr>
          <p:nvPr/>
        </p:nvSpPr>
        <p:spPr>
          <a:xfrm>
            <a:off x="861323" y="1688124"/>
            <a:ext cx="10055597" cy="1567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크기도 크고 용량도 커서 메모리 부족과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부족으로 계속 코랩이 죽어버리는 사태가 발생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구글드라이브에 넣어서 연동해보려고 했더니 구글드라이브가 죽어버리는 사태가 발생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수작업으로 구글드라이브에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이미지데이터를 넣어 코랩으로 돌려봄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4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61467" y="4944178"/>
            <a:ext cx="8341856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이미지의 개수는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3295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D835E6B-2532-4BC0-9FA1-25630B9E0EE0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Test Result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A52BF-4299-4363-83A7-627C54FC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2" r="34643"/>
          <a:stretch/>
        </p:blipFill>
        <p:spPr>
          <a:xfrm>
            <a:off x="733529" y="2281045"/>
            <a:ext cx="7968343" cy="17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61467" y="4944178"/>
            <a:ext cx="8341856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이미지의 개수는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3295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D835E6B-2532-4BC0-9FA1-25630B9E0EE0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Test Result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A52BF-4299-4363-83A7-627C54FC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2" r="34643"/>
          <a:stretch/>
        </p:blipFill>
        <p:spPr>
          <a:xfrm>
            <a:off x="733529" y="2281045"/>
            <a:ext cx="7968343" cy="17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43788" y="5304803"/>
            <a:ext cx="8299953" cy="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이미지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3295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중 사람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분류한 이미지의 개수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3232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98%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정확도를 보였음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Test Result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1F48A-8B5A-4B20-99C6-5C36752C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8" y="1471794"/>
            <a:ext cx="6163535" cy="2648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E0EDD6-3511-40EF-8B36-B0737CB3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6" y="4120114"/>
            <a:ext cx="4764643" cy="8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0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28E12CCB-20E2-42AA-8D83-8DDB777388B8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Test Result</a:t>
            </a:r>
            <a:endParaRPr lang="en-US" altLang="ko-KR" sz="3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375621-4263-4452-884F-9B6C49EDE90F}"/>
              </a:ext>
            </a:extLst>
          </p:cNvPr>
          <p:cNvSpPr txBox="1">
            <a:spLocks/>
          </p:cNvSpPr>
          <p:nvPr/>
        </p:nvSpPr>
        <p:spPr>
          <a:xfrm>
            <a:off x="806268" y="5644502"/>
            <a:ext cx="6267771" cy="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정확도는 다음과 같음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CB1B0-2545-477A-9EDA-31D1AA18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7" y="1175657"/>
            <a:ext cx="7170423" cy="42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28E12CCB-20E2-42AA-8D83-8DDB777388B8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Test Result</a:t>
            </a:r>
            <a:endParaRPr lang="en-US" altLang="ko-KR" sz="3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375621-4263-4452-884F-9B6C49EDE90F}"/>
              </a:ext>
            </a:extLst>
          </p:cNvPr>
          <p:cNvSpPr txBox="1">
            <a:spLocks/>
          </p:cNvSpPr>
          <p:nvPr/>
        </p:nvSpPr>
        <p:spPr>
          <a:xfrm>
            <a:off x="3942578" y="1806032"/>
            <a:ext cx="6267771" cy="944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 눈에는 해당 이미지를 사람으로 인식하지만 인공지능은 해당 이미지를 구름으로 인식하고 있음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56B8DC-739F-4CE0-B5D8-53F5FA2F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06" y="1276141"/>
            <a:ext cx="2768372" cy="52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논문일정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endParaRPr lang="en-US" altLang="ko-KR" sz="32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5CC41EB-46E6-4E7E-BF1A-8C781F20CDDA}"/>
              </a:ext>
            </a:extLst>
          </p:cNvPr>
          <p:cNvSpPr txBox="1">
            <a:spLocks/>
          </p:cNvSpPr>
          <p:nvPr/>
        </p:nvSpPr>
        <p:spPr>
          <a:xfrm>
            <a:off x="813867" y="4721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논문일정</a:t>
            </a:r>
            <a:endParaRPr lang="en-US" altLang="ko-KR" sz="3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B9A95C-3CE3-47D5-BF14-0C93146CE76C}"/>
              </a:ext>
            </a:extLst>
          </p:cNvPr>
          <p:cNvSpPr txBox="1">
            <a:spLocks/>
          </p:cNvSpPr>
          <p:nvPr/>
        </p:nvSpPr>
        <p:spPr>
          <a:xfrm>
            <a:off x="746654" y="1497204"/>
            <a:ext cx="9020344" cy="225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동계학술대회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한국정보보호학회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논문접수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일까지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최종보고서 제출이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일까지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심사결과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https://kiisc.or.kr/bbs/nn/article/1871</a:t>
            </a:r>
          </a:p>
        </p:txBody>
      </p:sp>
    </p:spTree>
    <p:extLst>
      <p:ext uri="{BB962C8B-B14F-4D97-AF65-F5344CB8AC3E}">
        <p14:creationId xmlns:p14="http://schemas.microsoft.com/office/powerpoint/2010/main" val="21596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ea typeface="나눔스퀘어_ac ExtraBold" panose="020B0600000101010101" pitchFamily="50" charset="-127"/>
              </a:rPr>
              <a:t>Conclusion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D5E6D-A3DD-4C7B-8F76-1E1DD67E510E}"/>
              </a:ext>
            </a:extLst>
          </p:cNvPr>
          <p:cNvSpPr txBox="1">
            <a:spLocks/>
          </p:cNvSpPr>
          <p:nvPr/>
        </p:nvSpPr>
        <p:spPr>
          <a:xfrm>
            <a:off x="944737" y="1690692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Conclusion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913941"/>
            <a:ext cx="9949060" cy="393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모델 만들어서 사람 얼굴을 인식하는 데에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98%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정확도를 가진 것을 확인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Celeba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만들어 정확도 테스트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13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97295-DAF5-423F-9FD1-96167780D32D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393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실제 어플리케이션 테스트 수행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</a:t>
            </a:r>
            <a:r>
              <a:rPr lang="en-US" altLang="ko-KR" dirty="0">
                <a:ea typeface="나눔스퀘어_ac ExtraBold" panose="020B0600000101010101" pitchFamily="50" charset="-127"/>
              </a:rPr>
              <a:t>Future Work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9068B3-8FBB-47CE-B12C-9EF70376BDEE}"/>
              </a:ext>
            </a:extLst>
          </p:cNvPr>
          <p:cNvSpPr txBox="1">
            <a:spLocks/>
          </p:cNvSpPr>
          <p:nvPr/>
        </p:nvSpPr>
        <p:spPr>
          <a:xfrm>
            <a:off x="934689" y="176208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정확도 키워오고 테스트셋으로 테스트해오기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 Model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Celeba dataset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Result</a:t>
            </a: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논문일정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Work.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Resnet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65252" y="5772651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전처리는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 Model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논문인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‘Deep Residual Learning for Image Recognition’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 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전처리할 때 사용한 데이터 전처리 방법을 그대로 사용하기로 결정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 Model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0127B-55F8-4F8E-8A3B-3D83A45A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2" y="1105013"/>
            <a:ext cx="8516539" cy="3286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F7E39F-17B2-42B8-80D9-AB29481E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4" y="4373071"/>
            <a:ext cx="7596588" cy="1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2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65252" y="5718176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shortcut 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지름길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설정해주는 부분에서 문제가 있었던 것 같아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수정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 Model</a:t>
            </a:r>
            <a:endParaRPr lang="en-US" altLang="ko-KR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7CE7B-6B29-4E83-9D24-CB7DCAF26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451"/>
          <a:stretch/>
        </p:blipFill>
        <p:spPr>
          <a:xfrm>
            <a:off x="1096334" y="1362370"/>
            <a:ext cx="5754569" cy="37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4C166D-579E-411F-8A14-F608A4DCE502}"/>
              </a:ext>
            </a:extLst>
          </p:cNvPr>
          <p:cNvSpPr txBox="1">
            <a:spLocks/>
          </p:cNvSpPr>
          <p:nvPr/>
        </p:nvSpPr>
        <p:spPr>
          <a:xfrm>
            <a:off x="733514" y="5475572"/>
            <a:ext cx="8742082" cy="1156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후 학습결과 정확도가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71%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오름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B93941-3F32-42B2-9F09-2B4F1DB48614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 Model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55C4E-92C3-4087-8A2A-2E90F1FE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14" y="1324783"/>
            <a:ext cx="8183684" cy="37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Celeba 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06916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5631</TotalTime>
  <Words>325</Words>
  <Application>Microsoft Office PowerPoint</Application>
  <PresentationFormat>와이드스크린</PresentationFormat>
  <Paragraphs>73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Amaranth</vt:lpstr>
      <vt:lpstr>나눔바른고딕</vt:lpstr>
      <vt:lpstr>나눔스퀘어 ExtraBold</vt:lpstr>
      <vt:lpstr>나눔스퀘어_ac ExtraBold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졸업연구논문</vt:lpstr>
      <vt:lpstr>이전 Conclusion</vt:lpstr>
      <vt:lpstr>이전 Future Work</vt:lpstr>
      <vt:lpstr>Contents</vt:lpstr>
      <vt:lpstr>Resnet Model</vt:lpstr>
      <vt:lpstr>PowerPoint 프레젠테이션</vt:lpstr>
      <vt:lpstr>PowerPoint 프레젠테이션</vt:lpstr>
      <vt:lpstr>PowerPoint 프레젠테이션</vt:lpstr>
      <vt:lpstr>Celeba Dataset</vt:lpstr>
      <vt:lpstr>PowerPoint 프레젠테이션</vt:lpstr>
      <vt:lpstr>PowerPoint 프레젠테이션</vt:lpstr>
      <vt:lpstr>Test Result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논문일정</vt:lpstr>
      <vt:lpstr>PowerPoint 프레젠테이션</vt:lpstr>
      <vt:lpstr>Conclusion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das97@naver.com</cp:lastModifiedBy>
  <cp:revision>284</cp:revision>
  <cp:lastPrinted>2016-11-28T00:53:03Z</cp:lastPrinted>
  <dcterms:created xsi:type="dcterms:W3CDTF">2019-03-02T03:50:50Z</dcterms:created>
  <dcterms:modified xsi:type="dcterms:W3CDTF">2021-10-13T06:52:05Z</dcterms:modified>
</cp:coreProperties>
</file>