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5.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6419da23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6419da23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Saif -Our chosen dataset examines over 200 students enrolled in a math course at a University in Portugal . Within our dataset is  a number of social, gender, and class variables with information that provide insight into the lives of these students. By examining this dataset we can explore the relationship between factors such as alcohol consumption, gender, age, romantic relationships, activites, absences, and even what your environment/family is like in order to gauge how each of these environmental factors can affect performance in school.</a:t>
            </a:r>
            <a:endParaRPr/>
          </a:p>
          <a:p>
            <a:pPr indent="0" lvl="0" marL="0" rtl="0" algn="l">
              <a:spcBef>
                <a:spcPts val="0"/>
              </a:spcBef>
              <a:spcAft>
                <a:spcPts val="0"/>
              </a:spcAft>
              <a:buClr>
                <a:schemeClr val="dk1"/>
              </a:buClr>
              <a:buSzPts val="1100"/>
              <a:buFont typeface="Arial"/>
              <a:buNone/>
            </a:pPr>
            <a:r>
              <a:rPr lang="en"/>
              <a:t>The key variables within our dataset are- the number of past class failures (failure), the student’s age (age), going out with friends (goout-on a scale of 1-5), in a romantic relationship (romantic),  weekly study time (study time), internet access at home (internet), student’s sex (sex), and whether or not they wanted to pursue higher education (higher). While there were 33 variables examined in the study including those calculating the student’s grades throughout the semester, these eight variables were found to have the highest correlation to how well a student performed and are therefore our key variables.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6419da237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6419da237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64cbfdd9f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64cbfdd9f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64cbfdd9fa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64cbfdd9fa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1</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Declan Young, Devin Seay, Saif Karim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Student Alcohol Consumption</a:t>
            </a:r>
            <a:endParaRPr/>
          </a:p>
        </p:txBody>
      </p:sp>
      <p:sp>
        <p:nvSpPr>
          <p:cNvPr id="93" name="Google Shape;93;p14"/>
          <p:cNvSpPr txBox="1"/>
          <p:nvPr/>
        </p:nvSpPr>
        <p:spPr>
          <a:xfrm>
            <a:off x="201000" y="1853850"/>
            <a:ext cx="87456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Lato"/>
              <a:buChar char="-"/>
            </a:pPr>
            <a:r>
              <a:rPr lang="en"/>
              <a:t>Our chosen dataset examines over 200 students enrolled in a math course at a University in Portugal . Within our dataset is a number of social, gender, and class variables with information that provide insight into the lives of these students. By examining this dataset we can explore the relationship between factors such as alcohol consumption, gender, age, romantic relationships, activites, absences, and even what your environment/family is like in order to gauge how each of these environmental factors can affect performance in school.</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1150" lvl="0" marL="457200" rtl="0" algn="l">
              <a:spcBef>
                <a:spcPts val="0"/>
              </a:spcBef>
              <a:spcAft>
                <a:spcPts val="0"/>
              </a:spcAft>
              <a:buClr>
                <a:schemeClr val="accent1"/>
              </a:buClr>
              <a:buSzPts val="1300"/>
              <a:buFont typeface="Lato"/>
              <a:buChar char="-"/>
            </a:pPr>
            <a:r>
              <a:rPr lang="en"/>
              <a:t>Key Variables: Failure, Age, Goout, Romantic, Study Time, Internet, Sex, Higher, G3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p:nvPr/>
        </p:nvSpPr>
        <p:spPr>
          <a:xfrm>
            <a:off x="0" y="15125"/>
            <a:ext cx="3007800" cy="5143500"/>
          </a:xfrm>
          <a:prstGeom prst="rect">
            <a:avLst/>
          </a:prstGeom>
          <a:solidFill>
            <a:srgbClr val="F8766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ph type="title"/>
          </p:nvPr>
        </p:nvSpPr>
        <p:spPr>
          <a:xfrm>
            <a:off x="468300" y="83250"/>
            <a:ext cx="207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940"/>
              <a:t>Question 1:</a:t>
            </a:r>
            <a:r>
              <a:rPr lang="en" sz="1940"/>
              <a:t> Does the level of weekend alcohol consumption in students relate to their first period grades?</a:t>
            </a:r>
            <a:endParaRPr sz="1940"/>
          </a:p>
          <a:p>
            <a:pPr indent="0" lvl="0" marL="0" rtl="0" algn="l">
              <a:spcBef>
                <a:spcPts val="0"/>
              </a:spcBef>
              <a:spcAft>
                <a:spcPts val="0"/>
              </a:spcAft>
              <a:buSzPts val="990"/>
              <a:buNone/>
            </a:pPr>
            <a:r>
              <a:t/>
            </a:r>
            <a:endParaRPr sz="1940"/>
          </a:p>
          <a:p>
            <a:pPr indent="0" lvl="0" marL="0" rtl="0" algn="l">
              <a:spcBef>
                <a:spcPts val="0"/>
              </a:spcBef>
              <a:spcAft>
                <a:spcPts val="0"/>
              </a:spcAft>
              <a:buSzPts val="990"/>
              <a:buNone/>
            </a:pPr>
            <a:r>
              <a:rPr lang="en" sz="1940"/>
              <a:t>Hypothesis: If a student consumes more alcohol then we expect their grade marks to be lower</a:t>
            </a:r>
            <a:endParaRPr sz="1940"/>
          </a:p>
        </p:txBody>
      </p:sp>
      <p:pic>
        <p:nvPicPr>
          <p:cNvPr id="100" name="Google Shape;100;p15"/>
          <p:cNvPicPr preferRelativeResize="0"/>
          <p:nvPr/>
        </p:nvPicPr>
        <p:blipFill>
          <a:blip r:embed="rId3">
            <a:alphaModFix/>
          </a:blip>
          <a:stretch>
            <a:fillRect/>
          </a:stretch>
        </p:blipFill>
        <p:spPr>
          <a:xfrm>
            <a:off x="3098200" y="523850"/>
            <a:ext cx="5734102" cy="40957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p:nvPr/>
        </p:nvSpPr>
        <p:spPr>
          <a:xfrm>
            <a:off x="0" y="15125"/>
            <a:ext cx="3007800" cy="5143500"/>
          </a:xfrm>
          <a:prstGeom prst="rect">
            <a:avLst/>
          </a:prstGeom>
          <a:solidFill>
            <a:srgbClr val="F8766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txBox="1"/>
          <p:nvPr>
            <p:ph type="title"/>
          </p:nvPr>
        </p:nvSpPr>
        <p:spPr>
          <a:xfrm>
            <a:off x="309850" y="303300"/>
            <a:ext cx="269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940"/>
              <a:t>Question 2:</a:t>
            </a:r>
            <a:endParaRPr b="1" sz="1940"/>
          </a:p>
          <a:p>
            <a:pPr indent="0" lvl="0" marL="0" rtl="0" algn="l">
              <a:spcBef>
                <a:spcPts val="0"/>
              </a:spcBef>
              <a:spcAft>
                <a:spcPts val="0"/>
              </a:spcAft>
              <a:buSzPts val="990"/>
              <a:buNone/>
            </a:pPr>
            <a:r>
              <a:rPr lang="en" sz="1940"/>
              <a:t>What is the distribution of students' weekend alcohol consumption by sex?</a:t>
            </a:r>
            <a:endParaRPr sz="1940"/>
          </a:p>
          <a:p>
            <a:pPr indent="0" lvl="0" marL="0" rtl="0" algn="l">
              <a:spcBef>
                <a:spcPts val="0"/>
              </a:spcBef>
              <a:spcAft>
                <a:spcPts val="0"/>
              </a:spcAft>
              <a:buSzPts val="990"/>
              <a:buNone/>
            </a:pPr>
            <a:r>
              <a:t/>
            </a:r>
            <a:endParaRPr sz="1940"/>
          </a:p>
          <a:p>
            <a:pPr indent="0" lvl="0" marL="0" rtl="0" algn="l">
              <a:spcBef>
                <a:spcPts val="0"/>
              </a:spcBef>
              <a:spcAft>
                <a:spcPts val="0"/>
              </a:spcAft>
              <a:buSzPts val="990"/>
              <a:buNone/>
            </a:pPr>
            <a:r>
              <a:rPr lang="en" sz="1940"/>
              <a:t>The number of students will taper off as the alcohol consumption level increases at similar proportions for both males and females.</a:t>
            </a:r>
            <a:endParaRPr sz="1940"/>
          </a:p>
        </p:txBody>
      </p:sp>
      <p:pic>
        <p:nvPicPr>
          <p:cNvPr id="107" name="Google Shape;107;p16"/>
          <p:cNvPicPr preferRelativeResize="0"/>
          <p:nvPr/>
        </p:nvPicPr>
        <p:blipFill>
          <a:blip r:embed="rId3">
            <a:alphaModFix/>
          </a:blip>
          <a:stretch>
            <a:fillRect/>
          </a:stretch>
        </p:blipFill>
        <p:spPr>
          <a:xfrm>
            <a:off x="3229850" y="788225"/>
            <a:ext cx="5831401" cy="35972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7800" y="2304150"/>
            <a:ext cx="7688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