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f5545b4d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f5545b4d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f5545b4d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f5545b4d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f5545b4d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f5545b4d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f5545b4d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f5545b4d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f5545b4d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f5545b4d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f5545b4d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f5545b4d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f5545b4dd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f5545b4dd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f5545b4d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f5545b4d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f5545b4dd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f5545b4dd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f5545b4dd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f5545b4d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f5545b4d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bf5545b4d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f5545b4dd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f5545b4dd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f5545b4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f5545b4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f5545b4d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f5545b4d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f5545b4d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f5545b4d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f5545b4d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f5545b4d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f5545b4dd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f5545b4d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f5545b4dd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f5545b4dd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43759" y="902590"/>
            <a:ext cx="8127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공공데이터 포털을 이용한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 웹 서비스 개발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11218" y="3437482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Arial"/>
                <a:ea typeface="Arial"/>
                <a:cs typeface="Arial"/>
                <a:sym typeface="Arial"/>
              </a:rPr>
              <a:t>2팀 : 서영훈 오병현 한대호 차민주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1713229" y="2100026"/>
            <a:ext cx="53829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공공 API 사용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공공 API 사용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95300" y="617225"/>
            <a:ext cx="70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" sz="1800">
                <a:solidFill>
                  <a:schemeClr val="dk1"/>
                </a:solidFill>
              </a:rPr>
              <a:t>서울 열린 데이터 광장</a:t>
            </a:r>
            <a:r>
              <a:rPr b="1" lang="ko" sz="1800">
                <a:solidFill>
                  <a:schemeClr val="dk1"/>
                </a:solidFill>
              </a:rPr>
              <a:t> 활용</a:t>
            </a:r>
            <a:endParaRPr sz="18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75" y="1354446"/>
            <a:ext cx="25812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75" y="2145575"/>
            <a:ext cx="7674275" cy="19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공공 API 사용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95300" y="617225"/>
            <a:ext cx="70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929700"/>
            <a:ext cx="6894854" cy="3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1713229" y="1993504"/>
            <a:ext cx="53829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JavaScript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JavaScript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95300" y="617225"/>
            <a:ext cx="70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25" y="2792350"/>
            <a:ext cx="7957601" cy="2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678" y="929700"/>
            <a:ext cx="5105297" cy="19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1050010" y="3498350"/>
            <a:ext cx="304500" cy="1462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JavaScript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575" y="1327800"/>
            <a:ext cx="5972851" cy="30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47" y="1133700"/>
            <a:ext cx="2831175" cy="34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3029725" y="1276600"/>
            <a:ext cx="6062700" cy="1295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JavaScript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75" y="1078925"/>
            <a:ext cx="2556300" cy="32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275" y="2218300"/>
            <a:ext cx="5343349" cy="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782" y="1611474"/>
            <a:ext cx="4944693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JavaScript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25" y="1521875"/>
            <a:ext cx="8091749" cy="24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1042250" y="1465375"/>
            <a:ext cx="7616400" cy="75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JavaScript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50" y="1052875"/>
            <a:ext cx="6954126" cy="3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1172025" y="1019575"/>
            <a:ext cx="6498000" cy="66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186965" y="2931025"/>
            <a:ext cx="6452400" cy="66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JavaScript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25" y="1268938"/>
            <a:ext cx="7025700" cy="3486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1590225" y="1219050"/>
            <a:ext cx="6634800" cy="66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1590225" y="2678788"/>
            <a:ext cx="6634800" cy="66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1554025" y="3920600"/>
            <a:ext cx="6634800" cy="66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15862" y="391922"/>
            <a:ext cx="13326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54075" y="1513575"/>
            <a:ext cx="4447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AutoNum type="arabicPeriod"/>
            </a:pPr>
            <a:r>
              <a:rPr b="1" lang="ko" sz="2700">
                <a:solidFill>
                  <a:schemeClr val="lt2"/>
                </a:solidFill>
              </a:rPr>
              <a:t>웹 서비스 소개와 시연</a:t>
            </a:r>
            <a:endParaRPr b="1" sz="2700">
              <a:solidFill>
                <a:schemeClr val="lt2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AutoNum type="arabicPeriod"/>
            </a:pPr>
            <a:r>
              <a:rPr b="1" lang="ko" sz="2700">
                <a:solidFill>
                  <a:schemeClr val="lt2"/>
                </a:solidFill>
              </a:rPr>
              <a:t>HTML / CSS</a:t>
            </a:r>
            <a:endParaRPr b="1" sz="2700">
              <a:solidFill>
                <a:schemeClr val="lt2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AutoNum type="arabicPeriod"/>
            </a:pPr>
            <a:r>
              <a:rPr b="1" lang="ko" sz="2700">
                <a:solidFill>
                  <a:schemeClr val="lt2"/>
                </a:solidFill>
              </a:rPr>
              <a:t>공공 API 사용</a:t>
            </a:r>
            <a:endParaRPr b="1" sz="2700">
              <a:solidFill>
                <a:schemeClr val="lt2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AutoNum type="arabicPeriod"/>
            </a:pPr>
            <a:r>
              <a:rPr b="1" lang="ko" sz="2700">
                <a:solidFill>
                  <a:schemeClr val="lt2"/>
                </a:solidFill>
              </a:rPr>
              <a:t>JavaScript</a:t>
            </a:r>
            <a:endParaRPr b="1" sz="2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JavaScript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65902" l="0" r="0" t="0"/>
          <a:stretch/>
        </p:blipFill>
        <p:spPr>
          <a:xfrm>
            <a:off x="0" y="3321800"/>
            <a:ext cx="9144001" cy="16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25" y="661875"/>
            <a:ext cx="2815658" cy="25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/>
          <p:nvPr/>
        </p:nvSpPr>
        <p:spPr>
          <a:xfrm>
            <a:off x="3127883" y="856940"/>
            <a:ext cx="364800" cy="244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1195321" y="4410450"/>
            <a:ext cx="7798200" cy="244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4294967295" type="title"/>
          </p:nvPr>
        </p:nvSpPr>
        <p:spPr>
          <a:xfrm>
            <a:off x="1705600" y="2227009"/>
            <a:ext cx="53829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 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1796925" y="1978286"/>
            <a:ext cx="53829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서비스 소개와 시연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90" name="Google Shape;90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777650" y="1766900"/>
            <a:ext cx="3510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바쁘다 바빠 현대사회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갈곳도 많고 할 것도 많은 지금 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강남에 주차하기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왜 이렇게 힘들까?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489125" y="2848500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2"/>
                </a:solidFill>
              </a:rPr>
              <a:t>강남 한복판의 공영 주차장을 찾아드려요.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764" y="1888000"/>
            <a:ext cx="3559221" cy="9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1713229" y="2198939"/>
            <a:ext cx="53829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/ CSS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HTML / CSS</a:t>
            </a:r>
            <a:r>
              <a:rPr lang="ko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897825" y="647675"/>
            <a:ext cx="62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SweetAlert2. 활용</a:t>
            </a:r>
            <a:endParaRPr sz="18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85524"/>
            <a:ext cx="4415850" cy="23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5" y="647675"/>
            <a:ext cx="573350" cy="5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99" y="1641526"/>
            <a:ext cx="3966663" cy="24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HTML / CSS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859775" y="617225"/>
            <a:ext cx="66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 jQuery  활용</a:t>
            </a:r>
            <a:endParaRPr sz="18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75" y="1341075"/>
            <a:ext cx="8314238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375" y="2526200"/>
            <a:ext cx="28003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5">
            <a:alphaModFix/>
          </a:blip>
          <a:srcRect b="20810" l="0" r="77400" t="0"/>
          <a:stretch/>
        </p:blipFill>
        <p:spPr>
          <a:xfrm>
            <a:off x="354425" y="670475"/>
            <a:ext cx="558600" cy="51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9800" y="1980825"/>
            <a:ext cx="3363400" cy="28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-306900" y="173100"/>
            <a:ext cx="70974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HTML / CSS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080250" y="201167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-342180" y="677365"/>
            <a:ext cx="35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Bootstrap  활용</a:t>
            </a:r>
            <a:endParaRPr sz="18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8475"/>
            <a:ext cx="8839199" cy="6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75" y="624963"/>
            <a:ext cx="669600" cy="6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50" y="2914275"/>
            <a:ext cx="88392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1525" y="2005425"/>
            <a:ext cx="1667575" cy="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