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Maasri" initials="RM" lastIdx="1" clrIdx="0">
    <p:extLst>
      <p:ext uri="{19B8F6BF-5375-455C-9EA6-DF929625EA0E}">
        <p15:presenceInfo xmlns:p15="http://schemas.microsoft.com/office/powerpoint/2012/main" userId="4a4f9f44ac0faa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8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Maasri" userId="4a4f9f44ac0faa05" providerId="LiveId" clId="{22BC212A-5DD5-4B6F-8FC5-B495C9A0A88F}"/>
    <pc:docChg chg="undo custSel addSld delSld modSld">
      <pc:chgData name="Richard Maasri" userId="4a4f9f44ac0faa05" providerId="LiveId" clId="{22BC212A-5DD5-4B6F-8FC5-B495C9A0A88F}" dt="2020-08-12T14:27:31.735" v="1505" actId="14100"/>
      <pc:docMkLst>
        <pc:docMk/>
      </pc:docMkLst>
      <pc:sldChg chg="modSp mod">
        <pc:chgData name="Richard Maasri" userId="4a4f9f44ac0faa05" providerId="LiveId" clId="{22BC212A-5DD5-4B6F-8FC5-B495C9A0A88F}" dt="2020-08-12T14:15:27.373" v="878" actId="20577"/>
        <pc:sldMkLst>
          <pc:docMk/>
          <pc:sldMk cId="8293258" sldId="257"/>
        </pc:sldMkLst>
        <pc:spChg chg="mod">
          <ac:chgData name="Richard Maasri" userId="4a4f9f44ac0faa05" providerId="LiveId" clId="{22BC212A-5DD5-4B6F-8FC5-B495C9A0A88F}" dt="2020-08-12T14:15:27.373" v="878" actId="20577"/>
          <ac:spMkLst>
            <pc:docMk/>
            <pc:sldMk cId="8293258" sldId="257"/>
            <ac:spMk id="3" creationId="{E02EAD4A-1E79-4DF7-9170-54E2C3A0D2E8}"/>
          </ac:spMkLst>
        </pc:spChg>
      </pc:sldChg>
      <pc:sldChg chg="modSp mod">
        <pc:chgData name="Richard Maasri" userId="4a4f9f44ac0faa05" providerId="LiveId" clId="{22BC212A-5DD5-4B6F-8FC5-B495C9A0A88F}" dt="2020-08-12T13:36:08.255" v="793" actId="20577"/>
        <pc:sldMkLst>
          <pc:docMk/>
          <pc:sldMk cId="930722864" sldId="258"/>
        </pc:sldMkLst>
        <pc:spChg chg="mod">
          <ac:chgData name="Richard Maasri" userId="4a4f9f44ac0faa05" providerId="LiveId" clId="{22BC212A-5DD5-4B6F-8FC5-B495C9A0A88F}" dt="2020-08-12T13:36:08.255" v="793" actId="20577"/>
          <ac:spMkLst>
            <pc:docMk/>
            <pc:sldMk cId="930722864" sldId="258"/>
            <ac:spMk id="3" creationId="{2D48EB06-1557-42B8-80B4-3220DEBC2494}"/>
          </ac:spMkLst>
        </pc:spChg>
      </pc:sldChg>
      <pc:sldChg chg="modSp mod">
        <pc:chgData name="Richard Maasri" userId="4a4f9f44ac0faa05" providerId="LiveId" clId="{22BC212A-5DD5-4B6F-8FC5-B495C9A0A88F}" dt="2020-08-12T13:11:41.667" v="247" actId="255"/>
        <pc:sldMkLst>
          <pc:docMk/>
          <pc:sldMk cId="2203499864" sldId="259"/>
        </pc:sldMkLst>
        <pc:spChg chg="mod">
          <ac:chgData name="Richard Maasri" userId="4a4f9f44ac0faa05" providerId="LiveId" clId="{22BC212A-5DD5-4B6F-8FC5-B495C9A0A88F}" dt="2020-08-12T13:11:41.667" v="247" actId="255"/>
          <ac:spMkLst>
            <pc:docMk/>
            <pc:sldMk cId="2203499864" sldId="259"/>
            <ac:spMk id="2" creationId="{3CCB271C-A3B1-4F26-B7B1-68B571D9E3F1}"/>
          </ac:spMkLst>
        </pc:spChg>
      </pc:sldChg>
      <pc:sldChg chg="addSp delSp modSp new mod">
        <pc:chgData name="Richard Maasri" userId="4a4f9f44ac0faa05" providerId="LiveId" clId="{22BC212A-5DD5-4B6F-8FC5-B495C9A0A88F}" dt="2020-08-12T13:25:18.391" v="507" actId="1076"/>
        <pc:sldMkLst>
          <pc:docMk/>
          <pc:sldMk cId="1820316346" sldId="260"/>
        </pc:sldMkLst>
        <pc:spChg chg="mod">
          <ac:chgData name="Richard Maasri" userId="4a4f9f44ac0faa05" providerId="LiveId" clId="{22BC212A-5DD5-4B6F-8FC5-B495C9A0A88F}" dt="2020-08-12T13:11:46.867" v="248" actId="255"/>
          <ac:spMkLst>
            <pc:docMk/>
            <pc:sldMk cId="1820316346" sldId="260"/>
            <ac:spMk id="2" creationId="{E9B4B08E-0FAB-48FE-8B81-45736CBCC9BF}"/>
          </ac:spMkLst>
        </pc:spChg>
        <pc:spChg chg="del">
          <ac:chgData name="Richard Maasri" userId="4a4f9f44ac0faa05" providerId="LiveId" clId="{22BC212A-5DD5-4B6F-8FC5-B495C9A0A88F}" dt="2020-08-12T13:04:23.385" v="51" actId="478"/>
          <ac:spMkLst>
            <pc:docMk/>
            <pc:sldMk cId="1820316346" sldId="260"/>
            <ac:spMk id="3" creationId="{E14A6FAD-E6CF-4BFA-AD60-F6752E6C0025}"/>
          </ac:spMkLst>
        </pc:spChg>
        <pc:spChg chg="add mod">
          <ac:chgData name="Richard Maasri" userId="4a4f9f44ac0faa05" providerId="LiveId" clId="{22BC212A-5DD5-4B6F-8FC5-B495C9A0A88F}" dt="2020-08-12T13:11:14.970" v="223" actId="313"/>
          <ac:spMkLst>
            <pc:docMk/>
            <pc:sldMk cId="1820316346" sldId="260"/>
            <ac:spMk id="10" creationId="{671BD105-E78C-40E0-9E1B-1635A51CFC45}"/>
          </ac:spMkLst>
        </pc:spChg>
        <pc:spChg chg="add mod">
          <ac:chgData name="Richard Maasri" userId="4a4f9f44ac0faa05" providerId="LiveId" clId="{22BC212A-5DD5-4B6F-8FC5-B495C9A0A88F}" dt="2020-08-12T13:25:18.391" v="507" actId="1076"/>
          <ac:spMkLst>
            <pc:docMk/>
            <pc:sldMk cId="1820316346" sldId="260"/>
            <ac:spMk id="11" creationId="{2EAFABC8-B668-407D-8419-507C0B973A84}"/>
          </ac:spMkLst>
        </pc:spChg>
        <pc:spChg chg="add mod">
          <ac:chgData name="Richard Maasri" userId="4a4f9f44ac0faa05" providerId="LiveId" clId="{22BC212A-5DD5-4B6F-8FC5-B495C9A0A88F}" dt="2020-08-12T13:25:18.391" v="507" actId="1076"/>
          <ac:spMkLst>
            <pc:docMk/>
            <pc:sldMk cId="1820316346" sldId="260"/>
            <ac:spMk id="13" creationId="{DA535563-A77D-4E9B-8D9D-13E4BCE0EDCC}"/>
          </ac:spMkLst>
        </pc:spChg>
        <pc:picChg chg="add mod">
          <ac:chgData name="Richard Maasri" userId="4a4f9f44ac0faa05" providerId="LiveId" clId="{22BC212A-5DD5-4B6F-8FC5-B495C9A0A88F}" dt="2020-08-12T13:25:18.391" v="507" actId="1076"/>
          <ac:picMkLst>
            <pc:docMk/>
            <pc:sldMk cId="1820316346" sldId="260"/>
            <ac:picMk id="5" creationId="{815CEEAB-B68F-4699-89D3-280D7AF4D70F}"/>
          </ac:picMkLst>
        </pc:picChg>
        <pc:picChg chg="add del mod">
          <ac:chgData name="Richard Maasri" userId="4a4f9f44ac0faa05" providerId="LiveId" clId="{22BC212A-5DD5-4B6F-8FC5-B495C9A0A88F}" dt="2020-08-12T13:07:39.909" v="76" actId="478"/>
          <ac:picMkLst>
            <pc:docMk/>
            <pc:sldMk cId="1820316346" sldId="260"/>
            <ac:picMk id="7" creationId="{DD4E5CFC-29CC-4DCF-937D-315CEA02A910}"/>
          </ac:picMkLst>
        </pc:picChg>
        <pc:picChg chg="add mod">
          <ac:chgData name="Richard Maasri" userId="4a4f9f44ac0faa05" providerId="LiveId" clId="{22BC212A-5DD5-4B6F-8FC5-B495C9A0A88F}" dt="2020-08-12T13:25:18.391" v="507" actId="1076"/>
          <ac:picMkLst>
            <pc:docMk/>
            <pc:sldMk cId="1820316346" sldId="260"/>
            <ac:picMk id="9" creationId="{D9FC32C6-B164-42B7-BECC-F5E33F5557EB}"/>
          </ac:picMkLst>
        </pc:picChg>
      </pc:sldChg>
      <pc:sldChg chg="addSp delSp modSp new mod">
        <pc:chgData name="Richard Maasri" userId="4a4f9f44ac0faa05" providerId="LiveId" clId="{22BC212A-5DD5-4B6F-8FC5-B495C9A0A88F}" dt="2020-08-12T13:18:29.916" v="468" actId="1076"/>
        <pc:sldMkLst>
          <pc:docMk/>
          <pc:sldMk cId="4008952584" sldId="261"/>
        </pc:sldMkLst>
        <pc:spChg chg="mod">
          <ac:chgData name="Richard Maasri" userId="4a4f9f44ac0faa05" providerId="LiveId" clId="{22BC212A-5DD5-4B6F-8FC5-B495C9A0A88F}" dt="2020-08-12T13:14:43.887" v="300" actId="20577"/>
          <ac:spMkLst>
            <pc:docMk/>
            <pc:sldMk cId="4008952584" sldId="261"/>
            <ac:spMk id="2" creationId="{70B2E781-6903-4093-BD6D-0D3CCCF07209}"/>
          </ac:spMkLst>
        </pc:spChg>
        <pc:spChg chg="del mod">
          <ac:chgData name="Richard Maasri" userId="4a4f9f44ac0faa05" providerId="LiveId" clId="{22BC212A-5DD5-4B6F-8FC5-B495C9A0A88F}" dt="2020-08-12T13:12:58.869" v="258" actId="478"/>
          <ac:spMkLst>
            <pc:docMk/>
            <pc:sldMk cId="4008952584" sldId="261"/>
            <ac:spMk id="3" creationId="{2F4458F6-EDA9-4D7B-AD53-0DF6927CA542}"/>
          </ac:spMkLst>
        </pc:spChg>
        <pc:spChg chg="add mod">
          <ac:chgData name="Richard Maasri" userId="4a4f9f44ac0faa05" providerId="LiveId" clId="{22BC212A-5DD5-4B6F-8FC5-B495C9A0A88F}" dt="2020-08-12T13:13:20.272" v="271" actId="20577"/>
          <ac:spMkLst>
            <pc:docMk/>
            <pc:sldMk cId="4008952584" sldId="261"/>
            <ac:spMk id="8" creationId="{B52BD9DA-4BB3-4C49-8AA6-32F55107CA9B}"/>
          </ac:spMkLst>
        </pc:spChg>
        <pc:spChg chg="add mod">
          <ac:chgData name="Richard Maasri" userId="4a4f9f44ac0faa05" providerId="LiveId" clId="{22BC212A-5DD5-4B6F-8FC5-B495C9A0A88F}" dt="2020-08-12T13:15:59.480" v="377" actId="14100"/>
          <ac:spMkLst>
            <pc:docMk/>
            <pc:sldMk cId="4008952584" sldId="261"/>
            <ac:spMk id="11" creationId="{942BAEA0-EE24-4ECE-AA63-7D02307C57F9}"/>
          </ac:spMkLst>
        </pc:spChg>
        <pc:spChg chg="add mod">
          <ac:chgData name="Richard Maasri" userId="4a4f9f44ac0faa05" providerId="LiveId" clId="{22BC212A-5DD5-4B6F-8FC5-B495C9A0A88F}" dt="2020-08-12T13:16:22.583" v="408" actId="20577"/>
          <ac:spMkLst>
            <pc:docMk/>
            <pc:sldMk cId="4008952584" sldId="261"/>
            <ac:spMk id="13" creationId="{E07BB5F9-1667-47CA-AE62-53E7029E891A}"/>
          </ac:spMkLst>
        </pc:spChg>
        <pc:spChg chg="add mod">
          <ac:chgData name="Richard Maasri" userId="4a4f9f44ac0faa05" providerId="LiveId" clId="{22BC212A-5DD5-4B6F-8FC5-B495C9A0A88F}" dt="2020-08-12T13:16:42.962" v="439" actId="20577"/>
          <ac:spMkLst>
            <pc:docMk/>
            <pc:sldMk cId="4008952584" sldId="261"/>
            <ac:spMk id="15" creationId="{7131A803-2C29-4291-915E-AF0A1B90639F}"/>
          </ac:spMkLst>
        </pc:spChg>
        <pc:spChg chg="add mod">
          <ac:chgData name="Richard Maasri" userId="4a4f9f44ac0faa05" providerId="LiveId" clId="{22BC212A-5DD5-4B6F-8FC5-B495C9A0A88F}" dt="2020-08-12T13:17:02.872" v="456" actId="1076"/>
          <ac:spMkLst>
            <pc:docMk/>
            <pc:sldMk cId="4008952584" sldId="261"/>
            <ac:spMk id="20" creationId="{842303D9-2F5D-457E-8D51-576FF5D6EAE5}"/>
          </ac:spMkLst>
        </pc:spChg>
        <pc:spChg chg="add mod">
          <ac:chgData name="Richard Maasri" userId="4a4f9f44ac0faa05" providerId="LiveId" clId="{22BC212A-5DD5-4B6F-8FC5-B495C9A0A88F}" dt="2020-08-12T13:18:29.916" v="468" actId="1076"/>
          <ac:spMkLst>
            <pc:docMk/>
            <pc:sldMk cId="4008952584" sldId="261"/>
            <ac:spMk id="22" creationId="{1EC2CCC1-4E8E-4F80-BB73-041208874D37}"/>
          </ac:spMkLst>
        </pc:spChg>
        <pc:picChg chg="add mod">
          <ac:chgData name="Richard Maasri" userId="4a4f9f44ac0faa05" providerId="LiveId" clId="{22BC212A-5DD5-4B6F-8FC5-B495C9A0A88F}" dt="2020-08-12T13:13:06.592" v="262" actId="1076"/>
          <ac:picMkLst>
            <pc:docMk/>
            <pc:sldMk cId="4008952584" sldId="261"/>
            <ac:picMk id="5" creationId="{6900A7E2-2797-4635-B0FC-78124EACFDFA}"/>
          </ac:picMkLst>
        </pc:picChg>
        <pc:picChg chg="add mod">
          <ac:chgData name="Richard Maasri" userId="4a4f9f44ac0faa05" providerId="LiveId" clId="{22BC212A-5DD5-4B6F-8FC5-B495C9A0A88F}" dt="2020-08-12T13:14:16.245" v="273" actId="1076"/>
          <ac:picMkLst>
            <pc:docMk/>
            <pc:sldMk cId="4008952584" sldId="261"/>
            <ac:picMk id="7" creationId="{AF0D78A8-F2F6-4F29-9163-CAB69476A774}"/>
          </ac:picMkLst>
        </pc:picChg>
        <pc:picChg chg="add del">
          <ac:chgData name="Richard Maasri" userId="4a4f9f44ac0faa05" providerId="LiveId" clId="{22BC212A-5DD5-4B6F-8FC5-B495C9A0A88F}" dt="2020-08-12T13:16:49.976" v="441" actId="22"/>
          <ac:picMkLst>
            <pc:docMk/>
            <pc:sldMk cId="4008952584" sldId="261"/>
            <ac:picMk id="18" creationId="{BA46C2AD-4CB8-4A0C-93AD-488B2F303CEF}"/>
          </ac:picMkLst>
        </pc:picChg>
        <pc:cxnChg chg="add mod">
          <ac:chgData name="Richard Maasri" userId="4a4f9f44ac0faa05" providerId="LiveId" clId="{22BC212A-5DD5-4B6F-8FC5-B495C9A0A88F}" dt="2020-08-12T13:15:09.836" v="303" actId="13822"/>
          <ac:cxnSpMkLst>
            <pc:docMk/>
            <pc:sldMk cId="4008952584" sldId="261"/>
            <ac:cxnSpMk id="10" creationId="{852BED8D-6834-41AD-8E58-AE50DBFA6CF6}"/>
          </ac:cxnSpMkLst>
        </pc:cxnChg>
        <pc:cxnChg chg="add mod">
          <ac:chgData name="Richard Maasri" userId="4a4f9f44ac0faa05" providerId="LiveId" clId="{22BC212A-5DD5-4B6F-8FC5-B495C9A0A88F}" dt="2020-08-12T13:16:13.807" v="379" actId="1076"/>
          <ac:cxnSpMkLst>
            <pc:docMk/>
            <pc:sldMk cId="4008952584" sldId="261"/>
            <ac:cxnSpMk id="12" creationId="{A0367DC7-E206-4563-9C8E-6C11CFA71758}"/>
          </ac:cxnSpMkLst>
        </pc:cxnChg>
        <pc:cxnChg chg="add mod">
          <ac:chgData name="Richard Maasri" userId="4a4f9f44ac0faa05" providerId="LiveId" clId="{22BC212A-5DD5-4B6F-8FC5-B495C9A0A88F}" dt="2020-08-12T13:16:32.413" v="411" actId="14100"/>
          <ac:cxnSpMkLst>
            <pc:docMk/>
            <pc:sldMk cId="4008952584" sldId="261"/>
            <ac:cxnSpMk id="14" creationId="{0489FDCE-B707-429C-8C4D-E7A71C56DF85}"/>
          </ac:cxnSpMkLst>
        </pc:cxnChg>
        <pc:cxnChg chg="add mod">
          <ac:chgData name="Richard Maasri" userId="4a4f9f44ac0faa05" providerId="LiveId" clId="{22BC212A-5DD5-4B6F-8FC5-B495C9A0A88F}" dt="2020-08-12T13:16:56.723" v="443" actId="1076"/>
          <ac:cxnSpMkLst>
            <pc:docMk/>
            <pc:sldMk cId="4008952584" sldId="261"/>
            <ac:cxnSpMk id="19" creationId="{CCD3B14E-1351-43C9-9EA3-E024BECEE4AC}"/>
          </ac:cxnSpMkLst>
        </pc:cxnChg>
      </pc:sldChg>
      <pc:sldChg chg="addSp delSp modSp new mod">
        <pc:chgData name="Richard Maasri" userId="4a4f9f44ac0faa05" providerId="LiveId" clId="{22BC212A-5DD5-4B6F-8FC5-B495C9A0A88F}" dt="2020-08-12T13:34:01.524" v="665" actId="1076"/>
        <pc:sldMkLst>
          <pc:docMk/>
          <pc:sldMk cId="600069100" sldId="262"/>
        </pc:sldMkLst>
        <pc:spChg chg="mod">
          <ac:chgData name="Richard Maasri" userId="4a4f9f44ac0faa05" providerId="LiveId" clId="{22BC212A-5DD5-4B6F-8FC5-B495C9A0A88F}" dt="2020-08-12T13:21:49.021" v="493" actId="255"/>
          <ac:spMkLst>
            <pc:docMk/>
            <pc:sldMk cId="600069100" sldId="262"/>
            <ac:spMk id="2" creationId="{4FC2521B-41D9-47D6-AEA7-6C5CA6BD95AC}"/>
          </ac:spMkLst>
        </pc:spChg>
        <pc:spChg chg="del">
          <ac:chgData name="Richard Maasri" userId="4a4f9f44ac0faa05" providerId="LiveId" clId="{22BC212A-5DD5-4B6F-8FC5-B495C9A0A88F}" dt="2020-08-12T13:23:42.596" v="494" actId="22"/>
          <ac:spMkLst>
            <pc:docMk/>
            <pc:sldMk cId="600069100" sldId="262"/>
            <ac:spMk id="3" creationId="{062314A8-AB58-4067-8BF0-7A98D84F9F62}"/>
          </ac:spMkLst>
        </pc:spChg>
        <pc:spChg chg="add mod">
          <ac:chgData name="Richard Maasri" userId="4a4f9f44ac0faa05" providerId="LiveId" clId="{22BC212A-5DD5-4B6F-8FC5-B495C9A0A88F}" dt="2020-08-12T13:27:51.339" v="552" actId="20577"/>
          <ac:spMkLst>
            <pc:docMk/>
            <pc:sldMk cId="600069100" sldId="262"/>
            <ac:spMk id="9" creationId="{D0BDBC1B-965E-4188-91A7-A69DCF354007}"/>
          </ac:spMkLst>
        </pc:spChg>
        <pc:spChg chg="add mod">
          <ac:chgData name="Richard Maasri" userId="4a4f9f44ac0faa05" providerId="LiveId" clId="{22BC212A-5DD5-4B6F-8FC5-B495C9A0A88F}" dt="2020-08-12T13:28:36.837" v="592" actId="1076"/>
          <ac:spMkLst>
            <pc:docMk/>
            <pc:sldMk cId="600069100" sldId="262"/>
            <ac:spMk id="14" creationId="{EA0BB825-4744-4F45-8CCB-FF5583DDE53D}"/>
          </ac:spMkLst>
        </pc:spChg>
        <pc:spChg chg="add mod">
          <ac:chgData name="Richard Maasri" userId="4a4f9f44ac0faa05" providerId="LiveId" clId="{22BC212A-5DD5-4B6F-8FC5-B495C9A0A88F}" dt="2020-08-12T13:33:57.458" v="664" actId="1076"/>
          <ac:spMkLst>
            <pc:docMk/>
            <pc:sldMk cId="600069100" sldId="262"/>
            <ac:spMk id="18" creationId="{5626D13A-B283-4C15-A31D-3F012FF04488}"/>
          </ac:spMkLst>
        </pc:spChg>
        <pc:spChg chg="add mod">
          <ac:chgData name="Richard Maasri" userId="4a4f9f44ac0faa05" providerId="LiveId" clId="{22BC212A-5DD5-4B6F-8FC5-B495C9A0A88F}" dt="2020-08-12T13:34:01.524" v="665" actId="1076"/>
          <ac:spMkLst>
            <pc:docMk/>
            <pc:sldMk cId="600069100" sldId="262"/>
            <ac:spMk id="20" creationId="{3F3002D8-7DE2-4C0E-9F9F-F1F4D6D34156}"/>
          </ac:spMkLst>
        </pc:spChg>
        <pc:picChg chg="add mod ord">
          <ac:chgData name="Richard Maasri" userId="4a4f9f44ac0faa05" providerId="LiveId" clId="{22BC212A-5DD5-4B6F-8FC5-B495C9A0A88F}" dt="2020-08-12T13:33:52.357" v="662" actId="1076"/>
          <ac:picMkLst>
            <pc:docMk/>
            <pc:sldMk cId="600069100" sldId="262"/>
            <ac:picMk id="5" creationId="{54FE3511-CCFA-4569-B5AA-FAD861A9D129}"/>
          </ac:picMkLst>
        </pc:picChg>
        <pc:picChg chg="add mod">
          <ac:chgData name="Richard Maasri" userId="4a4f9f44ac0faa05" providerId="LiveId" clId="{22BC212A-5DD5-4B6F-8FC5-B495C9A0A88F}" dt="2020-08-12T13:33:54.391" v="663" actId="1076"/>
          <ac:picMkLst>
            <pc:docMk/>
            <pc:sldMk cId="600069100" sldId="262"/>
            <ac:picMk id="7" creationId="{A03EB1BD-AB57-4FD7-908E-AE276A7E1AC3}"/>
          </ac:picMkLst>
        </pc:picChg>
        <pc:cxnChg chg="add mod">
          <ac:chgData name="Richard Maasri" userId="4a4f9f44ac0faa05" providerId="LiveId" clId="{22BC212A-5DD5-4B6F-8FC5-B495C9A0A88F}" dt="2020-08-12T13:27:38.257" v="551" actId="14100"/>
          <ac:cxnSpMkLst>
            <pc:docMk/>
            <pc:sldMk cId="600069100" sldId="262"/>
            <ac:cxnSpMk id="8" creationId="{E77514E9-B462-4DB5-A005-AA701A5D91A7}"/>
          </ac:cxnSpMkLst>
        </pc:cxnChg>
        <pc:cxnChg chg="add mod">
          <ac:chgData name="Richard Maasri" userId="4a4f9f44ac0faa05" providerId="LiveId" clId="{22BC212A-5DD5-4B6F-8FC5-B495C9A0A88F}" dt="2020-08-12T13:28:00.468" v="556" actId="14100"/>
          <ac:cxnSpMkLst>
            <pc:docMk/>
            <pc:sldMk cId="600069100" sldId="262"/>
            <ac:cxnSpMk id="13" creationId="{7E7303EF-9E06-4205-9A38-4F48C8BE1940}"/>
          </ac:cxnSpMkLst>
        </pc:cxnChg>
      </pc:sldChg>
      <pc:sldChg chg="addSp delSp modSp new mod">
        <pc:chgData name="Richard Maasri" userId="4a4f9f44ac0faa05" providerId="LiveId" clId="{22BC212A-5DD5-4B6F-8FC5-B495C9A0A88F}" dt="2020-08-12T13:34:11.194" v="668" actId="1076"/>
        <pc:sldMkLst>
          <pc:docMk/>
          <pc:sldMk cId="1950781989" sldId="263"/>
        </pc:sldMkLst>
        <pc:spChg chg="mod">
          <ac:chgData name="Richard Maasri" userId="4a4f9f44ac0faa05" providerId="LiveId" clId="{22BC212A-5DD5-4B6F-8FC5-B495C9A0A88F}" dt="2020-08-12T13:32:38.944" v="629" actId="20577"/>
          <ac:spMkLst>
            <pc:docMk/>
            <pc:sldMk cId="1950781989" sldId="263"/>
            <ac:spMk id="2" creationId="{BBD1EA63-328C-4270-879A-F224F2D62805}"/>
          </ac:spMkLst>
        </pc:spChg>
        <pc:spChg chg="del">
          <ac:chgData name="Richard Maasri" userId="4a4f9f44ac0faa05" providerId="LiveId" clId="{22BC212A-5DD5-4B6F-8FC5-B495C9A0A88F}" dt="2020-08-12T13:30:39.805" v="594" actId="478"/>
          <ac:spMkLst>
            <pc:docMk/>
            <pc:sldMk cId="1950781989" sldId="263"/>
            <ac:spMk id="3" creationId="{14006F1E-895E-48AE-B8F0-1DA8FA0CD7BD}"/>
          </ac:spMkLst>
        </pc:spChg>
        <pc:spChg chg="add mod">
          <ac:chgData name="Richard Maasri" userId="4a4f9f44ac0faa05" providerId="LiveId" clId="{22BC212A-5DD5-4B6F-8FC5-B495C9A0A88F}" dt="2020-08-12T13:33:26.733" v="660" actId="1076"/>
          <ac:spMkLst>
            <pc:docMk/>
            <pc:sldMk cId="1950781989" sldId="263"/>
            <ac:spMk id="11" creationId="{0260FAAF-BD46-49BE-A30D-F93FBC929A0B}"/>
          </ac:spMkLst>
        </pc:spChg>
        <pc:spChg chg="add mod">
          <ac:chgData name="Richard Maasri" userId="4a4f9f44ac0faa05" providerId="LiveId" clId="{22BC212A-5DD5-4B6F-8FC5-B495C9A0A88F}" dt="2020-08-12T13:34:07.296" v="667" actId="1076"/>
          <ac:spMkLst>
            <pc:docMk/>
            <pc:sldMk cId="1950781989" sldId="263"/>
            <ac:spMk id="15" creationId="{6865CD8D-0024-46C9-B2C8-97E776E8CCDD}"/>
          </ac:spMkLst>
        </pc:spChg>
        <pc:spChg chg="add mod">
          <ac:chgData name="Richard Maasri" userId="4a4f9f44ac0faa05" providerId="LiveId" clId="{22BC212A-5DD5-4B6F-8FC5-B495C9A0A88F}" dt="2020-08-12T13:34:11.194" v="668" actId="1076"/>
          <ac:spMkLst>
            <pc:docMk/>
            <pc:sldMk cId="1950781989" sldId="263"/>
            <ac:spMk id="17" creationId="{FBDE6E88-6A9F-46BC-A00E-825B37C3FF7C}"/>
          </ac:spMkLst>
        </pc:spChg>
        <pc:picChg chg="add mod">
          <ac:chgData name="Richard Maasri" userId="4a4f9f44ac0faa05" providerId="LiveId" clId="{22BC212A-5DD5-4B6F-8FC5-B495C9A0A88F}" dt="2020-08-12T13:32:19.629" v="607" actId="1076"/>
          <ac:picMkLst>
            <pc:docMk/>
            <pc:sldMk cId="1950781989" sldId="263"/>
            <ac:picMk id="5" creationId="{F382ED22-C63B-4CF0-B4F6-48EE4ECE3B4B}"/>
          </ac:picMkLst>
        </pc:picChg>
        <pc:picChg chg="add del mod">
          <ac:chgData name="Richard Maasri" userId="4a4f9f44ac0faa05" providerId="LiveId" clId="{22BC212A-5DD5-4B6F-8FC5-B495C9A0A88F}" dt="2020-08-12T13:32:10.814" v="600" actId="478"/>
          <ac:picMkLst>
            <pc:docMk/>
            <pc:sldMk cId="1950781989" sldId="263"/>
            <ac:picMk id="7" creationId="{6870DF18-2574-45A9-8138-A664E0E12259}"/>
          </ac:picMkLst>
        </pc:picChg>
        <pc:picChg chg="add mod">
          <ac:chgData name="Richard Maasri" userId="4a4f9f44ac0faa05" providerId="LiveId" clId="{22BC212A-5DD5-4B6F-8FC5-B495C9A0A88F}" dt="2020-08-12T13:32:22.247" v="609" actId="14100"/>
          <ac:picMkLst>
            <pc:docMk/>
            <pc:sldMk cId="1950781989" sldId="263"/>
            <ac:picMk id="9" creationId="{1B11DF80-65EE-4147-9555-29C41A9886FE}"/>
          </ac:picMkLst>
        </pc:picChg>
        <pc:cxnChg chg="add mod">
          <ac:chgData name="Richard Maasri" userId="4a4f9f44ac0faa05" providerId="LiveId" clId="{22BC212A-5DD5-4B6F-8FC5-B495C9A0A88F}" dt="2020-08-12T13:33:16.656" v="632" actId="14100"/>
          <ac:cxnSpMkLst>
            <pc:docMk/>
            <pc:sldMk cId="1950781989" sldId="263"/>
            <ac:cxnSpMk id="10" creationId="{DE9DC33F-D5B7-496D-A708-94B0EFFA2708}"/>
          </ac:cxnSpMkLst>
        </pc:cxnChg>
      </pc:sldChg>
      <pc:sldChg chg="addSp delSp modSp new mod modClrScheme chgLayout">
        <pc:chgData name="Richard Maasri" userId="4a4f9f44ac0faa05" providerId="LiveId" clId="{22BC212A-5DD5-4B6F-8FC5-B495C9A0A88F}" dt="2020-08-12T14:27:31.735" v="1505" actId="14100"/>
        <pc:sldMkLst>
          <pc:docMk/>
          <pc:sldMk cId="3718839500" sldId="264"/>
        </pc:sldMkLst>
        <pc:spChg chg="mod ord">
          <ac:chgData name="Richard Maasri" userId="4a4f9f44ac0faa05" providerId="LiveId" clId="{22BC212A-5DD5-4B6F-8FC5-B495C9A0A88F}" dt="2020-08-12T14:27:31.735" v="1505" actId="14100"/>
          <ac:spMkLst>
            <pc:docMk/>
            <pc:sldMk cId="3718839500" sldId="264"/>
            <ac:spMk id="2" creationId="{1122E402-5572-46A2-B5F4-1ABA0DED2551}"/>
          </ac:spMkLst>
        </pc:spChg>
        <pc:spChg chg="del">
          <ac:chgData name="Richard Maasri" userId="4a4f9f44ac0faa05" providerId="LiveId" clId="{22BC212A-5DD5-4B6F-8FC5-B495C9A0A88F}" dt="2020-08-12T13:55:46.013" v="841" actId="478"/>
          <ac:spMkLst>
            <pc:docMk/>
            <pc:sldMk cId="3718839500" sldId="264"/>
            <ac:spMk id="3" creationId="{0B1F4B72-D1AB-4A43-9C97-80F467F9B258}"/>
          </ac:spMkLst>
        </pc:spChg>
        <pc:spChg chg="add del mod ord">
          <ac:chgData name="Richard Maasri" userId="4a4f9f44ac0faa05" providerId="LiveId" clId="{22BC212A-5DD5-4B6F-8FC5-B495C9A0A88F}" dt="2020-08-12T14:27:10.564" v="1501" actId="478"/>
          <ac:spMkLst>
            <pc:docMk/>
            <pc:sldMk cId="3718839500" sldId="264"/>
            <ac:spMk id="4" creationId="{2059F252-A668-4755-8D95-A00845DFC37F}"/>
          </ac:spMkLst>
        </pc:spChg>
        <pc:spChg chg="add del mod ord">
          <ac:chgData name="Richard Maasri" userId="4a4f9f44ac0faa05" providerId="LiveId" clId="{22BC212A-5DD5-4B6F-8FC5-B495C9A0A88F}" dt="2020-08-12T14:27:10.101" v="1500" actId="478"/>
          <ac:spMkLst>
            <pc:docMk/>
            <pc:sldMk cId="3718839500" sldId="264"/>
            <ac:spMk id="5" creationId="{C12627E0-4623-47DC-A474-7C3F9386AF5C}"/>
          </ac:spMkLst>
        </pc:spChg>
      </pc:sldChg>
      <pc:sldChg chg="modSp new del mod">
        <pc:chgData name="Richard Maasri" userId="4a4f9f44ac0faa05" providerId="LiveId" clId="{22BC212A-5DD5-4B6F-8FC5-B495C9A0A88F}" dt="2020-08-12T14:18:31.742" v="1144" actId="47"/>
        <pc:sldMkLst>
          <pc:docMk/>
          <pc:sldMk cId="3499785408" sldId="265"/>
        </pc:sldMkLst>
        <pc:spChg chg="mod">
          <ac:chgData name="Richard Maasri" userId="4a4f9f44ac0faa05" providerId="LiveId" clId="{22BC212A-5DD5-4B6F-8FC5-B495C9A0A88F}" dt="2020-08-12T14:15:39.646" v="901" actId="20577"/>
          <ac:spMkLst>
            <pc:docMk/>
            <pc:sldMk cId="3499785408" sldId="265"/>
            <ac:spMk id="2" creationId="{5351D171-EE90-4D3D-AB66-BBDBCA80A14E}"/>
          </ac:spMkLst>
        </pc:spChg>
        <pc:spChg chg="mod">
          <ac:chgData name="Richard Maasri" userId="4a4f9f44ac0faa05" providerId="LiveId" clId="{22BC212A-5DD5-4B6F-8FC5-B495C9A0A88F}" dt="2020-08-12T14:17:40.204" v="1140" actId="255"/>
          <ac:spMkLst>
            <pc:docMk/>
            <pc:sldMk cId="3499785408" sldId="265"/>
            <ac:spMk id="3" creationId="{EFCD8E14-0226-4243-AA7B-B39D73B13604}"/>
          </ac:spMkLst>
        </pc:spChg>
      </pc:sldChg>
      <pc:sldChg chg="delSp modSp new mod">
        <pc:chgData name="Richard Maasri" userId="4a4f9f44ac0faa05" providerId="LiveId" clId="{22BC212A-5DD5-4B6F-8FC5-B495C9A0A88F}" dt="2020-08-12T14:22:16.050" v="1498" actId="20577"/>
        <pc:sldMkLst>
          <pc:docMk/>
          <pc:sldMk cId="4145736559" sldId="266"/>
        </pc:sldMkLst>
        <pc:spChg chg="mod">
          <ac:chgData name="Richard Maasri" userId="4a4f9f44ac0faa05" providerId="LiveId" clId="{22BC212A-5DD5-4B6F-8FC5-B495C9A0A88F}" dt="2020-08-12T14:18:30.320" v="1143"/>
          <ac:spMkLst>
            <pc:docMk/>
            <pc:sldMk cId="4145736559" sldId="266"/>
            <ac:spMk id="2" creationId="{551DBCAF-D0FA-4381-981E-04166F7BC403}"/>
          </ac:spMkLst>
        </pc:spChg>
        <pc:spChg chg="mod">
          <ac:chgData name="Richard Maasri" userId="4a4f9f44ac0faa05" providerId="LiveId" clId="{22BC212A-5DD5-4B6F-8FC5-B495C9A0A88F}" dt="2020-08-12T14:19:02.433" v="1152" actId="1076"/>
          <ac:spMkLst>
            <pc:docMk/>
            <pc:sldMk cId="4145736559" sldId="266"/>
            <ac:spMk id="3" creationId="{DB9CBF44-A439-4D99-83F0-A9C44FC63EFC}"/>
          </ac:spMkLst>
        </pc:spChg>
        <pc:spChg chg="mod">
          <ac:chgData name="Richard Maasri" userId="4a4f9f44ac0faa05" providerId="LiveId" clId="{22BC212A-5DD5-4B6F-8FC5-B495C9A0A88F}" dt="2020-08-12T14:22:16.050" v="1498" actId="20577"/>
          <ac:spMkLst>
            <pc:docMk/>
            <pc:sldMk cId="4145736559" sldId="266"/>
            <ac:spMk id="4" creationId="{91B3F1EE-76E2-4B48-8A4C-4FD7C6FB198F}"/>
          </ac:spMkLst>
        </pc:spChg>
        <pc:spChg chg="del mod">
          <ac:chgData name="Richard Maasri" userId="4a4f9f44ac0faa05" providerId="LiveId" clId="{22BC212A-5DD5-4B6F-8FC5-B495C9A0A88F}" dt="2020-08-12T14:18:49.210" v="1148" actId="478"/>
          <ac:spMkLst>
            <pc:docMk/>
            <pc:sldMk cId="4145736559" sldId="266"/>
            <ac:spMk id="5" creationId="{B4E92F7E-47AD-45C3-B677-A4C21339B64F}"/>
          </ac:spMkLst>
        </pc:spChg>
        <pc:spChg chg="del">
          <ac:chgData name="Richard Maasri" userId="4a4f9f44ac0faa05" providerId="LiveId" clId="{22BC212A-5DD5-4B6F-8FC5-B495C9A0A88F}" dt="2020-08-12T14:21:10.949" v="1406" actId="478"/>
          <ac:spMkLst>
            <pc:docMk/>
            <pc:sldMk cId="4145736559" sldId="266"/>
            <ac:spMk id="6" creationId="{154A478F-DE93-4D82-B270-8E7A5CCE0F3B}"/>
          </ac:spMkLst>
        </pc:spChg>
      </pc:sldChg>
      <pc:sldChg chg="new del">
        <pc:chgData name="Richard Maasri" userId="4a4f9f44ac0faa05" providerId="LiveId" clId="{22BC212A-5DD5-4B6F-8FC5-B495C9A0A88F}" dt="2020-08-12T14:18:43.985" v="1146" actId="47"/>
        <pc:sldMkLst>
          <pc:docMk/>
          <pc:sldMk cId="415608008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5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8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2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07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27F0-8B8B-4869-8CC7-159DBD649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Rate </a:t>
            </a:r>
            <a:r>
              <a:rPr lang="de-DE" dirty="0" err="1"/>
              <a:t>your</a:t>
            </a:r>
            <a:r>
              <a:rPr lang="de-DE" dirty="0"/>
              <a:t> Prof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0FBC16-5FC0-4266-B158-F9D2D9B5A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Maasri, </a:t>
            </a:r>
            <a:r>
              <a:rPr lang="de-DE" dirty="0" err="1"/>
              <a:t>Ravidan</a:t>
            </a:r>
            <a:r>
              <a:rPr lang="de-DE" dirty="0"/>
              <a:t>, Elmas, </a:t>
            </a:r>
            <a:r>
              <a:rPr lang="de-DE" dirty="0" err="1"/>
              <a:t>Parwez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32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2E402-5572-46A2-B5F4-1ABA0DED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877" y="2270538"/>
            <a:ext cx="4947479" cy="624379"/>
          </a:xfrm>
        </p:spPr>
        <p:txBody>
          <a:bodyPr/>
          <a:lstStyle/>
          <a:p>
            <a:r>
              <a:rPr lang="de-DE" dirty="0"/>
              <a:t>Interaktiver Ablauf</a:t>
            </a:r>
          </a:p>
        </p:txBody>
      </p:sp>
    </p:spTree>
    <p:extLst>
      <p:ext uri="{BB962C8B-B14F-4D97-AF65-F5344CB8AC3E}">
        <p14:creationId xmlns:p14="http://schemas.microsoft.com/office/powerpoint/2010/main" val="37188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180F0-7867-4ED3-9167-4645ECBE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EAD4A-1E79-4DF7-9170-54E2C3A0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 Projekt</a:t>
            </a:r>
          </a:p>
          <a:p>
            <a:r>
              <a:rPr lang="de-DE" dirty="0"/>
              <a:t>Die ersten Designs</a:t>
            </a:r>
          </a:p>
          <a:p>
            <a:r>
              <a:rPr lang="de-DE" dirty="0"/>
              <a:t>Die Änderungen</a:t>
            </a:r>
          </a:p>
          <a:p>
            <a:r>
              <a:rPr lang="de-DE" dirty="0"/>
              <a:t>Usability-Untersuchung</a:t>
            </a:r>
          </a:p>
          <a:p>
            <a:r>
              <a:rPr lang="de-DE" dirty="0"/>
              <a:t>Interaktiver Ablauf</a:t>
            </a:r>
          </a:p>
        </p:txBody>
      </p:sp>
    </p:spTree>
    <p:extLst>
      <p:ext uri="{BB962C8B-B14F-4D97-AF65-F5344CB8AC3E}">
        <p14:creationId xmlns:p14="http://schemas.microsoft.com/office/powerpoint/2010/main" val="82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F832B-C2C0-408C-936A-90C5D573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8EB06-1557-42B8-80B4-3220DEBC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Entstehung: Der Gedanke einer </a:t>
            </a:r>
            <a:r>
              <a:rPr lang="de-DE" dirty="0" err="1"/>
              <a:t>dikitalen</a:t>
            </a:r>
            <a:r>
              <a:rPr lang="de-DE" dirty="0"/>
              <a:t> alternative des Evaluationsbogens</a:t>
            </a:r>
          </a:p>
          <a:p>
            <a:r>
              <a:rPr lang="de-DE" dirty="0"/>
              <a:t>Umsetzung: Webanwendung (HTML, CSS und </a:t>
            </a:r>
            <a:r>
              <a:rPr lang="de-DE" dirty="0" err="1"/>
              <a:t>Javascript</a:t>
            </a:r>
            <a:r>
              <a:rPr lang="de-DE" dirty="0"/>
              <a:t>)</a:t>
            </a:r>
          </a:p>
          <a:p>
            <a:r>
              <a:rPr lang="de-DE" dirty="0"/>
              <a:t>Anpassung an </a:t>
            </a:r>
            <a:r>
              <a:rPr lang="de-DE" dirty="0" err="1"/>
              <a:t>FullHD</a:t>
            </a:r>
            <a:r>
              <a:rPr lang="de-DE" dirty="0"/>
              <a:t> (1920x1080)</a:t>
            </a:r>
          </a:p>
          <a:p>
            <a:r>
              <a:rPr lang="de-DE" dirty="0"/>
              <a:t>Nutzen von voreingestellten Nutzern (im </a:t>
            </a:r>
            <a:r>
              <a:rPr lang="de-DE" dirty="0" err="1"/>
              <a:t>normalfall</a:t>
            </a:r>
            <a:r>
              <a:rPr lang="de-DE" dirty="0"/>
              <a:t> HSRM Studenten Datenbank)</a:t>
            </a:r>
          </a:p>
        </p:txBody>
      </p:sp>
    </p:spTree>
    <p:extLst>
      <p:ext uri="{BB962C8B-B14F-4D97-AF65-F5344CB8AC3E}">
        <p14:creationId xmlns:p14="http://schemas.microsoft.com/office/powerpoint/2010/main" val="93072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B271C-A3B1-4F26-B7B1-68B571D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Designs </a:t>
            </a:r>
            <a:r>
              <a:rPr lang="de-DE" sz="2400" dirty="0"/>
              <a:t>(einige Beispiele)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EEB1B9-5633-4BF3-A051-6845F79A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4" y="2598005"/>
            <a:ext cx="3790603" cy="21134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45D9262-54CE-41A7-9992-2534878D1750}"/>
              </a:ext>
            </a:extLst>
          </p:cNvPr>
          <p:cNvSpPr txBox="1"/>
          <p:nvPr/>
        </p:nvSpPr>
        <p:spPr>
          <a:xfrm>
            <a:off x="52318" y="2228673"/>
            <a:ext cx="207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Fragebogen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DA9B63-2031-4F15-9798-5DF24180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97" y="2598005"/>
            <a:ext cx="3790603" cy="213503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9D9BB30-7777-4C45-B168-AB2FE742119F}"/>
              </a:ext>
            </a:extLst>
          </p:cNvPr>
          <p:cNvSpPr txBox="1"/>
          <p:nvPr/>
        </p:nvSpPr>
        <p:spPr>
          <a:xfrm>
            <a:off x="4087605" y="2228673"/>
            <a:ext cx="269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Zusammenfassung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309DD5E-1BCA-47B7-B126-FEBA87416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523" y="2598005"/>
            <a:ext cx="3790603" cy="214431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77B5587-244C-454C-8227-C9B54CA44425}"/>
              </a:ext>
            </a:extLst>
          </p:cNvPr>
          <p:cNvSpPr txBox="1"/>
          <p:nvPr/>
        </p:nvSpPr>
        <p:spPr>
          <a:xfrm>
            <a:off x="8136144" y="2228673"/>
            <a:ext cx="269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Login</a:t>
            </a:r>
          </a:p>
        </p:txBody>
      </p:sp>
    </p:spTree>
    <p:extLst>
      <p:ext uri="{BB962C8B-B14F-4D97-AF65-F5344CB8AC3E}">
        <p14:creationId xmlns:p14="http://schemas.microsoft.com/office/powerpoint/2010/main" val="220349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4B08E-0FAB-48FE-8B81-45736CBC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(Login)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5CEEAB-B68F-4699-89D3-280D7AF4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8" y="3991775"/>
            <a:ext cx="4889933" cy="25914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FC32C6-B164-42B7-BECC-F5E33F55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61" y="4013672"/>
            <a:ext cx="5287500" cy="25695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71BD105-E78C-40E0-9E1B-1635A51CFC45}"/>
              </a:ext>
            </a:extLst>
          </p:cNvPr>
          <p:cNvSpPr txBox="1"/>
          <p:nvPr/>
        </p:nvSpPr>
        <p:spPr>
          <a:xfrm>
            <a:off x="415236" y="2438400"/>
            <a:ext cx="386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Schlichteres Aussehen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unnötigen Verzierungen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AFABC8-B668-407D-8419-507C0B973A84}"/>
              </a:ext>
            </a:extLst>
          </p:cNvPr>
          <p:cNvSpPr txBox="1"/>
          <p:nvPr/>
        </p:nvSpPr>
        <p:spPr>
          <a:xfrm>
            <a:off x="755492" y="3601873"/>
            <a:ext cx="126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A535563-A77D-4E9B-8D9D-13E4BCE0EDCC}"/>
              </a:ext>
            </a:extLst>
          </p:cNvPr>
          <p:cNvSpPr txBox="1"/>
          <p:nvPr/>
        </p:nvSpPr>
        <p:spPr>
          <a:xfrm>
            <a:off x="5950224" y="3601873"/>
            <a:ext cx="122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182031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E781-6903-4093-BD6D-0D3CCCF0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(Auswahl des Faches)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00A7E2-2797-4635-B0FC-78124EAC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6" y="3263590"/>
            <a:ext cx="3807791" cy="21211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0D78A8-F2F6-4F29-9163-CAB69476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36" y="2345634"/>
            <a:ext cx="7755599" cy="39093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2BD9DA-4BB3-4C49-8AA6-32F55107CA9B}"/>
              </a:ext>
            </a:extLst>
          </p:cNvPr>
          <p:cNvSpPr txBox="1"/>
          <p:nvPr/>
        </p:nvSpPr>
        <p:spPr>
          <a:xfrm>
            <a:off x="194365" y="2915912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2BED8D-6834-41AD-8E58-AE50DBFA6CF6}"/>
              </a:ext>
            </a:extLst>
          </p:cNvPr>
          <p:cNvCxnSpPr/>
          <p:nvPr/>
        </p:nvCxnSpPr>
        <p:spPr>
          <a:xfrm flipH="1">
            <a:off x="5150678" y="4355548"/>
            <a:ext cx="141357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42BAEA0-EE24-4ECE-AA63-7D02307C57F9}"/>
              </a:ext>
            </a:extLst>
          </p:cNvPr>
          <p:cNvSpPr txBox="1"/>
          <p:nvPr/>
        </p:nvSpPr>
        <p:spPr>
          <a:xfrm>
            <a:off x="4364382" y="4828209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wenn eines der 2 Teile bearbeitet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367DC7-E206-4563-9C8E-6C11CFA71758}"/>
              </a:ext>
            </a:extLst>
          </p:cNvPr>
          <p:cNvCxnSpPr/>
          <p:nvPr/>
        </p:nvCxnSpPr>
        <p:spPr>
          <a:xfrm flipH="1">
            <a:off x="6801441" y="4588916"/>
            <a:ext cx="141357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07BB5F9-1667-47CA-AE62-53E7029E891A}"/>
              </a:ext>
            </a:extLst>
          </p:cNvPr>
          <p:cNvSpPr txBox="1"/>
          <p:nvPr/>
        </p:nvSpPr>
        <p:spPr>
          <a:xfrm>
            <a:off x="6015145" y="5061577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welcher Teil bearbeitet wurde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489FDCE-B707-429C-8C4D-E7A71C56DF85}"/>
              </a:ext>
            </a:extLst>
          </p:cNvPr>
          <p:cNvCxnSpPr>
            <a:cxnSpLocks/>
          </p:cNvCxnSpPr>
          <p:nvPr/>
        </p:nvCxnSpPr>
        <p:spPr>
          <a:xfrm>
            <a:off x="9457635" y="4355548"/>
            <a:ext cx="240748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131A803-2C29-4291-915E-AF0A1B90639F}"/>
              </a:ext>
            </a:extLst>
          </p:cNvPr>
          <p:cNvSpPr txBox="1"/>
          <p:nvPr/>
        </p:nvSpPr>
        <p:spPr>
          <a:xfrm>
            <a:off x="8912086" y="4828209"/>
            <a:ext cx="1484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wenn beide Teile bearbeitet wurden (fertig)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CD3B14E-1351-43C9-9EA3-E024BECEE4AC}"/>
              </a:ext>
            </a:extLst>
          </p:cNvPr>
          <p:cNvCxnSpPr>
            <a:cxnSpLocks/>
          </p:cNvCxnSpPr>
          <p:nvPr/>
        </p:nvCxnSpPr>
        <p:spPr>
          <a:xfrm>
            <a:off x="11023169" y="4355548"/>
            <a:ext cx="240748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2303D9-2F5D-457E-8D51-576FF5D6EAE5}"/>
              </a:ext>
            </a:extLst>
          </p:cNvPr>
          <p:cNvSpPr txBox="1"/>
          <p:nvPr/>
        </p:nvSpPr>
        <p:spPr>
          <a:xfrm>
            <a:off x="10596652" y="4825246"/>
            <a:ext cx="148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unbearbeitet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C2CCC1-4E8E-4F80-BB73-041208874D37}"/>
              </a:ext>
            </a:extLst>
          </p:cNvPr>
          <p:cNvSpPr txBox="1"/>
          <p:nvPr/>
        </p:nvSpPr>
        <p:spPr>
          <a:xfrm>
            <a:off x="3050208" y="2245594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400895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2521B-41D9-47D6-AEA7-6C5CA6B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(Fragebogen)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E3511-CCFA-4569-B5AA-FAD861A9D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00" y="3242663"/>
            <a:ext cx="4948513" cy="28166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3EB1BD-AB57-4FD7-908E-AE276A7E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12" y="2748722"/>
            <a:ext cx="6809523" cy="331062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77514E9-B462-4DB5-A005-AA701A5D91A7}"/>
              </a:ext>
            </a:extLst>
          </p:cNvPr>
          <p:cNvCxnSpPr>
            <a:cxnSpLocks/>
          </p:cNvCxnSpPr>
          <p:nvPr/>
        </p:nvCxnSpPr>
        <p:spPr>
          <a:xfrm flipV="1">
            <a:off x="10001250" y="3663950"/>
            <a:ext cx="609600" cy="298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0BDBC1B-965E-4188-91A7-A69DCF354007}"/>
              </a:ext>
            </a:extLst>
          </p:cNvPr>
          <p:cNvSpPr txBox="1"/>
          <p:nvPr/>
        </p:nvSpPr>
        <p:spPr>
          <a:xfrm>
            <a:off x="10564305" y="3188327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Farbliche Markierung der Auswahl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7303EF-9E06-4205-9A38-4F48C8BE1940}"/>
              </a:ext>
            </a:extLst>
          </p:cNvPr>
          <p:cNvCxnSpPr>
            <a:cxnSpLocks/>
          </p:cNvCxnSpPr>
          <p:nvPr/>
        </p:nvCxnSpPr>
        <p:spPr>
          <a:xfrm flipH="1" flipV="1">
            <a:off x="11226800" y="5006975"/>
            <a:ext cx="387350" cy="644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A0BB825-4744-4F45-8CCB-FF5583DDE53D}"/>
              </a:ext>
            </a:extLst>
          </p:cNvPr>
          <p:cNvSpPr txBox="1"/>
          <p:nvPr/>
        </p:nvSpPr>
        <p:spPr>
          <a:xfrm>
            <a:off x="10504557" y="4729976"/>
            <a:ext cx="15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Fortschrittsanzeige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626D13A-B283-4C15-A31D-3F012FF04488}"/>
              </a:ext>
            </a:extLst>
          </p:cNvPr>
          <p:cNvSpPr txBox="1"/>
          <p:nvPr/>
        </p:nvSpPr>
        <p:spPr>
          <a:xfrm>
            <a:off x="36987" y="2873331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F3002D8-7DE2-4C0E-9F9F-F1F4D6D34156}"/>
              </a:ext>
            </a:extLst>
          </p:cNvPr>
          <p:cNvSpPr txBox="1"/>
          <p:nvPr/>
        </p:nvSpPr>
        <p:spPr>
          <a:xfrm>
            <a:off x="5097442" y="2379390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60006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1EA63-328C-4270-879A-F224F2D6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(Zusammenfassung)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82ED22-C63B-4CF0-B4F6-48EE4ECE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538331"/>
            <a:ext cx="4667988" cy="26248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11DF80-65EE-4147-9555-29C41A98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96" y="2699026"/>
            <a:ext cx="7072495" cy="346413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E9DC33F-D5B7-496D-A708-94B0EFFA2708}"/>
              </a:ext>
            </a:extLst>
          </p:cNvPr>
          <p:cNvCxnSpPr>
            <a:cxnSpLocks/>
          </p:cNvCxnSpPr>
          <p:nvPr/>
        </p:nvCxnSpPr>
        <p:spPr>
          <a:xfrm flipV="1">
            <a:off x="10979150" y="4032250"/>
            <a:ext cx="44450" cy="71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260FAAF-BD46-49BE-A30D-F93FBC929A0B}"/>
              </a:ext>
            </a:extLst>
          </p:cNvPr>
          <p:cNvSpPr txBox="1"/>
          <p:nvPr/>
        </p:nvSpPr>
        <p:spPr>
          <a:xfrm>
            <a:off x="10639876" y="3597902"/>
            <a:ext cx="148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Nachträgliches bearbeiten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65CD8D-0024-46C9-B2C8-97E776E8CCDD}"/>
              </a:ext>
            </a:extLst>
          </p:cNvPr>
          <p:cNvSpPr txBox="1"/>
          <p:nvPr/>
        </p:nvSpPr>
        <p:spPr>
          <a:xfrm>
            <a:off x="0" y="3135003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DE6E88-6A9F-46BC-A00E-825B37C3FF7C}"/>
              </a:ext>
            </a:extLst>
          </p:cNvPr>
          <p:cNvSpPr txBox="1"/>
          <p:nvPr/>
        </p:nvSpPr>
        <p:spPr>
          <a:xfrm>
            <a:off x="4852168" y="2380018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195078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DBCAF-D0FA-4381-981E-04166F7B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Usability-Untersuchung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CBF44-A439-4D99-83F0-A9C44FC6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984927"/>
            <a:ext cx="10567270" cy="576262"/>
          </a:xfrm>
        </p:spPr>
        <p:txBody>
          <a:bodyPr/>
          <a:lstStyle/>
          <a:p>
            <a:r>
              <a:rPr lang="de-DE" dirty="0"/>
              <a:t>Inspiration vom berühmten Produktdesigner Dieter Rams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B3F1EE-76E2-4B48-8A4C-4FD7C6FB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7363" y="2741855"/>
            <a:ext cx="6297272" cy="3109913"/>
          </a:xfrm>
        </p:spPr>
        <p:txBody>
          <a:bodyPr/>
          <a:lstStyle/>
          <a:p>
            <a:r>
              <a:rPr lang="de-DE" dirty="0"/>
              <a:t>Gutes Design ist innovativ: </a:t>
            </a:r>
          </a:p>
          <a:p>
            <a:pPr lvl="1"/>
            <a:r>
              <a:rPr lang="de-DE" sz="1400" dirty="0"/>
              <a:t>Bewertung mit Slider und Farblicher </a:t>
            </a:r>
            <a:r>
              <a:rPr lang="de-DE" sz="1400" dirty="0" err="1"/>
              <a:t>erkennung</a:t>
            </a:r>
            <a:endParaRPr lang="de-DE" sz="1400" dirty="0"/>
          </a:p>
          <a:p>
            <a:r>
              <a:rPr lang="de-DE" dirty="0"/>
              <a:t>Gutes Design ist ästhetisch: </a:t>
            </a:r>
          </a:p>
          <a:p>
            <a:pPr lvl="1"/>
            <a:r>
              <a:rPr lang="de-DE" dirty="0"/>
              <a:t>Schönheit der Seite wurde stark </a:t>
            </a:r>
            <a:r>
              <a:rPr lang="de-DE" dirty="0" err="1"/>
              <a:t>disktutiert</a:t>
            </a:r>
            <a:endParaRPr lang="de-DE" dirty="0"/>
          </a:p>
          <a:p>
            <a:r>
              <a:rPr lang="de-DE" dirty="0"/>
              <a:t>Gutes Design macht ein Produkt verständlich:</a:t>
            </a:r>
          </a:p>
          <a:p>
            <a:pPr lvl="1"/>
            <a:r>
              <a:rPr lang="de-DE" dirty="0"/>
              <a:t>Eindeutige Abläufe und Arbeitsaufträge zu erkennen</a:t>
            </a:r>
          </a:p>
          <a:p>
            <a:r>
              <a:rPr lang="de-DE" dirty="0"/>
              <a:t>Gutes Design ist so wenig wie möglich:</a:t>
            </a:r>
          </a:p>
          <a:p>
            <a:pPr lvl="1"/>
            <a:r>
              <a:rPr lang="de-DE" dirty="0"/>
              <a:t>Möglichst Schlicht gehalten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73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CB3333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201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Zitierfähig</vt:lpstr>
      <vt:lpstr>Rate your Prof</vt:lpstr>
      <vt:lpstr>Inhaltsangabe</vt:lpstr>
      <vt:lpstr>Unser Projekt</vt:lpstr>
      <vt:lpstr>Die ersten Designs (einige Beispiele)</vt:lpstr>
      <vt:lpstr>Die Änderungen (Login)</vt:lpstr>
      <vt:lpstr>Die Änderungen (Auswahl des Faches)</vt:lpstr>
      <vt:lpstr>Die Änderungen (Fragebogen)</vt:lpstr>
      <vt:lpstr>Die Änderungen (Zusammenfassung)</vt:lpstr>
      <vt:lpstr>Usability-Untersuchung</vt:lpstr>
      <vt:lpstr>Interaktiver 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your Prof</dc:title>
  <dc:creator>Richard Maasri</dc:creator>
  <cp:lastModifiedBy>Richard Maasri</cp:lastModifiedBy>
  <cp:revision>6</cp:revision>
  <dcterms:created xsi:type="dcterms:W3CDTF">2020-08-12T12:48:25Z</dcterms:created>
  <dcterms:modified xsi:type="dcterms:W3CDTF">2020-08-12T14:28:35Z</dcterms:modified>
</cp:coreProperties>
</file>