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317" r:id="rId4"/>
    <p:sldId id="271" r:id="rId5"/>
    <p:sldId id="318" r:id="rId6"/>
    <p:sldId id="278" r:id="rId7"/>
    <p:sldId id="277" r:id="rId8"/>
    <p:sldId id="281" r:id="rId9"/>
    <p:sldId id="279" r:id="rId10"/>
    <p:sldId id="280" r:id="rId11"/>
    <p:sldId id="282" r:id="rId12"/>
    <p:sldId id="283" r:id="rId13"/>
    <p:sldId id="284" r:id="rId14"/>
    <p:sldId id="286" r:id="rId15"/>
    <p:sldId id="285" r:id="rId16"/>
    <p:sldId id="290" r:id="rId17"/>
    <p:sldId id="287" r:id="rId18"/>
    <p:sldId id="288" r:id="rId19"/>
    <p:sldId id="293" r:id="rId20"/>
    <p:sldId id="310" r:id="rId21"/>
    <p:sldId id="291" r:id="rId22"/>
    <p:sldId id="292" r:id="rId23"/>
    <p:sldId id="294" r:id="rId24"/>
    <p:sldId id="297" r:id="rId25"/>
    <p:sldId id="296" r:id="rId26"/>
    <p:sldId id="295" r:id="rId27"/>
    <p:sldId id="298" r:id="rId28"/>
    <p:sldId id="299" r:id="rId29"/>
    <p:sldId id="300" r:id="rId30"/>
    <p:sldId id="301" r:id="rId31"/>
    <p:sldId id="321" r:id="rId32"/>
    <p:sldId id="303" r:id="rId33"/>
    <p:sldId id="304" r:id="rId34"/>
    <p:sldId id="264" r:id="rId35"/>
    <p:sldId id="306" r:id="rId36"/>
    <p:sldId id="307" r:id="rId37"/>
    <p:sldId id="308" r:id="rId38"/>
    <p:sldId id="309" r:id="rId39"/>
    <p:sldId id="289" r:id="rId40"/>
    <p:sldId id="311" r:id="rId41"/>
    <p:sldId id="312" r:id="rId42"/>
    <p:sldId id="313" r:id="rId43"/>
    <p:sldId id="314" r:id="rId44"/>
    <p:sldId id="315" r:id="rId45"/>
    <p:sldId id="319" r:id="rId46"/>
    <p:sldId id="275" r:id="rId47"/>
    <p:sldId id="276" r:id="rId48"/>
    <p:sldId id="257" r:id="rId49"/>
    <p:sldId id="258" r:id="rId50"/>
    <p:sldId id="25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6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564" y="72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3798-434B-BADE-E483F520A500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3798-434B-BADE-E483F520A500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3798-434B-BADE-E483F520A500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3798-434B-BADE-E483F520A50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98-434B-BADE-E483F520A5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AB117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D39C-4C7F-99CF-0F82D7389FE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D39C-4C7F-99CF-0F82D7389FE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D39C-4C7F-99CF-0F82D7389FE0}"/>
              </c:ext>
            </c:extLst>
          </c:dPt>
          <c:cat>
            <c:strRef>
              <c:f>Sheet1!$A$2:$A$4</c:f>
              <c:strCache>
                <c:ptCount val="3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</c:v>
                </c:pt>
                <c:pt idx="1">
                  <c:v>65</c:v>
                </c:pt>
                <c:pt idx="2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9C-4C7F-99CF-0F82D7389F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Content</c:v>
                </c:pt>
                <c:pt idx="1">
                  <c:v>Content</c:v>
                </c:pt>
                <c:pt idx="2">
                  <c:v>Content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45</c:v>
                </c:pt>
                <c:pt idx="1">
                  <c:v>35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39C-4C7F-99CF-0F82D7389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overlap val="100"/>
        <c:axId val="555544152"/>
        <c:axId val="555551992"/>
      </c:barChart>
      <c:catAx>
        <c:axId val="55554415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pt-BR"/>
          </a:p>
        </c:txPr>
        <c:crossAx val="555551992"/>
        <c:crosses val="autoZero"/>
        <c:auto val="1"/>
        <c:lblAlgn val="ctr"/>
        <c:lblOffset val="100"/>
        <c:noMultiLvlLbl val="0"/>
      </c:catAx>
      <c:valAx>
        <c:axId val="55555199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55554415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5679D"/>
            </a:solidFill>
            <a:ln w="31750" cap="rnd" cmpd="sng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1-40AD-42A0-9DD3-15F6E307911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3-40AD-42A0-9DD3-15F6E307911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5-40AD-42A0-9DD3-15F6E307911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7-40AD-42A0-9DD3-15F6E307911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31750" cap="rnd" cmpd="sng">
                <a:noFill/>
              </a:ln>
            </c:spPr>
            <c:extLst>
              <c:ext xmlns:c16="http://schemas.microsoft.com/office/drawing/2014/chart" uri="{C3380CC4-5D6E-409C-BE32-E72D297353CC}">
                <c16:uniqueId val="{00000009-40AD-42A0-9DD3-15F6E3079111}"/>
              </c:ext>
            </c:extLst>
          </c:dPt>
          <c:cat>
            <c:strRef>
              <c:f>Sheet1!$A$2:$A$6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45</c:v>
                </c:pt>
                <c:pt idx="2">
                  <c:v>60</c:v>
                </c:pt>
                <c:pt idx="3">
                  <c:v>80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AD-42A0-9DD3-15F6E30791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60"/>
        <c:overlap val="100"/>
        <c:axId val="179076480"/>
        <c:axId val="179086464"/>
      </c:barChart>
      <c:catAx>
        <c:axId val="17907648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79086464"/>
        <c:crosses val="autoZero"/>
        <c:auto val="1"/>
        <c:lblAlgn val="ctr"/>
        <c:lblOffset val="100"/>
        <c:noMultiLvlLbl val="0"/>
      </c:catAx>
      <c:valAx>
        <c:axId val="179086464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79076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pt-BR"/>
    </a:p>
  </c:txPr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38DC-7C09-43D7-B6AA-DFAE27AC9FC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211516" y="216000"/>
            <a:ext cx="5228944" cy="64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D5381E01-8890-4BA8-920F-405E883DB473}"/>
              </a:ext>
            </a:extLst>
          </p:cNvPr>
          <p:cNvSpPr/>
          <p:nvPr userDrawn="1"/>
        </p:nvSpPr>
        <p:spPr>
          <a:xfrm>
            <a:off x="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9">
            <a:extLst>
              <a:ext uri="{FF2B5EF4-FFF2-40B4-BE49-F238E27FC236}">
                <a16:creationId xmlns:a16="http://schemas.microsoft.com/office/drawing/2014/main" id="{A011E629-5956-4B8B-8C73-FC1E8E5C6D75}"/>
              </a:ext>
            </a:extLst>
          </p:cNvPr>
          <p:cNvSpPr/>
          <p:nvPr userDrawn="1"/>
        </p:nvSpPr>
        <p:spPr>
          <a:xfrm>
            <a:off x="11976000" y="0"/>
            <a:ext cx="21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6C56FF6C-DAB3-4ACF-965B-633A39A71A58}"/>
              </a:ext>
            </a:extLst>
          </p:cNvPr>
          <p:cNvSpPr/>
          <p:nvPr userDrawn="1"/>
        </p:nvSpPr>
        <p:spPr>
          <a:xfrm>
            <a:off x="0" y="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11">
            <a:extLst>
              <a:ext uri="{FF2B5EF4-FFF2-40B4-BE49-F238E27FC236}">
                <a16:creationId xmlns:a16="http://schemas.microsoft.com/office/drawing/2014/main" id="{A0563DA1-A3F7-4026-A38F-A3CB17C918E9}"/>
              </a:ext>
            </a:extLst>
          </p:cNvPr>
          <p:cNvSpPr/>
          <p:nvPr userDrawn="1"/>
        </p:nvSpPr>
        <p:spPr>
          <a:xfrm>
            <a:off x="0" y="6642000"/>
            <a:ext cx="12192000" cy="21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5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5BDD6C17-436D-4F52-8ED5-560A16C2079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-7117"/>
            <a:ext cx="8883762" cy="6874169"/>
          </a:xfrm>
          <a:custGeom>
            <a:avLst/>
            <a:gdLst>
              <a:gd name="connsiteX0" fmla="*/ 0 w 4176532"/>
              <a:gd name="connsiteY0" fmla="*/ 6867763 h 6867763"/>
              <a:gd name="connsiteX1" fmla="*/ 1367981 w 4176532"/>
              <a:gd name="connsiteY1" fmla="*/ 0 h 6867763"/>
              <a:gd name="connsiteX2" fmla="*/ 4176532 w 4176532"/>
              <a:gd name="connsiteY2" fmla="*/ 0 h 6867763"/>
              <a:gd name="connsiteX3" fmla="*/ 2808551 w 4176532"/>
              <a:gd name="connsiteY3" fmla="*/ 6867763 h 6867763"/>
              <a:gd name="connsiteX4" fmla="*/ 0 w 4176532"/>
              <a:gd name="connsiteY4" fmla="*/ 6867763 h 6867763"/>
              <a:gd name="connsiteX0" fmla="*/ 0 w 4909957"/>
              <a:gd name="connsiteY0" fmla="*/ 6867763 h 6867763"/>
              <a:gd name="connsiteX1" fmla="*/ 1367981 w 4909957"/>
              <a:gd name="connsiteY1" fmla="*/ 0 h 6867763"/>
              <a:gd name="connsiteX2" fmla="*/ 4909957 w 4909957"/>
              <a:gd name="connsiteY2" fmla="*/ 0 h 6867763"/>
              <a:gd name="connsiteX3" fmla="*/ 2808551 w 4909957"/>
              <a:gd name="connsiteY3" fmla="*/ 6867763 h 6867763"/>
              <a:gd name="connsiteX4" fmla="*/ 0 w 4909957"/>
              <a:gd name="connsiteY4" fmla="*/ 6867763 h 6867763"/>
              <a:gd name="connsiteX0" fmla="*/ 0 w 4909957"/>
              <a:gd name="connsiteY0" fmla="*/ 6877288 h 6877288"/>
              <a:gd name="connsiteX1" fmla="*/ 2110931 w 4909957"/>
              <a:gd name="connsiteY1" fmla="*/ 0 h 6877288"/>
              <a:gd name="connsiteX2" fmla="*/ 4909957 w 4909957"/>
              <a:gd name="connsiteY2" fmla="*/ 9525 h 6877288"/>
              <a:gd name="connsiteX3" fmla="*/ 2808551 w 4909957"/>
              <a:gd name="connsiteY3" fmla="*/ 6877288 h 6877288"/>
              <a:gd name="connsiteX4" fmla="*/ 0 w 4909957"/>
              <a:gd name="connsiteY4" fmla="*/ 6877288 h 6877288"/>
              <a:gd name="connsiteX0" fmla="*/ 0 w 5557657"/>
              <a:gd name="connsiteY0" fmla="*/ 6877288 h 6877288"/>
              <a:gd name="connsiteX1" fmla="*/ 211093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2808551 w 5557657"/>
              <a:gd name="connsiteY3" fmla="*/ 6877288 h 6877288"/>
              <a:gd name="connsiteX4" fmla="*/ 0 w 5557657"/>
              <a:gd name="connsiteY4" fmla="*/ 6877288 h 6877288"/>
              <a:gd name="connsiteX0" fmla="*/ 0 w 5557657"/>
              <a:gd name="connsiteY0" fmla="*/ 6877288 h 6877288"/>
              <a:gd name="connsiteX1" fmla="*/ 2815781 w 5557657"/>
              <a:gd name="connsiteY1" fmla="*/ 0 h 6877288"/>
              <a:gd name="connsiteX2" fmla="*/ 5557657 w 5557657"/>
              <a:gd name="connsiteY2" fmla="*/ 0 h 6877288"/>
              <a:gd name="connsiteX3" fmla="*/ 3888051 w 5557657"/>
              <a:gd name="connsiteY3" fmla="*/ 6877288 h 6877288"/>
              <a:gd name="connsiteX4" fmla="*/ 0 w 5557657"/>
              <a:gd name="connsiteY4" fmla="*/ 6877288 h 6877288"/>
              <a:gd name="connsiteX0" fmla="*/ 0 w 6433957"/>
              <a:gd name="connsiteY0" fmla="*/ 6877288 h 6877288"/>
              <a:gd name="connsiteX1" fmla="*/ 2815781 w 6433957"/>
              <a:gd name="connsiteY1" fmla="*/ 0 h 6877288"/>
              <a:gd name="connsiteX2" fmla="*/ 6433957 w 6433957"/>
              <a:gd name="connsiteY2" fmla="*/ 0 h 6877288"/>
              <a:gd name="connsiteX3" fmla="*/ 3888051 w 6433957"/>
              <a:gd name="connsiteY3" fmla="*/ 6877288 h 6877288"/>
              <a:gd name="connsiteX4" fmla="*/ 0 w 64339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0 w 6484757"/>
              <a:gd name="connsiteY4" fmla="*/ 6877288 h 6877288"/>
              <a:gd name="connsiteX0" fmla="*/ 0 w 6484757"/>
              <a:gd name="connsiteY0" fmla="*/ 6877288 h 6877288"/>
              <a:gd name="connsiteX1" fmla="*/ 2815781 w 6484757"/>
              <a:gd name="connsiteY1" fmla="*/ 0 h 6877288"/>
              <a:gd name="connsiteX2" fmla="*/ 6484757 w 6484757"/>
              <a:gd name="connsiteY2" fmla="*/ 0 h 6877288"/>
              <a:gd name="connsiteX3" fmla="*/ 3888051 w 6484757"/>
              <a:gd name="connsiteY3" fmla="*/ 6877288 h 6877288"/>
              <a:gd name="connsiteX4" fmla="*/ 790606 w 6484757"/>
              <a:gd name="connsiteY4" fmla="*/ 6877288 h 6877288"/>
              <a:gd name="connsiteX5" fmla="*/ 0 w 6484757"/>
              <a:gd name="connsiteY5" fmla="*/ 6877288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23576 w 5717727"/>
              <a:gd name="connsiteY4" fmla="*/ 6877288 h 6877288"/>
              <a:gd name="connsiteX5" fmla="*/ 0 w 5717727"/>
              <a:gd name="connsiteY5" fmla="*/ 5004406 h 6877288"/>
              <a:gd name="connsiteX0" fmla="*/ 0 w 5717727"/>
              <a:gd name="connsiteY0" fmla="*/ 5004406 h 6877288"/>
              <a:gd name="connsiteX1" fmla="*/ 2048751 w 5717727"/>
              <a:gd name="connsiteY1" fmla="*/ 0 h 6877288"/>
              <a:gd name="connsiteX2" fmla="*/ 5717727 w 5717727"/>
              <a:gd name="connsiteY2" fmla="*/ 0 h 6877288"/>
              <a:gd name="connsiteX3" fmla="*/ 3121021 w 5717727"/>
              <a:gd name="connsiteY3" fmla="*/ 6877288 h 6877288"/>
              <a:gd name="connsiteX4" fmla="*/ 11002 w 5717727"/>
              <a:gd name="connsiteY4" fmla="*/ 6877288 h 6877288"/>
              <a:gd name="connsiteX5" fmla="*/ 0 w 5717727"/>
              <a:gd name="connsiteY5" fmla="*/ 5004406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3110924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670825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959669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959669 h 6877288"/>
              <a:gd name="connsiteX0" fmla="*/ 2477 w 5707630"/>
              <a:gd name="connsiteY0" fmla="*/ 3794040 h 6877288"/>
              <a:gd name="connsiteX1" fmla="*/ 2038654 w 5707630"/>
              <a:gd name="connsiteY1" fmla="*/ 0 h 6877288"/>
              <a:gd name="connsiteX2" fmla="*/ 5707630 w 5707630"/>
              <a:gd name="connsiteY2" fmla="*/ 0 h 6877288"/>
              <a:gd name="connsiteX3" fmla="*/ 2507360 w 5707630"/>
              <a:gd name="connsiteY3" fmla="*/ 6877288 h 6877288"/>
              <a:gd name="connsiteX4" fmla="*/ 905 w 5707630"/>
              <a:gd name="connsiteY4" fmla="*/ 6877288 h 6877288"/>
              <a:gd name="connsiteX5" fmla="*/ 2477 w 5707630"/>
              <a:gd name="connsiteY5" fmla="*/ 3794040 h 6877288"/>
              <a:gd name="connsiteX0" fmla="*/ 2477 w 5707630"/>
              <a:gd name="connsiteY0" fmla="*/ 3794040 h 6890029"/>
              <a:gd name="connsiteX1" fmla="*/ 2038654 w 5707630"/>
              <a:gd name="connsiteY1" fmla="*/ 0 h 6890029"/>
              <a:gd name="connsiteX2" fmla="*/ 5707630 w 5707630"/>
              <a:gd name="connsiteY2" fmla="*/ 0 h 6890029"/>
              <a:gd name="connsiteX3" fmla="*/ 2771419 w 5707630"/>
              <a:gd name="connsiteY3" fmla="*/ 6890029 h 6890029"/>
              <a:gd name="connsiteX4" fmla="*/ 905 w 5707630"/>
              <a:gd name="connsiteY4" fmla="*/ 6877288 h 6890029"/>
              <a:gd name="connsiteX5" fmla="*/ 2477 w 5707630"/>
              <a:gd name="connsiteY5" fmla="*/ 3794040 h 6890029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771419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21717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902770"/>
              <a:gd name="connsiteX1" fmla="*/ 2038654 w 6675848"/>
              <a:gd name="connsiteY1" fmla="*/ 12741 h 6902770"/>
              <a:gd name="connsiteX2" fmla="*/ 6675848 w 6675848"/>
              <a:gd name="connsiteY2" fmla="*/ 0 h 6902770"/>
              <a:gd name="connsiteX3" fmla="*/ 2809143 w 6675848"/>
              <a:gd name="connsiteY3" fmla="*/ 6902770 h 6902770"/>
              <a:gd name="connsiteX4" fmla="*/ 905 w 6675848"/>
              <a:gd name="connsiteY4" fmla="*/ 6890029 h 6902770"/>
              <a:gd name="connsiteX5" fmla="*/ 2477 w 6675848"/>
              <a:gd name="connsiteY5" fmla="*/ 3806781 h 6902770"/>
              <a:gd name="connsiteX0" fmla="*/ 2477 w 6675848"/>
              <a:gd name="connsiteY0" fmla="*/ 3806781 h 6890029"/>
              <a:gd name="connsiteX1" fmla="*/ 2038654 w 6675848"/>
              <a:gd name="connsiteY1" fmla="*/ 12741 h 6890029"/>
              <a:gd name="connsiteX2" fmla="*/ 6675848 w 6675848"/>
              <a:gd name="connsiteY2" fmla="*/ 0 h 6890029"/>
              <a:gd name="connsiteX3" fmla="*/ 2809143 w 6675848"/>
              <a:gd name="connsiteY3" fmla="*/ 6813585 h 6890029"/>
              <a:gd name="connsiteX4" fmla="*/ 905 w 6675848"/>
              <a:gd name="connsiteY4" fmla="*/ 6890029 h 6890029"/>
              <a:gd name="connsiteX5" fmla="*/ 2477 w 6675848"/>
              <a:gd name="connsiteY5" fmla="*/ 3806781 h 6890029"/>
              <a:gd name="connsiteX0" fmla="*/ 2477 w 6675848"/>
              <a:gd name="connsiteY0" fmla="*/ 3806781 h 6890030"/>
              <a:gd name="connsiteX1" fmla="*/ 2038654 w 6675848"/>
              <a:gd name="connsiteY1" fmla="*/ 12741 h 6890030"/>
              <a:gd name="connsiteX2" fmla="*/ 6675848 w 6675848"/>
              <a:gd name="connsiteY2" fmla="*/ 0 h 6890030"/>
              <a:gd name="connsiteX3" fmla="*/ 2809143 w 6675848"/>
              <a:gd name="connsiteY3" fmla="*/ 6890030 h 6890030"/>
              <a:gd name="connsiteX4" fmla="*/ 905 w 6675848"/>
              <a:gd name="connsiteY4" fmla="*/ 6890029 h 6890030"/>
              <a:gd name="connsiteX5" fmla="*/ 2477 w 6675848"/>
              <a:gd name="connsiteY5" fmla="*/ 3806781 h 6890030"/>
              <a:gd name="connsiteX0" fmla="*/ 2477 w 6675848"/>
              <a:gd name="connsiteY0" fmla="*/ 3794040 h 6877289"/>
              <a:gd name="connsiteX1" fmla="*/ 2038654 w 6675848"/>
              <a:gd name="connsiteY1" fmla="*/ 0 h 6877289"/>
              <a:gd name="connsiteX2" fmla="*/ 6675848 w 6675848"/>
              <a:gd name="connsiteY2" fmla="*/ 0 h 6877289"/>
              <a:gd name="connsiteX3" fmla="*/ 2809143 w 6675848"/>
              <a:gd name="connsiteY3" fmla="*/ 6877289 h 6877289"/>
              <a:gd name="connsiteX4" fmla="*/ 905 w 6675848"/>
              <a:gd name="connsiteY4" fmla="*/ 6877288 h 6877289"/>
              <a:gd name="connsiteX5" fmla="*/ 2477 w 6675848"/>
              <a:gd name="connsiteY5" fmla="*/ 3794040 h 6877289"/>
              <a:gd name="connsiteX0" fmla="*/ 2477 w 6472145"/>
              <a:gd name="connsiteY0" fmla="*/ 3794040 h 6877289"/>
              <a:gd name="connsiteX1" fmla="*/ 2038654 w 6472145"/>
              <a:gd name="connsiteY1" fmla="*/ 0 h 6877289"/>
              <a:gd name="connsiteX2" fmla="*/ 6472145 w 6472145"/>
              <a:gd name="connsiteY2" fmla="*/ 16678 h 6877289"/>
              <a:gd name="connsiteX3" fmla="*/ 2809143 w 6472145"/>
              <a:gd name="connsiteY3" fmla="*/ 6877289 h 6877289"/>
              <a:gd name="connsiteX4" fmla="*/ 905 w 6472145"/>
              <a:gd name="connsiteY4" fmla="*/ 6877288 h 6877289"/>
              <a:gd name="connsiteX5" fmla="*/ 2477 w 6472145"/>
              <a:gd name="connsiteY5" fmla="*/ 3794040 h 6877289"/>
              <a:gd name="connsiteX0" fmla="*/ 2477 w 6465972"/>
              <a:gd name="connsiteY0" fmla="*/ 3794040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794040 h 6877289"/>
              <a:gd name="connsiteX0" fmla="*/ 2477 w 6465972"/>
              <a:gd name="connsiteY0" fmla="*/ 3477144 h 6877289"/>
              <a:gd name="connsiteX1" fmla="*/ 2038654 w 6465972"/>
              <a:gd name="connsiteY1" fmla="*/ 0 h 6877289"/>
              <a:gd name="connsiteX2" fmla="*/ 6465972 w 6465972"/>
              <a:gd name="connsiteY2" fmla="*/ 8340 h 6877289"/>
              <a:gd name="connsiteX3" fmla="*/ 2809143 w 6465972"/>
              <a:gd name="connsiteY3" fmla="*/ 6877289 h 6877289"/>
              <a:gd name="connsiteX4" fmla="*/ 905 w 6465972"/>
              <a:gd name="connsiteY4" fmla="*/ 6877288 h 6877289"/>
              <a:gd name="connsiteX5" fmla="*/ 2477 w 6465972"/>
              <a:gd name="connsiteY5" fmla="*/ 3477144 h 6877289"/>
              <a:gd name="connsiteX0" fmla="*/ 8325 w 6465647"/>
              <a:gd name="connsiteY0" fmla="*/ 3385411 h 6877289"/>
              <a:gd name="connsiteX1" fmla="*/ 2038329 w 6465647"/>
              <a:gd name="connsiteY1" fmla="*/ 0 h 6877289"/>
              <a:gd name="connsiteX2" fmla="*/ 6465647 w 6465647"/>
              <a:gd name="connsiteY2" fmla="*/ 8340 h 6877289"/>
              <a:gd name="connsiteX3" fmla="*/ 2808818 w 6465647"/>
              <a:gd name="connsiteY3" fmla="*/ 6877289 h 6877289"/>
              <a:gd name="connsiteX4" fmla="*/ 580 w 6465647"/>
              <a:gd name="connsiteY4" fmla="*/ 6877288 h 6877289"/>
              <a:gd name="connsiteX5" fmla="*/ 8325 w 6465647"/>
              <a:gd name="connsiteY5" fmla="*/ 3385411 h 6877289"/>
              <a:gd name="connsiteX0" fmla="*/ 0 w 6482013"/>
              <a:gd name="connsiteY0" fmla="*/ 3268661 h 6877289"/>
              <a:gd name="connsiteX1" fmla="*/ 2054695 w 6482013"/>
              <a:gd name="connsiteY1" fmla="*/ 0 h 6877289"/>
              <a:gd name="connsiteX2" fmla="*/ 6482013 w 6482013"/>
              <a:gd name="connsiteY2" fmla="*/ 8340 h 6877289"/>
              <a:gd name="connsiteX3" fmla="*/ 2825184 w 6482013"/>
              <a:gd name="connsiteY3" fmla="*/ 6877289 h 6877289"/>
              <a:gd name="connsiteX4" fmla="*/ 16946 w 6482013"/>
              <a:gd name="connsiteY4" fmla="*/ 6877288 h 6877289"/>
              <a:gd name="connsiteX5" fmla="*/ 0 w 6482013"/>
              <a:gd name="connsiteY5" fmla="*/ 3268661 h 6877289"/>
              <a:gd name="connsiteX0" fmla="*/ 0 w 6469667"/>
              <a:gd name="connsiteY0" fmla="*/ 3251983 h 6877289"/>
              <a:gd name="connsiteX1" fmla="*/ 2042349 w 6469667"/>
              <a:gd name="connsiteY1" fmla="*/ 0 h 6877289"/>
              <a:gd name="connsiteX2" fmla="*/ 6469667 w 6469667"/>
              <a:gd name="connsiteY2" fmla="*/ 8340 h 6877289"/>
              <a:gd name="connsiteX3" fmla="*/ 2812838 w 6469667"/>
              <a:gd name="connsiteY3" fmla="*/ 6877289 h 6877289"/>
              <a:gd name="connsiteX4" fmla="*/ 4600 w 6469667"/>
              <a:gd name="connsiteY4" fmla="*/ 6877288 h 6877289"/>
              <a:gd name="connsiteX5" fmla="*/ 0 w 6469667"/>
              <a:gd name="connsiteY5" fmla="*/ 3251983 h 6877289"/>
              <a:gd name="connsiteX0" fmla="*/ 0 w 6475840"/>
              <a:gd name="connsiteY0" fmla="*/ 3176929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76929 h 6877289"/>
              <a:gd name="connsiteX0" fmla="*/ 0 w 6475840"/>
              <a:gd name="connsiteY0" fmla="*/ 3185268 h 6877289"/>
              <a:gd name="connsiteX1" fmla="*/ 2048522 w 6475840"/>
              <a:gd name="connsiteY1" fmla="*/ 0 h 6877289"/>
              <a:gd name="connsiteX2" fmla="*/ 6475840 w 6475840"/>
              <a:gd name="connsiteY2" fmla="*/ 8340 h 6877289"/>
              <a:gd name="connsiteX3" fmla="*/ 2819011 w 6475840"/>
              <a:gd name="connsiteY3" fmla="*/ 6877289 h 6877289"/>
              <a:gd name="connsiteX4" fmla="*/ 10773 w 6475840"/>
              <a:gd name="connsiteY4" fmla="*/ 6877288 h 6877289"/>
              <a:gd name="connsiteX5" fmla="*/ 0 w 6475840"/>
              <a:gd name="connsiteY5" fmla="*/ 3185268 h 6877289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45059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77288"/>
              <a:gd name="connsiteX1" fmla="*/ 2048522 w 6475840"/>
              <a:gd name="connsiteY1" fmla="*/ 0 h 6877288"/>
              <a:gd name="connsiteX2" fmla="*/ 6475840 w 6475840"/>
              <a:gd name="connsiteY2" fmla="*/ 8340 h 6877288"/>
              <a:gd name="connsiteX3" fmla="*/ 2724890 w 6475840"/>
              <a:gd name="connsiteY3" fmla="*/ 6868206 h 6877288"/>
              <a:gd name="connsiteX4" fmla="*/ 10773 w 6475840"/>
              <a:gd name="connsiteY4" fmla="*/ 6877288 h 6877288"/>
              <a:gd name="connsiteX5" fmla="*/ 0 w 6475840"/>
              <a:gd name="connsiteY5" fmla="*/ 3185268 h 6877288"/>
              <a:gd name="connsiteX0" fmla="*/ 0 w 6475840"/>
              <a:gd name="connsiteY0" fmla="*/ 3185268 h 6886371"/>
              <a:gd name="connsiteX1" fmla="*/ 2048522 w 6475840"/>
              <a:gd name="connsiteY1" fmla="*/ 0 h 6886371"/>
              <a:gd name="connsiteX2" fmla="*/ 6475840 w 6475840"/>
              <a:gd name="connsiteY2" fmla="*/ 8340 h 6886371"/>
              <a:gd name="connsiteX3" fmla="*/ 2718167 w 6475840"/>
              <a:gd name="connsiteY3" fmla="*/ 6886371 h 6886371"/>
              <a:gd name="connsiteX4" fmla="*/ 10773 w 6475840"/>
              <a:gd name="connsiteY4" fmla="*/ 6877288 h 6886371"/>
              <a:gd name="connsiteX5" fmla="*/ 0 w 6475840"/>
              <a:gd name="connsiteY5" fmla="*/ 3185268 h 6886371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718167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84553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10773 w 6596852"/>
              <a:gd name="connsiteY4" fmla="*/ 6887113 h 6896196"/>
              <a:gd name="connsiteX5" fmla="*/ 0 w 6596852"/>
              <a:gd name="connsiteY5" fmla="*/ 3195093 h 6896196"/>
              <a:gd name="connsiteX0" fmla="*/ 0 w 6596852"/>
              <a:gd name="connsiteY0" fmla="*/ 3195093 h 6896196"/>
              <a:gd name="connsiteX1" fmla="*/ 2048522 w 6596852"/>
              <a:gd name="connsiteY1" fmla="*/ 9825 h 6896196"/>
              <a:gd name="connsiteX2" fmla="*/ 6596852 w 6596852"/>
              <a:gd name="connsiteY2" fmla="*/ 0 h 6896196"/>
              <a:gd name="connsiteX3" fmla="*/ 2630770 w 6596852"/>
              <a:gd name="connsiteY3" fmla="*/ 6896196 h 6896196"/>
              <a:gd name="connsiteX4" fmla="*/ 4306 w 6596852"/>
              <a:gd name="connsiteY4" fmla="*/ 6887113 h 6896196"/>
              <a:gd name="connsiteX5" fmla="*/ 0 w 6596852"/>
              <a:gd name="connsiteY5" fmla="*/ 3195093 h 689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96852" h="6896196">
                <a:moveTo>
                  <a:pt x="0" y="3195093"/>
                </a:moveTo>
                <a:lnTo>
                  <a:pt x="2048522" y="9825"/>
                </a:lnTo>
                <a:lnTo>
                  <a:pt x="6596852" y="0"/>
                </a:lnTo>
                <a:lnTo>
                  <a:pt x="2630770" y="6896196"/>
                </a:lnTo>
                <a:lnTo>
                  <a:pt x="4306" y="6887113"/>
                </a:lnTo>
                <a:cubicBezTo>
                  <a:pt x="639" y="6262819"/>
                  <a:pt x="3667" y="3819387"/>
                  <a:pt x="0" y="319509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indent="0" algn="ctr">
              <a:buNone/>
              <a:defRPr sz="14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5563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3055512-C062-4A16-8C9B-5A02F0BE99D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6116" y="389863"/>
            <a:ext cx="4498759" cy="5947901"/>
          </a:xfrm>
          <a:custGeom>
            <a:avLst/>
            <a:gdLst>
              <a:gd name="connsiteX0" fmla="*/ 1879242 w 3341686"/>
              <a:gd name="connsiteY0" fmla="*/ 3114083 h 4418111"/>
              <a:gd name="connsiteX1" fmla="*/ 2101518 w 3341686"/>
              <a:gd name="connsiteY1" fmla="*/ 3815631 h 4418111"/>
              <a:gd name="connsiteX2" fmla="*/ 2285590 w 3341686"/>
              <a:gd name="connsiteY2" fmla="*/ 3565576 h 4418111"/>
              <a:gd name="connsiteX3" fmla="*/ 2264752 w 3341686"/>
              <a:gd name="connsiteY3" fmla="*/ 3905929 h 4418111"/>
              <a:gd name="connsiteX4" fmla="*/ 1945232 w 3341686"/>
              <a:gd name="connsiteY4" fmla="*/ 4246286 h 4418111"/>
              <a:gd name="connsiteX5" fmla="*/ 1625716 w 3341686"/>
              <a:gd name="connsiteY5" fmla="*/ 4103895 h 4418111"/>
              <a:gd name="connsiteX6" fmla="*/ 1518051 w 3341686"/>
              <a:gd name="connsiteY6" fmla="*/ 3718391 h 4418111"/>
              <a:gd name="connsiteX7" fmla="*/ 1587511 w 3341686"/>
              <a:gd name="connsiteY7" fmla="*/ 3694077 h 4418111"/>
              <a:gd name="connsiteX8" fmla="*/ 1688229 w 3341686"/>
              <a:gd name="connsiteY8" fmla="*/ 3635036 h 4418111"/>
              <a:gd name="connsiteX9" fmla="*/ 1879242 w 3341686"/>
              <a:gd name="connsiteY9" fmla="*/ 3114083 h 4418111"/>
              <a:gd name="connsiteX10" fmla="*/ 1936055 w 3341686"/>
              <a:gd name="connsiteY10" fmla="*/ 2421021 h 4418111"/>
              <a:gd name="connsiteX11" fmla="*/ 1559822 w 3341686"/>
              <a:gd name="connsiteY11" fmla="*/ 3182513 h 4418111"/>
              <a:gd name="connsiteX12" fmla="*/ 1535743 w 3341686"/>
              <a:gd name="connsiteY12" fmla="*/ 3266790 h 4418111"/>
              <a:gd name="connsiteX13" fmla="*/ 1454479 w 3341686"/>
              <a:gd name="connsiteY13" fmla="*/ 3206593 h 4418111"/>
              <a:gd name="connsiteX14" fmla="*/ 1352144 w 3341686"/>
              <a:gd name="connsiteY14" fmla="*/ 3013960 h 4418111"/>
              <a:gd name="connsiteX15" fmla="*/ 1337093 w 3341686"/>
              <a:gd name="connsiteY15" fmla="*/ 3700210 h 4418111"/>
              <a:gd name="connsiteX16" fmla="*/ 1096305 w 3341686"/>
              <a:gd name="connsiteY16" fmla="*/ 3582824 h 4418111"/>
              <a:gd name="connsiteX17" fmla="*/ 1412341 w 3341686"/>
              <a:gd name="connsiteY17" fmla="*/ 4049354 h 4418111"/>
              <a:gd name="connsiteX18" fmla="*/ 2408607 w 3341686"/>
              <a:gd name="connsiteY18" fmla="*/ 4118580 h 4418111"/>
              <a:gd name="connsiteX19" fmla="*/ 2745709 w 3341686"/>
              <a:gd name="connsiteY19" fmla="*/ 3618942 h 4418111"/>
              <a:gd name="connsiteX20" fmla="*/ 2462783 w 3341686"/>
              <a:gd name="connsiteY20" fmla="*/ 3697197 h 4418111"/>
              <a:gd name="connsiteX21" fmla="*/ 2408607 w 3341686"/>
              <a:gd name="connsiteY21" fmla="*/ 2986873 h 4418111"/>
              <a:gd name="connsiteX22" fmla="*/ 2333359 w 3341686"/>
              <a:gd name="connsiteY22" fmla="*/ 3266790 h 4418111"/>
              <a:gd name="connsiteX23" fmla="*/ 2270154 w 3341686"/>
              <a:gd name="connsiteY23" fmla="*/ 3369125 h 4418111"/>
              <a:gd name="connsiteX24" fmla="*/ 2212965 w 3341686"/>
              <a:gd name="connsiteY24" fmla="*/ 3275819 h 4418111"/>
              <a:gd name="connsiteX25" fmla="*/ 1936055 w 3341686"/>
              <a:gd name="connsiteY25" fmla="*/ 2421021 h 4418111"/>
              <a:gd name="connsiteX26" fmla="*/ 103053 w 3341686"/>
              <a:gd name="connsiteY26" fmla="*/ 2360828 h 4418111"/>
              <a:gd name="connsiteX27" fmla="*/ 157234 w 3341686"/>
              <a:gd name="connsiteY27" fmla="*/ 2430054 h 4418111"/>
              <a:gd name="connsiteX28" fmla="*/ 241506 w 3341686"/>
              <a:gd name="connsiteY28" fmla="*/ 2851436 h 4418111"/>
              <a:gd name="connsiteX29" fmla="*/ 214418 w 3341686"/>
              <a:gd name="connsiteY29" fmla="*/ 2968822 h 4418111"/>
              <a:gd name="connsiteX30" fmla="*/ 127132 w 3341686"/>
              <a:gd name="connsiteY30" fmla="*/ 2884545 h 4418111"/>
              <a:gd name="connsiteX31" fmla="*/ 42856 w 3341686"/>
              <a:gd name="connsiteY31" fmla="*/ 2430054 h 4418111"/>
              <a:gd name="connsiteX32" fmla="*/ 103053 w 3341686"/>
              <a:gd name="connsiteY32" fmla="*/ 2360828 h 4418111"/>
              <a:gd name="connsiteX33" fmla="*/ 3192307 w 3341686"/>
              <a:gd name="connsiteY33" fmla="*/ 1170427 h 4418111"/>
              <a:gd name="connsiteX34" fmla="*/ 3254387 w 3341686"/>
              <a:gd name="connsiteY34" fmla="*/ 1223099 h 4418111"/>
              <a:gd name="connsiteX35" fmla="*/ 3215257 w 3341686"/>
              <a:gd name="connsiteY35" fmla="*/ 1903331 h 4418111"/>
              <a:gd name="connsiteX36" fmla="*/ 3109913 w 3341686"/>
              <a:gd name="connsiteY36" fmla="*/ 1641472 h 4418111"/>
              <a:gd name="connsiteX37" fmla="*/ 3137001 w 3341686"/>
              <a:gd name="connsiteY37" fmla="*/ 1226111 h 4418111"/>
              <a:gd name="connsiteX38" fmla="*/ 3192307 w 3341686"/>
              <a:gd name="connsiteY38" fmla="*/ 1170427 h 4418111"/>
              <a:gd name="connsiteX39" fmla="*/ 903682 w 3341686"/>
              <a:gd name="connsiteY39" fmla="*/ 305091 h 4418111"/>
              <a:gd name="connsiteX40" fmla="*/ 933780 w 3341686"/>
              <a:gd name="connsiteY40" fmla="*/ 910075 h 4418111"/>
              <a:gd name="connsiteX41" fmla="*/ 816391 w 3341686"/>
              <a:gd name="connsiteY41" fmla="*/ 910075 h 4418111"/>
              <a:gd name="connsiteX42" fmla="*/ 903682 w 3341686"/>
              <a:gd name="connsiteY42" fmla="*/ 305091 h 4418111"/>
              <a:gd name="connsiteX43" fmla="*/ 1862291 w 3341686"/>
              <a:gd name="connsiteY43" fmla="*/ 345 h 4418111"/>
              <a:gd name="connsiteX44" fmla="*/ 1877338 w 3341686"/>
              <a:gd name="connsiteY44" fmla="*/ 46244 h 4418111"/>
              <a:gd name="connsiteX45" fmla="*/ 2182092 w 3341686"/>
              <a:gd name="connsiteY45" fmla="*/ 943743 h 4418111"/>
              <a:gd name="connsiteX46" fmla="*/ 2422123 w 3341686"/>
              <a:gd name="connsiteY46" fmla="*/ 1879252 h 4418111"/>
              <a:gd name="connsiteX47" fmla="*/ 2563588 w 3341686"/>
              <a:gd name="connsiteY47" fmla="*/ 1307378 h 4418111"/>
              <a:gd name="connsiteX48" fmla="*/ 2542519 w 3341686"/>
              <a:gd name="connsiteY48" fmla="*/ 1189992 h 4418111"/>
              <a:gd name="connsiteX49" fmla="*/ 2560582 w 3341686"/>
              <a:gd name="connsiteY49" fmla="*/ 1114744 h 4418111"/>
              <a:gd name="connsiteX50" fmla="*/ 2629807 w 3341686"/>
              <a:gd name="connsiteY50" fmla="*/ 1162902 h 4418111"/>
              <a:gd name="connsiteX51" fmla="*/ 3069243 w 3341686"/>
              <a:gd name="connsiteY51" fmla="*/ 2264513 h 4418111"/>
              <a:gd name="connsiteX52" fmla="*/ 2978949 w 3341686"/>
              <a:gd name="connsiteY52" fmla="*/ 2785218 h 4418111"/>
              <a:gd name="connsiteX53" fmla="*/ 3168573 w 3341686"/>
              <a:gd name="connsiteY53" fmla="*/ 2601619 h 4418111"/>
              <a:gd name="connsiteX54" fmla="*/ 3216727 w 3341686"/>
              <a:gd name="connsiteY54" fmla="*/ 2547439 h 4418111"/>
              <a:gd name="connsiteX55" fmla="*/ 3264885 w 3341686"/>
              <a:gd name="connsiteY55" fmla="*/ 2610648 h 4418111"/>
              <a:gd name="connsiteX56" fmla="*/ 3276929 w 3341686"/>
              <a:gd name="connsiteY56" fmla="*/ 3293885 h 4418111"/>
              <a:gd name="connsiteX57" fmla="*/ 2960889 w 3341686"/>
              <a:gd name="connsiteY57" fmla="*/ 3992173 h 4418111"/>
              <a:gd name="connsiteX58" fmla="*/ 2936648 w 3341686"/>
              <a:gd name="connsiteY58" fmla="*/ 4048734 h 4418111"/>
              <a:gd name="connsiteX59" fmla="*/ 2618669 w 3341686"/>
              <a:gd name="connsiteY59" fmla="*/ 4237262 h 4418111"/>
              <a:gd name="connsiteX60" fmla="*/ 1798618 w 3341686"/>
              <a:gd name="connsiteY60" fmla="*/ 4418111 h 4418111"/>
              <a:gd name="connsiteX61" fmla="*/ 978569 w 3341686"/>
              <a:gd name="connsiteY61" fmla="*/ 4237262 h 4418111"/>
              <a:gd name="connsiteX62" fmla="*/ 800342 w 3341686"/>
              <a:gd name="connsiteY62" fmla="*/ 4131594 h 4418111"/>
              <a:gd name="connsiteX63" fmla="*/ 826896 w 3341686"/>
              <a:gd name="connsiteY63" fmla="*/ 4121597 h 4418111"/>
              <a:gd name="connsiteX64" fmla="*/ 774935 w 3341686"/>
              <a:gd name="connsiteY64" fmla="*/ 4116531 h 4418111"/>
              <a:gd name="connsiteX65" fmla="*/ 630977 w 3341686"/>
              <a:gd name="connsiteY65" fmla="*/ 4031176 h 4418111"/>
              <a:gd name="connsiteX66" fmla="*/ 664362 w 3341686"/>
              <a:gd name="connsiteY66" fmla="*/ 4034313 h 4418111"/>
              <a:gd name="connsiteX67" fmla="*/ 477750 w 3341686"/>
              <a:gd name="connsiteY67" fmla="*/ 3889841 h 4418111"/>
              <a:gd name="connsiteX68" fmla="*/ 450661 w 3341686"/>
              <a:gd name="connsiteY68" fmla="*/ 3841680 h 4418111"/>
              <a:gd name="connsiteX69" fmla="*/ 510860 w 3341686"/>
              <a:gd name="connsiteY69" fmla="*/ 3823621 h 4418111"/>
              <a:gd name="connsiteX70" fmla="*/ 697474 w 3341686"/>
              <a:gd name="connsiteY70" fmla="*/ 3901875 h 4418111"/>
              <a:gd name="connsiteX71" fmla="*/ 459691 w 3341686"/>
              <a:gd name="connsiteY71" fmla="*/ 3483507 h 4418111"/>
              <a:gd name="connsiteX72" fmla="*/ 414545 w 3341686"/>
              <a:gd name="connsiteY72" fmla="*/ 3035041 h 4418111"/>
              <a:gd name="connsiteX73" fmla="*/ 417554 w 3341686"/>
              <a:gd name="connsiteY73" fmla="*/ 2448115 h 4418111"/>
              <a:gd name="connsiteX74" fmla="*/ 447656 w 3341686"/>
              <a:gd name="connsiteY74" fmla="*/ 2336752 h 4418111"/>
              <a:gd name="connsiteX75" fmla="*/ 661353 w 3341686"/>
              <a:gd name="connsiteY75" fmla="*/ 2589576 h 4418111"/>
              <a:gd name="connsiteX76" fmla="*/ 763690 w 3341686"/>
              <a:gd name="connsiteY76" fmla="*/ 2622687 h 4418111"/>
              <a:gd name="connsiteX77" fmla="*/ 739610 w 3341686"/>
              <a:gd name="connsiteY77" fmla="*/ 2529380 h 4418111"/>
              <a:gd name="connsiteX78" fmla="*/ 760677 w 3341686"/>
              <a:gd name="connsiteY78" fmla="*/ 1782937 h 4418111"/>
              <a:gd name="connsiteX79" fmla="*/ 1061661 w 3341686"/>
              <a:gd name="connsiteY79" fmla="*/ 1229121 h 4418111"/>
              <a:gd name="connsiteX80" fmla="*/ 1106813 w 3341686"/>
              <a:gd name="connsiteY80" fmla="*/ 1183975 h 4418111"/>
              <a:gd name="connsiteX81" fmla="*/ 1148952 w 3341686"/>
              <a:gd name="connsiteY81" fmla="*/ 1262229 h 4418111"/>
              <a:gd name="connsiteX82" fmla="*/ 1546255 w 3341686"/>
              <a:gd name="connsiteY82" fmla="*/ 1912360 h 4418111"/>
              <a:gd name="connsiteX83" fmla="*/ 1516156 w 3341686"/>
              <a:gd name="connsiteY83" fmla="*/ 1042511 h 4418111"/>
              <a:gd name="connsiteX84" fmla="*/ 1618491 w 3341686"/>
              <a:gd name="connsiteY84" fmla="*/ 202761 h 4418111"/>
              <a:gd name="connsiteX85" fmla="*/ 1811125 w 3341686"/>
              <a:gd name="connsiteY85" fmla="*/ 22165 h 4418111"/>
              <a:gd name="connsiteX86" fmla="*/ 1862291 w 3341686"/>
              <a:gd name="connsiteY86" fmla="*/ 345 h 4418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41686" h="4418111">
                <a:moveTo>
                  <a:pt x="1879242" y="3114083"/>
                </a:moveTo>
                <a:cubicBezTo>
                  <a:pt x="1976488" y="3357196"/>
                  <a:pt x="2000802" y="3593361"/>
                  <a:pt x="2101518" y="3815631"/>
                </a:cubicBezTo>
                <a:cubicBezTo>
                  <a:pt x="2191815" y="3746172"/>
                  <a:pt x="2216129" y="3648931"/>
                  <a:pt x="2285590" y="3565576"/>
                </a:cubicBezTo>
                <a:cubicBezTo>
                  <a:pt x="2348103" y="3694077"/>
                  <a:pt x="2302951" y="3805213"/>
                  <a:pt x="2264752" y="3905929"/>
                </a:cubicBezTo>
                <a:cubicBezTo>
                  <a:pt x="2209182" y="4062215"/>
                  <a:pt x="2111936" y="4197665"/>
                  <a:pt x="1945232" y="4246286"/>
                </a:cubicBezTo>
                <a:cubicBezTo>
                  <a:pt x="1806311" y="4287962"/>
                  <a:pt x="1709065" y="4208083"/>
                  <a:pt x="1625716" y="4103895"/>
                </a:cubicBezTo>
                <a:cubicBezTo>
                  <a:pt x="1531941" y="3989284"/>
                  <a:pt x="1490266" y="3864254"/>
                  <a:pt x="1518051" y="3718391"/>
                </a:cubicBezTo>
                <a:cubicBezTo>
                  <a:pt x="1524994" y="3680183"/>
                  <a:pt x="1552779" y="3662821"/>
                  <a:pt x="1587511" y="3694077"/>
                </a:cubicBezTo>
                <a:cubicBezTo>
                  <a:pt x="1670862" y="3760061"/>
                  <a:pt x="1677809" y="3687130"/>
                  <a:pt x="1688229" y="3635036"/>
                </a:cubicBezTo>
                <a:cubicBezTo>
                  <a:pt x="1722956" y="3461383"/>
                  <a:pt x="1792416" y="3305097"/>
                  <a:pt x="1879242" y="3114083"/>
                </a:cubicBezTo>
                <a:close/>
                <a:moveTo>
                  <a:pt x="1936055" y="2421021"/>
                </a:moveTo>
                <a:cubicBezTo>
                  <a:pt x="1740414" y="2661809"/>
                  <a:pt x="1574873" y="2884538"/>
                  <a:pt x="1559822" y="3182513"/>
                </a:cubicBezTo>
                <a:cubicBezTo>
                  <a:pt x="1556814" y="3212614"/>
                  <a:pt x="1574873" y="3257760"/>
                  <a:pt x="1535743" y="3266790"/>
                </a:cubicBezTo>
                <a:cubicBezTo>
                  <a:pt x="1493604" y="3275819"/>
                  <a:pt x="1472538" y="3236689"/>
                  <a:pt x="1454479" y="3206593"/>
                </a:cubicBezTo>
                <a:cubicBezTo>
                  <a:pt x="1418356" y="3143388"/>
                  <a:pt x="1385252" y="3080178"/>
                  <a:pt x="1352144" y="3013960"/>
                </a:cubicBezTo>
                <a:cubicBezTo>
                  <a:pt x="1313013" y="3245718"/>
                  <a:pt x="1249807" y="3468452"/>
                  <a:pt x="1337093" y="3700210"/>
                </a:cubicBezTo>
                <a:cubicBezTo>
                  <a:pt x="1237765" y="3685159"/>
                  <a:pt x="1201649" y="3591854"/>
                  <a:pt x="1096305" y="3582824"/>
                </a:cubicBezTo>
                <a:cubicBezTo>
                  <a:pt x="1186602" y="3760407"/>
                  <a:pt x="1288933" y="3907888"/>
                  <a:pt x="1412341" y="4049354"/>
                </a:cubicBezTo>
                <a:cubicBezTo>
                  <a:pt x="1668178" y="4350337"/>
                  <a:pt x="2143739" y="4329270"/>
                  <a:pt x="2408607" y="4118580"/>
                </a:cubicBezTo>
                <a:cubicBezTo>
                  <a:pt x="2562109" y="3995178"/>
                  <a:pt x="2586189" y="3775457"/>
                  <a:pt x="2745709" y="3618942"/>
                </a:cubicBezTo>
                <a:cubicBezTo>
                  <a:pt x="2619294" y="3615933"/>
                  <a:pt x="2553080" y="3694189"/>
                  <a:pt x="2462783" y="3697197"/>
                </a:cubicBezTo>
                <a:cubicBezTo>
                  <a:pt x="2462783" y="3468452"/>
                  <a:pt x="2525992" y="3239701"/>
                  <a:pt x="2408607" y="2986873"/>
                </a:cubicBezTo>
                <a:cubicBezTo>
                  <a:pt x="2378506" y="3101250"/>
                  <a:pt x="2357438" y="3185521"/>
                  <a:pt x="2333359" y="3266790"/>
                </a:cubicBezTo>
                <a:cubicBezTo>
                  <a:pt x="2321317" y="3305920"/>
                  <a:pt x="2321317" y="3366117"/>
                  <a:pt x="2270154" y="3369125"/>
                </a:cubicBezTo>
                <a:cubicBezTo>
                  <a:pt x="2225002" y="3372132"/>
                  <a:pt x="2228016" y="3311937"/>
                  <a:pt x="2212965" y="3275819"/>
                </a:cubicBezTo>
                <a:cubicBezTo>
                  <a:pt x="2104608" y="3004930"/>
                  <a:pt x="1984214" y="2737055"/>
                  <a:pt x="1936055" y="2421021"/>
                </a:cubicBezTo>
                <a:close/>
                <a:moveTo>
                  <a:pt x="103053" y="2360828"/>
                </a:moveTo>
                <a:cubicBezTo>
                  <a:pt x="142183" y="2360828"/>
                  <a:pt x="148205" y="2402966"/>
                  <a:pt x="157234" y="2430054"/>
                </a:cubicBezTo>
                <a:cubicBezTo>
                  <a:pt x="205388" y="2568509"/>
                  <a:pt x="226459" y="2709974"/>
                  <a:pt x="241506" y="2851436"/>
                </a:cubicBezTo>
                <a:cubicBezTo>
                  <a:pt x="235489" y="2893574"/>
                  <a:pt x="268599" y="2953771"/>
                  <a:pt x="214418" y="2968822"/>
                </a:cubicBezTo>
                <a:cubicBezTo>
                  <a:pt x="166262" y="2980864"/>
                  <a:pt x="148205" y="2920663"/>
                  <a:pt x="127132" y="2884545"/>
                </a:cubicBezTo>
                <a:cubicBezTo>
                  <a:pt x="42856" y="2743080"/>
                  <a:pt x="-59480" y="2607639"/>
                  <a:pt x="42856" y="2430054"/>
                </a:cubicBezTo>
                <a:cubicBezTo>
                  <a:pt x="57907" y="2402966"/>
                  <a:pt x="66935" y="2363836"/>
                  <a:pt x="103053" y="2360828"/>
                </a:cubicBezTo>
                <a:close/>
                <a:moveTo>
                  <a:pt x="3192307" y="1170427"/>
                </a:moveTo>
                <a:cubicBezTo>
                  <a:pt x="3211495" y="1168921"/>
                  <a:pt x="3231812" y="1185475"/>
                  <a:pt x="3254387" y="1223099"/>
                </a:cubicBezTo>
                <a:cubicBezTo>
                  <a:pt x="3380797" y="1433791"/>
                  <a:pt x="3371768" y="1689631"/>
                  <a:pt x="3215257" y="1903331"/>
                </a:cubicBezTo>
                <a:cubicBezTo>
                  <a:pt x="3176127" y="1810025"/>
                  <a:pt x="3143023" y="1725748"/>
                  <a:pt x="3109913" y="1641472"/>
                </a:cubicBezTo>
                <a:cubicBezTo>
                  <a:pt x="3052725" y="1500009"/>
                  <a:pt x="3067775" y="1358544"/>
                  <a:pt x="3137001" y="1226111"/>
                </a:cubicBezTo>
                <a:cubicBezTo>
                  <a:pt x="3155060" y="1191498"/>
                  <a:pt x="3173119" y="1171933"/>
                  <a:pt x="3192307" y="1170427"/>
                </a:cubicBezTo>
                <a:close/>
                <a:moveTo>
                  <a:pt x="903682" y="305091"/>
                </a:moveTo>
                <a:cubicBezTo>
                  <a:pt x="963880" y="509763"/>
                  <a:pt x="1108358" y="696374"/>
                  <a:pt x="933780" y="910075"/>
                </a:cubicBezTo>
                <a:cubicBezTo>
                  <a:pt x="885623" y="970272"/>
                  <a:pt x="858535" y="985323"/>
                  <a:pt x="816391" y="910075"/>
                </a:cubicBezTo>
                <a:cubicBezTo>
                  <a:pt x="695994" y="705404"/>
                  <a:pt x="723088" y="479667"/>
                  <a:pt x="903682" y="305091"/>
                </a:cubicBezTo>
                <a:close/>
                <a:moveTo>
                  <a:pt x="1862291" y="345"/>
                </a:moveTo>
                <a:cubicBezTo>
                  <a:pt x="1875833" y="2603"/>
                  <a:pt x="1883358" y="16145"/>
                  <a:pt x="1877338" y="46244"/>
                </a:cubicBezTo>
                <a:cubicBezTo>
                  <a:pt x="1802095" y="407429"/>
                  <a:pt x="2049659" y="645764"/>
                  <a:pt x="2182092" y="943743"/>
                </a:cubicBezTo>
                <a:cubicBezTo>
                  <a:pt x="2473461" y="1457530"/>
                  <a:pt x="2353399" y="1825074"/>
                  <a:pt x="2422123" y="1879252"/>
                </a:cubicBezTo>
                <a:cubicBezTo>
                  <a:pt x="2545529" y="1683610"/>
                  <a:pt x="2593685" y="1506027"/>
                  <a:pt x="2563588" y="1307378"/>
                </a:cubicBezTo>
                <a:cubicBezTo>
                  <a:pt x="2557568" y="1268246"/>
                  <a:pt x="2548539" y="1229121"/>
                  <a:pt x="2542519" y="1189992"/>
                </a:cubicBezTo>
                <a:cubicBezTo>
                  <a:pt x="2539509" y="1162902"/>
                  <a:pt x="2533489" y="1126786"/>
                  <a:pt x="2560582" y="1114744"/>
                </a:cubicBezTo>
                <a:cubicBezTo>
                  <a:pt x="2602714" y="1096689"/>
                  <a:pt x="2614757" y="1138823"/>
                  <a:pt x="2629807" y="1162902"/>
                </a:cubicBezTo>
                <a:cubicBezTo>
                  <a:pt x="2819429" y="1512047"/>
                  <a:pt x="3054194" y="1843133"/>
                  <a:pt x="3069243" y="2264513"/>
                </a:cubicBezTo>
                <a:cubicBezTo>
                  <a:pt x="3075267" y="2439085"/>
                  <a:pt x="3045164" y="2604628"/>
                  <a:pt x="2978949" y="2785218"/>
                </a:cubicBezTo>
                <a:cubicBezTo>
                  <a:pt x="3066237" y="2728034"/>
                  <a:pt x="3126433" y="2673853"/>
                  <a:pt x="3168573" y="2601619"/>
                </a:cubicBezTo>
                <a:cubicBezTo>
                  <a:pt x="3180608" y="2580546"/>
                  <a:pt x="3177601" y="2541420"/>
                  <a:pt x="3216727" y="2547439"/>
                </a:cubicBezTo>
                <a:cubicBezTo>
                  <a:pt x="3246827" y="2553459"/>
                  <a:pt x="3255856" y="2583561"/>
                  <a:pt x="3264885" y="2610648"/>
                </a:cubicBezTo>
                <a:cubicBezTo>
                  <a:pt x="3349163" y="2836384"/>
                  <a:pt x="3349163" y="3065135"/>
                  <a:pt x="3276929" y="3293885"/>
                </a:cubicBezTo>
                <a:cubicBezTo>
                  <a:pt x="3198670" y="3537687"/>
                  <a:pt x="3054194" y="3754394"/>
                  <a:pt x="2960889" y="3992173"/>
                </a:cubicBezTo>
                <a:lnTo>
                  <a:pt x="2936648" y="4048734"/>
                </a:lnTo>
                <a:lnTo>
                  <a:pt x="2618669" y="4237262"/>
                </a:lnTo>
                <a:cubicBezTo>
                  <a:pt x="2366617" y="4353716"/>
                  <a:pt x="2089504" y="4418111"/>
                  <a:pt x="1798618" y="4418111"/>
                </a:cubicBezTo>
                <a:cubicBezTo>
                  <a:pt x="1507737" y="4418111"/>
                  <a:pt x="1230620" y="4353716"/>
                  <a:pt x="978569" y="4237262"/>
                </a:cubicBezTo>
                <a:lnTo>
                  <a:pt x="800342" y="4131594"/>
                </a:lnTo>
                <a:lnTo>
                  <a:pt x="826896" y="4121597"/>
                </a:lnTo>
                <a:lnTo>
                  <a:pt x="774935" y="4116531"/>
                </a:lnTo>
                <a:lnTo>
                  <a:pt x="630977" y="4031176"/>
                </a:lnTo>
                <a:lnTo>
                  <a:pt x="664362" y="4034313"/>
                </a:lnTo>
                <a:cubicBezTo>
                  <a:pt x="604167" y="3986153"/>
                  <a:pt x="540956" y="3937995"/>
                  <a:pt x="477750" y="3889841"/>
                </a:cubicBezTo>
                <a:cubicBezTo>
                  <a:pt x="462700" y="3877796"/>
                  <a:pt x="441633" y="3865759"/>
                  <a:pt x="450661" y="3841680"/>
                </a:cubicBezTo>
                <a:cubicBezTo>
                  <a:pt x="459691" y="3811584"/>
                  <a:pt x="489787" y="3814593"/>
                  <a:pt x="510860" y="3823621"/>
                </a:cubicBezTo>
                <a:cubicBezTo>
                  <a:pt x="565035" y="3844692"/>
                  <a:pt x="619216" y="3868768"/>
                  <a:pt x="697474" y="3901875"/>
                </a:cubicBezTo>
                <a:cubicBezTo>
                  <a:pt x="595137" y="3757402"/>
                  <a:pt x="513872" y="3627979"/>
                  <a:pt x="459691" y="3483507"/>
                </a:cubicBezTo>
                <a:cubicBezTo>
                  <a:pt x="408525" y="3336025"/>
                  <a:pt x="393474" y="3188542"/>
                  <a:pt x="414545" y="3035041"/>
                </a:cubicBezTo>
                <a:cubicBezTo>
                  <a:pt x="444641" y="2839399"/>
                  <a:pt x="456684" y="2643757"/>
                  <a:pt x="417554" y="2448115"/>
                </a:cubicBezTo>
                <a:cubicBezTo>
                  <a:pt x="408525" y="2411995"/>
                  <a:pt x="396486" y="2369860"/>
                  <a:pt x="447656" y="2336752"/>
                </a:cubicBezTo>
                <a:cubicBezTo>
                  <a:pt x="513872" y="2427045"/>
                  <a:pt x="571055" y="2520351"/>
                  <a:pt x="661353" y="2589576"/>
                </a:cubicBezTo>
                <a:cubicBezTo>
                  <a:pt x="691449" y="2610648"/>
                  <a:pt x="724561" y="2655794"/>
                  <a:pt x="763690" y="2622687"/>
                </a:cubicBezTo>
                <a:cubicBezTo>
                  <a:pt x="802815" y="2589576"/>
                  <a:pt x="754660" y="2556473"/>
                  <a:pt x="739610" y="2529380"/>
                </a:cubicBezTo>
                <a:cubicBezTo>
                  <a:pt x="601157" y="2276553"/>
                  <a:pt x="595137" y="2029745"/>
                  <a:pt x="760677" y="1782937"/>
                </a:cubicBezTo>
                <a:cubicBezTo>
                  <a:pt x="878063" y="1608368"/>
                  <a:pt x="1019530" y="1445831"/>
                  <a:pt x="1061661" y="1229121"/>
                </a:cubicBezTo>
                <a:cubicBezTo>
                  <a:pt x="1064676" y="1208051"/>
                  <a:pt x="1076713" y="1177955"/>
                  <a:pt x="1106813" y="1183975"/>
                </a:cubicBezTo>
                <a:cubicBezTo>
                  <a:pt x="1145944" y="1193004"/>
                  <a:pt x="1142929" y="1232130"/>
                  <a:pt x="1148952" y="1262229"/>
                </a:cubicBezTo>
                <a:cubicBezTo>
                  <a:pt x="1197107" y="1524084"/>
                  <a:pt x="1365660" y="1710698"/>
                  <a:pt x="1546255" y="1912360"/>
                </a:cubicBezTo>
                <a:cubicBezTo>
                  <a:pt x="1630530" y="1605352"/>
                  <a:pt x="1699753" y="1325436"/>
                  <a:pt x="1516156" y="1042511"/>
                </a:cubicBezTo>
                <a:cubicBezTo>
                  <a:pt x="1389742" y="846869"/>
                  <a:pt x="1452945" y="377330"/>
                  <a:pt x="1618491" y="202761"/>
                </a:cubicBezTo>
                <a:cubicBezTo>
                  <a:pt x="1678686" y="139551"/>
                  <a:pt x="1744905" y="82367"/>
                  <a:pt x="1811125" y="22165"/>
                </a:cubicBezTo>
                <a:cubicBezTo>
                  <a:pt x="1829182" y="7116"/>
                  <a:pt x="1848746" y="-1914"/>
                  <a:pt x="1862291" y="34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BFA120E-8255-4F2E-885E-500E3A325318}"/>
              </a:ext>
            </a:extLst>
          </p:cNvPr>
          <p:cNvSpPr/>
          <p:nvPr/>
        </p:nvSpPr>
        <p:spPr>
          <a:xfrm>
            <a:off x="4173363" y="5164475"/>
            <a:ext cx="768994" cy="498806"/>
          </a:xfrm>
          <a:custGeom>
            <a:avLst/>
            <a:gdLst>
              <a:gd name="connsiteX0" fmla="*/ 136849 w 248770"/>
              <a:gd name="connsiteY0" fmla="*/ 100853 h 161364"/>
              <a:gd name="connsiteX1" fmla="*/ 148951 w 248770"/>
              <a:gd name="connsiteY1" fmla="*/ 82027 h 161364"/>
              <a:gd name="connsiteX2" fmla="*/ 241063 w 248770"/>
              <a:gd name="connsiteY2" fmla="*/ 0 h 161364"/>
              <a:gd name="connsiteX3" fmla="*/ 93146 w 248770"/>
              <a:gd name="connsiteY3" fmla="*/ 38997 h 161364"/>
              <a:gd name="connsiteX4" fmla="*/ 89784 w 248770"/>
              <a:gd name="connsiteY4" fmla="*/ 155986 h 161364"/>
              <a:gd name="connsiteX5" fmla="*/ 91801 w 248770"/>
              <a:gd name="connsiteY5" fmla="*/ 119679 h 161364"/>
              <a:gd name="connsiteX6" fmla="*/ 76337 w 248770"/>
              <a:gd name="connsiteY6" fmla="*/ 51771 h 161364"/>
              <a:gd name="connsiteX7" fmla="*/ 12463 w 248770"/>
              <a:gd name="connsiteY7" fmla="*/ 53788 h 161364"/>
              <a:gd name="connsiteX8" fmla="*/ 5740 w 248770"/>
              <a:gd name="connsiteY8" fmla="*/ 58495 h 161364"/>
              <a:gd name="connsiteX9" fmla="*/ 12463 w 248770"/>
              <a:gd name="connsiteY9" fmla="*/ 61184 h 161364"/>
              <a:gd name="connsiteX10" fmla="*/ 9101 w 248770"/>
              <a:gd name="connsiteY10" fmla="*/ 117662 h 161364"/>
              <a:gd name="connsiteX11" fmla="*/ 27255 w 248770"/>
              <a:gd name="connsiteY11" fmla="*/ 129764 h 161364"/>
              <a:gd name="connsiteX12" fmla="*/ 34651 w 248770"/>
              <a:gd name="connsiteY12" fmla="*/ 110938 h 161364"/>
              <a:gd name="connsiteX13" fmla="*/ 31289 w 248770"/>
              <a:gd name="connsiteY13" fmla="*/ 88751 h 161364"/>
              <a:gd name="connsiteX14" fmla="*/ 13135 w 248770"/>
              <a:gd name="connsiteY14" fmla="*/ 108921 h 161364"/>
              <a:gd name="connsiteX15" fmla="*/ 15152 w 248770"/>
              <a:gd name="connsiteY15" fmla="*/ 80682 h 161364"/>
              <a:gd name="connsiteX16" fmla="*/ 36668 w 248770"/>
              <a:gd name="connsiteY16" fmla="*/ 73287 h 161364"/>
              <a:gd name="connsiteX17" fmla="*/ 50115 w 248770"/>
              <a:gd name="connsiteY17" fmla="*/ 94802 h 161364"/>
              <a:gd name="connsiteX18" fmla="*/ 52132 w 248770"/>
              <a:gd name="connsiteY18" fmla="*/ 134471 h 161364"/>
              <a:gd name="connsiteX19" fmla="*/ 58183 w 248770"/>
              <a:gd name="connsiteY19" fmla="*/ 88751 h 161364"/>
              <a:gd name="connsiteX20" fmla="*/ 36668 w 248770"/>
              <a:gd name="connsiteY20" fmla="*/ 45048 h 161364"/>
              <a:gd name="connsiteX21" fmla="*/ 80371 w 248770"/>
              <a:gd name="connsiteY21" fmla="*/ 121024 h 161364"/>
              <a:gd name="connsiteX22" fmla="*/ 46081 w 248770"/>
              <a:gd name="connsiteY22" fmla="*/ 151952 h 161364"/>
              <a:gd name="connsiteX23" fmla="*/ 99869 w 248770"/>
              <a:gd name="connsiteY23" fmla="*/ 158003 h 161364"/>
              <a:gd name="connsiteX24" fmla="*/ 230978 w 248770"/>
              <a:gd name="connsiteY24" fmla="*/ 61184 h 161364"/>
              <a:gd name="connsiteX25" fmla="*/ 249804 w 248770"/>
              <a:gd name="connsiteY25" fmla="*/ 36307 h 161364"/>
              <a:gd name="connsiteX26" fmla="*/ 157691 w 248770"/>
              <a:gd name="connsiteY26" fmla="*/ 95474 h 161364"/>
              <a:gd name="connsiteX27" fmla="*/ 136849 w 248770"/>
              <a:gd name="connsiteY27" fmla="*/ 100853 h 161364"/>
              <a:gd name="connsiteX28" fmla="*/ 127435 w 248770"/>
              <a:gd name="connsiteY28" fmla="*/ 59167 h 161364"/>
              <a:gd name="connsiteX29" fmla="*/ 163743 w 248770"/>
              <a:gd name="connsiteY29" fmla="*/ 34290 h 161364"/>
              <a:gd name="connsiteX30" fmla="*/ 177862 w 248770"/>
              <a:gd name="connsiteY30" fmla="*/ 43031 h 161364"/>
              <a:gd name="connsiteX31" fmla="*/ 137521 w 248770"/>
              <a:gd name="connsiteY31" fmla="*/ 63874 h 161364"/>
              <a:gd name="connsiteX32" fmla="*/ 127435 w 248770"/>
              <a:gd name="connsiteY32" fmla="*/ 59167 h 16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8770" h="161364">
                <a:moveTo>
                  <a:pt x="136849" y="100853"/>
                </a:moveTo>
                <a:cubicBezTo>
                  <a:pt x="130125" y="90768"/>
                  <a:pt x="143572" y="87406"/>
                  <a:pt x="148951" y="82027"/>
                </a:cubicBezTo>
                <a:cubicBezTo>
                  <a:pt x="176517" y="51771"/>
                  <a:pt x="230978" y="51099"/>
                  <a:pt x="241063" y="0"/>
                </a:cubicBezTo>
                <a:cubicBezTo>
                  <a:pt x="191982" y="16137"/>
                  <a:pt x="142899" y="30256"/>
                  <a:pt x="93146" y="38997"/>
                </a:cubicBezTo>
                <a:cubicBezTo>
                  <a:pt x="120040" y="85389"/>
                  <a:pt x="119367" y="125058"/>
                  <a:pt x="89784" y="155986"/>
                </a:cubicBezTo>
                <a:cubicBezTo>
                  <a:pt x="85749" y="142539"/>
                  <a:pt x="89784" y="131109"/>
                  <a:pt x="91801" y="119679"/>
                </a:cubicBezTo>
                <a:cubicBezTo>
                  <a:pt x="95163" y="95474"/>
                  <a:pt x="95163" y="71270"/>
                  <a:pt x="76337" y="51771"/>
                </a:cubicBezTo>
                <a:cubicBezTo>
                  <a:pt x="52804" y="27567"/>
                  <a:pt x="36668" y="28239"/>
                  <a:pt x="12463" y="53788"/>
                </a:cubicBezTo>
                <a:cubicBezTo>
                  <a:pt x="10446" y="55806"/>
                  <a:pt x="8429" y="57150"/>
                  <a:pt x="5740" y="58495"/>
                </a:cubicBezTo>
                <a:cubicBezTo>
                  <a:pt x="7757" y="59167"/>
                  <a:pt x="9774" y="59840"/>
                  <a:pt x="12463" y="61184"/>
                </a:cubicBezTo>
                <a:cubicBezTo>
                  <a:pt x="3050" y="79338"/>
                  <a:pt x="-8380" y="97491"/>
                  <a:pt x="9101" y="117662"/>
                </a:cubicBezTo>
                <a:cubicBezTo>
                  <a:pt x="13808" y="123041"/>
                  <a:pt x="16497" y="133798"/>
                  <a:pt x="27255" y="129764"/>
                </a:cubicBezTo>
                <a:cubicBezTo>
                  <a:pt x="35323" y="127075"/>
                  <a:pt x="34651" y="118334"/>
                  <a:pt x="34651" y="110938"/>
                </a:cubicBezTo>
                <a:cubicBezTo>
                  <a:pt x="34651" y="103543"/>
                  <a:pt x="36668" y="95474"/>
                  <a:pt x="31289" y="88751"/>
                </a:cubicBezTo>
                <a:cubicBezTo>
                  <a:pt x="19187" y="91440"/>
                  <a:pt x="23221" y="104887"/>
                  <a:pt x="13135" y="108921"/>
                </a:cubicBezTo>
                <a:cubicBezTo>
                  <a:pt x="3723" y="98836"/>
                  <a:pt x="8429" y="89423"/>
                  <a:pt x="15152" y="80682"/>
                </a:cubicBezTo>
                <a:cubicBezTo>
                  <a:pt x="20532" y="73959"/>
                  <a:pt x="27927" y="70597"/>
                  <a:pt x="36668" y="73287"/>
                </a:cubicBezTo>
                <a:cubicBezTo>
                  <a:pt x="46753" y="76648"/>
                  <a:pt x="49443" y="85389"/>
                  <a:pt x="50115" y="94802"/>
                </a:cubicBezTo>
                <a:cubicBezTo>
                  <a:pt x="51460" y="106904"/>
                  <a:pt x="51460" y="119007"/>
                  <a:pt x="52132" y="134471"/>
                </a:cubicBezTo>
                <a:cubicBezTo>
                  <a:pt x="68268" y="118334"/>
                  <a:pt x="64235" y="103543"/>
                  <a:pt x="58183" y="88751"/>
                </a:cubicBezTo>
                <a:cubicBezTo>
                  <a:pt x="52804" y="75304"/>
                  <a:pt x="45408" y="62529"/>
                  <a:pt x="36668" y="45048"/>
                </a:cubicBezTo>
                <a:cubicBezTo>
                  <a:pt x="68268" y="65218"/>
                  <a:pt x="85749" y="96819"/>
                  <a:pt x="80371" y="121024"/>
                </a:cubicBezTo>
                <a:cubicBezTo>
                  <a:pt x="76337" y="139177"/>
                  <a:pt x="66251" y="151952"/>
                  <a:pt x="46081" y="151952"/>
                </a:cubicBezTo>
                <a:cubicBezTo>
                  <a:pt x="62217" y="171450"/>
                  <a:pt x="80371" y="171450"/>
                  <a:pt x="99869" y="158003"/>
                </a:cubicBezTo>
                <a:cubicBezTo>
                  <a:pt x="144244" y="127075"/>
                  <a:pt x="189964" y="96819"/>
                  <a:pt x="230978" y="61184"/>
                </a:cubicBezTo>
                <a:cubicBezTo>
                  <a:pt x="237701" y="55133"/>
                  <a:pt x="245770" y="50426"/>
                  <a:pt x="249804" y="36307"/>
                </a:cubicBezTo>
                <a:cubicBezTo>
                  <a:pt x="216186" y="57823"/>
                  <a:pt x="186602" y="76648"/>
                  <a:pt x="157691" y="95474"/>
                </a:cubicBezTo>
                <a:cubicBezTo>
                  <a:pt x="150968" y="99509"/>
                  <a:pt x="142227" y="108921"/>
                  <a:pt x="136849" y="100853"/>
                </a:cubicBezTo>
                <a:close/>
                <a:moveTo>
                  <a:pt x="127435" y="59167"/>
                </a:moveTo>
                <a:cubicBezTo>
                  <a:pt x="132814" y="41686"/>
                  <a:pt x="152313" y="43031"/>
                  <a:pt x="163743" y="34290"/>
                </a:cubicBezTo>
                <a:cubicBezTo>
                  <a:pt x="170466" y="36307"/>
                  <a:pt x="181224" y="37652"/>
                  <a:pt x="177862" y="43031"/>
                </a:cubicBezTo>
                <a:cubicBezTo>
                  <a:pt x="169794" y="57823"/>
                  <a:pt x="152313" y="59840"/>
                  <a:pt x="137521" y="63874"/>
                </a:cubicBezTo>
                <a:cubicBezTo>
                  <a:pt x="132814" y="65218"/>
                  <a:pt x="126091" y="63874"/>
                  <a:pt x="127435" y="59167"/>
                </a:cubicBezTo>
                <a:close/>
              </a:path>
            </a:pathLst>
          </a:custGeom>
          <a:noFill/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AEC9FEF-71B6-48B2-95AF-27F54C33613F}"/>
              </a:ext>
            </a:extLst>
          </p:cNvPr>
          <p:cNvSpPr/>
          <p:nvPr/>
        </p:nvSpPr>
        <p:spPr>
          <a:xfrm>
            <a:off x="4087317" y="5110440"/>
            <a:ext cx="768994" cy="498806"/>
          </a:xfrm>
          <a:custGeom>
            <a:avLst/>
            <a:gdLst>
              <a:gd name="connsiteX0" fmla="*/ 11387 w 248770"/>
              <a:gd name="connsiteY0" fmla="*/ 95474 h 161364"/>
              <a:gd name="connsiteX1" fmla="*/ 24834 w 248770"/>
              <a:gd name="connsiteY1" fmla="*/ 75304 h 161364"/>
              <a:gd name="connsiteX2" fmla="*/ 21472 w 248770"/>
              <a:gd name="connsiteY2" fmla="*/ 72614 h 161364"/>
              <a:gd name="connsiteX3" fmla="*/ 27523 w 248770"/>
              <a:gd name="connsiteY3" fmla="*/ 55133 h 161364"/>
              <a:gd name="connsiteX4" fmla="*/ 45677 w 248770"/>
              <a:gd name="connsiteY4" fmla="*/ 39669 h 161364"/>
              <a:gd name="connsiteX5" fmla="*/ 46349 w 248770"/>
              <a:gd name="connsiteY5" fmla="*/ 38324 h 161364"/>
              <a:gd name="connsiteX6" fmla="*/ 46349 w 248770"/>
              <a:gd name="connsiteY6" fmla="*/ 38324 h 161364"/>
              <a:gd name="connsiteX7" fmla="*/ 47022 w 248770"/>
              <a:gd name="connsiteY7" fmla="*/ 38324 h 161364"/>
              <a:gd name="connsiteX8" fmla="*/ 77278 w 248770"/>
              <a:gd name="connsiteY8" fmla="*/ 30256 h 161364"/>
              <a:gd name="connsiteX9" fmla="*/ 116274 w 248770"/>
              <a:gd name="connsiteY9" fmla="*/ 51099 h 161364"/>
              <a:gd name="connsiteX10" fmla="*/ 205025 w 248770"/>
              <a:gd name="connsiteY10" fmla="*/ 19498 h 161364"/>
              <a:gd name="connsiteX11" fmla="*/ 251417 w 248770"/>
              <a:gd name="connsiteY11" fmla="*/ 0 h 161364"/>
              <a:gd name="connsiteX12" fmla="*/ 91397 w 248770"/>
              <a:gd name="connsiteY12" fmla="*/ 23532 h 161364"/>
              <a:gd name="connsiteX13" fmla="*/ 46349 w 248770"/>
              <a:gd name="connsiteY13" fmla="*/ 37652 h 161364"/>
              <a:gd name="connsiteX14" fmla="*/ 11387 w 248770"/>
              <a:gd name="connsiteY14" fmla="*/ 66563 h 161364"/>
              <a:gd name="connsiteX15" fmla="*/ 34919 w 248770"/>
              <a:gd name="connsiteY15" fmla="*/ 164054 h 161364"/>
              <a:gd name="connsiteX16" fmla="*/ 11387 w 248770"/>
              <a:gd name="connsiteY16" fmla="*/ 95474 h 161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8770" h="161364">
                <a:moveTo>
                  <a:pt x="11387" y="95474"/>
                </a:moveTo>
                <a:cubicBezTo>
                  <a:pt x="13404" y="86061"/>
                  <a:pt x="17438" y="77993"/>
                  <a:pt x="24834" y="75304"/>
                </a:cubicBezTo>
                <a:cubicBezTo>
                  <a:pt x="23489" y="74631"/>
                  <a:pt x="22144" y="73959"/>
                  <a:pt x="21472" y="72614"/>
                </a:cubicBezTo>
                <a:cubicBezTo>
                  <a:pt x="15421" y="65891"/>
                  <a:pt x="24161" y="60512"/>
                  <a:pt x="27523" y="55133"/>
                </a:cubicBezTo>
                <a:cubicBezTo>
                  <a:pt x="32230" y="48409"/>
                  <a:pt x="38953" y="44375"/>
                  <a:pt x="45677" y="39669"/>
                </a:cubicBezTo>
                <a:cubicBezTo>
                  <a:pt x="45677" y="38996"/>
                  <a:pt x="46349" y="38996"/>
                  <a:pt x="46349" y="38324"/>
                </a:cubicBezTo>
                <a:lnTo>
                  <a:pt x="46349" y="38324"/>
                </a:lnTo>
                <a:cubicBezTo>
                  <a:pt x="46349" y="38324"/>
                  <a:pt x="47022" y="38324"/>
                  <a:pt x="47022" y="38324"/>
                </a:cubicBezTo>
                <a:cubicBezTo>
                  <a:pt x="57107" y="35635"/>
                  <a:pt x="66520" y="30928"/>
                  <a:pt x="77278" y="30256"/>
                </a:cubicBezTo>
                <a:cubicBezTo>
                  <a:pt x="94086" y="28911"/>
                  <a:pt x="109550" y="31601"/>
                  <a:pt x="116274" y="51099"/>
                </a:cubicBezTo>
                <a:cubicBezTo>
                  <a:pt x="141823" y="29584"/>
                  <a:pt x="176113" y="30928"/>
                  <a:pt x="205025" y="19498"/>
                </a:cubicBezTo>
                <a:cubicBezTo>
                  <a:pt x="220489" y="13447"/>
                  <a:pt x="238642" y="13447"/>
                  <a:pt x="251417" y="0"/>
                </a:cubicBezTo>
                <a:cubicBezTo>
                  <a:pt x="198301" y="12102"/>
                  <a:pt x="144513" y="16137"/>
                  <a:pt x="91397" y="23532"/>
                </a:cubicBezTo>
                <a:cubicBezTo>
                  <a:pt x="75933" y="25549"/>
                  <a:pt x="59124" y="25549"/>
                  <a:pt x="46349" y="37652"/>
                </a:cubicBezTo>
                <a:cubicBezTo>
                  <a:pt x="28196" y="38996"/>
                  <a:pt x="20128" y="54460"/>
                  <a:pt x="11387" y="66563"/>
                </a:cubicBezTo>
                <a:cubicBezTo>
                  <a:pt x="-11473" y="96146"/>
                  <a:pt x="1974" y="148590"/>
                  <a:pt x="34919" y="164054"/>
                </a:cubicBezTo>
                <a:cubicBezTo>
                  <a:pt x="16766" y="144556"/>
                  <a:pt x="4663" y="123041"/>
                  <a:pt x="11387" y="95474"/>
                </a:cubicBezTo>
                <a:close/>
              </a:path>
            </a:pathLst>
          </a:custGeom>
          <a:noFill/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A94BBB-3E28-47A7-8C06-28F97779A72D}"/>
              </a:ext>
            </a:extLst>
          </p:cNvPr>
          <p:cNvSpPr/>
          <p:nvPr/>
        </p:nvSpPr>
        <p:spPr>
          <a:xfrm>
            <a:off x="5005820" y="5600932"/>
            <a:ext cx="20784" cy="20784"/>
          </a:xfrm>
          <a:custGeom>
            <a:avLst/>
            <a:gdLst>
              <a:gd name="connsiteX0" fmla="*/ 2017 w 0"/>
              <a:gd name="connsiteY0" fmla="*/ 0 h 0"/>
              <a:gd name="connsiteX1" fmla="*/ 0 w 0"/>
              <a:gd name="connsiteY1" fmla="*/ 2690 h 0"/>
              <a:gd name="connsiteX2" fmla="*/ 2017 w 0"/>
              <a:gd name="connsiteY2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>
                <a:moveTo>
                  <a:pt x="2017" y="0"/>
                </a:moveTo>
                <a:cubicBezTo>
                  <a:pt x="1344" y="673"/>
                  <a:pt x="672" y="2017"/>
                  <a:pt x="0" y="2690"/>
                </a:cubicBezTo>
                <a:cubicBezTo>
                  <a:pt x="672" y="1345"/>
                  <a:pt x="1344" y="673"/>
                  <a:pt x="2017" y="0"/>
                </a:cubicBezTo>
                <a:close/>
              </a:path>
            </a:pathLst>
          </a:custGeom>
          <a:solidFill>
            <a:srgbClr val="313131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DBE02DC-4E03-4B0B-A547-E112300A4AD8}"/>
              </a:ext>
            </a:extLst>
          </p:cNvPr>
          <p:cNvSpPr/>
          <p:nvPr/>
        </p:nvSpPr>
        <p:spPr>
          <a:xfrm>
            <a:off x="6019244" y="5168633"/>
            <a:ext cx="20784" cy="20784"/>
          </a:xfrm>
          <a:custGeom>
            <a:avLst/>
            <a:gdLst>
              <a:gd name="connsiteX0" fmla="*/ 264 w 0"/>
              <a:gd name="connsiteY0" fmla="*/ 1345 h 0"/>
              <a:gd name="connsiteX1" fmla="*/ 1609 w 0"/>
              <a:gd name="connsiteY1" fmla="*/ 4034 h 0"/>
              <a:gd name="connsiteX2" fmla="*/ 1609 w 0"/>
              <a:gd name="connsiteY2" fmla="*/ 0 h 0"/>
              <a:gd name="connsiteX3" fmla="*/ 264 w 0"/>
              <a:gd name="connsiteY3" fmla="*/ 1345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264" y="1345"/>
                </a:moveTo>
                <a:cubicBezTo>
                  <a:pt x="-409" y="2017"/>
                  <a:pt x="264" y="3362"/>
                  <a:pt x="1609" y="4034"/>
                </a:cubicBezTo>
                <a:cubicBezTo>
                  <a:pt x="1609" y="2690"/>
                  <a:pt x="1609" y="1345"/>
                  <a:pt x="1609" y="0"/>
                </a:cubicBezTo>
                <a:cubicBezTo>
                  <a:pt x="1609" y="0"/>
                  <a:pt x="936" y="0"/>
                  <a:pt x="264" y="1345"/>
                </a:cubicBezTo>
                <a:close/>
              </a:path>
            </a:pathLst>
          </a:custGeom>
          <a:solidFill>
            <a:srgbClr val="F4F4F4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D502C0-545C-454E-91FB-F80A1B215D2B}"/>
              </a:ext>
            </a:extLst>
          </p:cNvPr>
          <p:cNvSpPr/>
          <p:nvPr/>
        </p:nvSpPr>
        <p:spPr>
          <a:xfrm>
            <a:off x="6672662" y="5399849"/>
            <a:ext cx="20784" cy="20784"/>
          </a:xfrm>
          <a:custGeom>
            <a:avLst/>
            <a:gdLst>
              <a:gd name="connsiteX0" fmla="*/ 0 w 0"/>
              <a:gd name="connsiteY0" fmla="*/ 504 h 0"/>
              <a:gd name="connsiteX1" fmla="*/ 0 w 0"/>
              <a:gd name="connsiteY1" fmla="*/ 504 h 0"/>
              <a:gd name="connsiteX2" fmla="*/ 0 w 0"/>
              <a:gd name="connsiteY2" fmla="*/ 504 h 0"/>
              <a:gd name="connsiteX3" fmla="*/ 0 w 0"/>
              <a:gd name="connsiteY3" fmla="*/ 504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0" y="504"/>
                </a:moveTo>
                <a:cubicBezTo>
                  <a:pt x="0" y="504"/>
                  <a:pt x="0" y="-168"/>
                  <a:pt x="0" y="504"/>
                </a:cubicBezTo>
                <a:cubicBezTo>
                  <a:pt x="0" y="-168"/>
                  <a:pt x="0" y="-168"/>
                  <a:pt x="0" y="504"/>
                </a:cubicBezTo>
                <a:lnTo>
                  <a:pt x="0" y="504"/>
                </a:lnTo>
                <a:close/>
              </a:path>
            </a:pathLst>
          </a:custGeom>
          <a:solidFill>
            <a:srgbClr val="D9D9D9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19DDC2-014E-49F0-8DC4-E17B5FD32896}"/>
              </a:ext>
            </a:extLst>
          </p:cNvPr>
          <p:cNvSpPr/>
          <p:nvPr/>
        </p:nvSpPr>
        <p:spPr>
          <a:xfrm>
            <a:off x="6622783" y="5218511"/>
            <a:ext cx="20784" cy="20784"/>
          </a:xfrm>
          <a:custGeom>
            <a:avLst/>
            <a:gdLst>
              <a:gd name="connsiteX0" fmla="*/ 10085 w 6723"/>
              <a:gd name="connsiteY0" fmla="*/ 0 h 0"/>
              <a:gd name="connsiteX1" fmla="*/ 10085 w 6723"/>
              <a:gd name="connsiteY1" fmla="*/ 0 h 0"/>
              <a:gd name="connsiteX2" fmla="*/ 0 w 6723"/>
              <a:gd name="connsiteY2" fmla="*/ 0 h 0"/>
              <a:gd name="connsiteX3" fmla="*/ 10085 w 6723"/>
              <a:gd name="connsiteY3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3">
                <a:moveTo>
                  <a:pt x="10085" y="0"/>
                </a:moveTo>
                <a:lnTo>
                  <a:pt x="10085" y="0"/>
                </a:lnTo>
                <a:cubicBezTo>
                  <a:pt x="6724" y="0"/>
                  <a:pt x="3362" y="0"/>
                  <a:pt x="0" y="0"/>
                </a:cubicBezTo>
                <a:cubicBezTo>
                  <a:pt x="3362" y="3362"/>
                  <a:pt x="6724" y="3362"/>
                  <a:pt x="10085" y="0"/>
                </a:cubicBezTo>
                <a:close/>
              </a:path>
            </a:pathLst>
          </a:custGeom>
          <a:solidFill>
            <a:srgbClr val="D9D9D9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890A9D-2B06-4A81-9D13-71CFBE6B95F7}"/>
              </a:ext>
            </a:extLst>
          </p:cNvPr>
          <p:cNvSpPr/>
          <p:nvPr/>
        </p:nvSpPr>
        <p:spPr>
          <a:xfrm>
            <a:off x="5440195" y="5361918"/>
            <a:ext cx="20784" cy="20784"/>
          </a:xfrm>
          <a:custGeom>
            <a:avLst/>
            <a:gdLst>
              <a:gd name="connsiteX0" fmla="*/ 0 w 6723"/>
              <a:gd name="connsiteY0" fmla="*/ 0 h 6723"/>
              <a:gd name="connsiteX1" fmla="*/ 7396 w 6723"/>
              <a:gd name="connsiteY1" fmla="*/ 7396 h 6723"/>
              <a:gd name="connsiteX2" fmla="*/ 0 w 6723"/>
              <a:gd name="connsiteY2" fmla="*/ 0 h 6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23" h="6723">
                <a:moveTo>
                  <a:pt x="0" y="0"/>
                </a:moveTo>
                <a:cubicBezTo>
                  <a:pt x="2690" y="2690"/>
                  <a:pt x="5379" y="4707"/>
                  <a:pt x="7396" y="7396"/>
                </a:cubicBezTo>
                <a:cubicBezTo>
                  <a:pt x="6724" y="4034"/>
                  <a:pt x="4707" y="1345"/>
                  <a:pt x="0" y="0"/>
                </a:cubicBezTo>
                <a:close/>
              </a:path>
            </a:pathLst>
          </a:custGeom>
          <a:solidFill>
            <a:srgbClr val="E7E7E7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E4F6E3-5F03-44B1-88AC-B183C4C74F2F}"/>
              </a:ext>
            </a:extLst>
          </p:cNvPr>
          <p:cNvSpPr/>
          <p:nvPr/>
        </p:nvSpPr>
        <p:spPr>
          <a:xfrm>
            <a:off x="6671103" y="5400483"/>
            <a:ext cx="20784" cy="20784"/>
          </a:xfrm>
          <a:custGeom>
            <a:avLst/>
            <a:gdLst>
              <a:gd name="connsiteX0" fmla="*/ 504 w 0"/>
              <a:gd name="connsiteY0" fmla="*/ 299 h 0"/>
              <a:gd name="connsiteX1" fmla="*/ 504 w 0"/>
              <a:gd name="connsiteY1" fmla="*/ 299 h 0"/>
              <a:gd name="connsiteX2" fmla="*/ 504 w 0"/>
              <a:gd name="connsiteY2" fmla="*/ 299 h 0"/>
              <a:gd name="connsiteX3" fmla="*/ 504 w 0"/>
              <a:gd name="connsiteY3" fmla="*/ 299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>
                <a:moveTo>
                  <a:pt x="504" y="299"/>
                </a:moveTo>
                <a:cubicBezTo>
                  <a:pt x="504" y="299"/>
                  <a:pt x="-168" y="-373"/>
                  <a:pt x="504" y="299"/>
                </a:cubicBezTo>
                <a:cubicBezTo>
                  <a:pt x="-168" y="299"/>
                  <a:pt x="-168" y="299"/>
                  <a:pt x="504" y="299"/>
                </a:cubicBezTo>
                <a:cubicBezTo>
                  <a:pt x="504" y="299"/>
                  <a:pt x="504" y="299"/>
                  <a:pt x="504" y="299"/>
                </a:cubicBezTo>
                <a:close/>
              </a:path>
            </a:pathLst>
          </a:custGeom>
          <a:solidFill>
            <a:srgbClr val="DADADA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DE819B0-91A9-435A-879C-56C65E0B0359}"/>
              </a:ext>
            </a:extLst>
          </p:cNvPr>
          <p:cNvSpPr/>
          <p:nvPr/>
        </p:nvSpPr>
        <p:spPr>
          <a:xfrm>
            <a:off x="6265302" y="5603005"/>
            <a:ext cx="20784" cy="20784"/>
          </a:xfrm>
          <a:custGeom>
            <a:avLst/>
            <a:gdLst>
              <a:gd name="connsiteX0" fmla="*/ 0 w 6723"/>
              <a:gd name="connsiteY0" fmla="*/ 0 h 0"/>
              <a:gd name="connsiteX1" fmla="*/ 3362 w 6723"/>
              <a:gd name="connsiteY1" fmla="*/ 4707 h 0"/>
              <a:gd name="connsiteX2" fmla="*/ 5379 w 6723"/>
              <a:gd name="connsiteY2" fmla="*/ 4707 h 0"/>
              <a:gd name="connsiteX3" fmla="*/ 7396 w 6723"/>
              <a:gd name="connsiteY3" fmla="*/ 4707 h 0"/>
              <a:gd name="connsiteX4" fmla="*/ 2017 w 6723"/>
              <a:gd name="connsiteY4" fmla="*/ 0 h 0"/>
              <a:gd name="connsiteX5" fmla="*/ 0 w 6723"/>
              <a:gd name="connsiteY5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23">
                <a:moveTo>
                  <a:pt x="0" y="0"/>
                </a:moveTo>
                <a:cubicBezTo>
                  <a:pt x="1345" y="1345"/>
                  <a:pt x="2690" y="3362"/>
                  <a:pt x="3362" y="4707"/>
                </a:cubicBezTo>
                <a:lnTo>
                  <a:pt x="5379" y="4707"/>
                </a:lnTo>
                <a:lnTo>
                  <a:pt x="7396" y="4707"/>
                </a:lnTo>
                <a:cubicBezTo>
                  <a:pt x="6051" y="2689"/>
                  <a:pt x="4034" y="1345"/>
                  <a:pt x="2017" y="0"/>
                </a:cubicBezTo>
                <a:cubicBezTo>
                  <a:pt x="1345" y="672"/>
                  <a:pt x="672" y="0"/>
                  <a:pt x="0" y="0"/>
                </a:cubicBezTo>
                <a:close/>
              </a:path>
            </a:pathLst>
          </a:custGeom>
          <a:solidFill>
            <a:srgbClr val="898989"/>
          </a:solidFill>
          <a:ln w="67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2B1D-016C-4F06-859C-A6EC3B9689A5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933F232-DA65-41C7-AC51-33D1AB853F2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304245" y="1651105"/>
            <a:ext cx="3887755" cy="44259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01EFC2FE-7CFD-4206-8A9A-D82B4D55D9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57668-BEBD-43F9-8230-3996B1888FF2}"/>
              </a:ext>
            </a:extLst>
          </p:cNvPr>
          <p:cNvSpPr/>
          <p:nvPr userDrawn="1"/>
        </p:nvSpPr>
        <p:spPr>
          <a:xfrm flipV="1">
            <a:off x="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2CB3CD-EDE6-4F6E-9F5D-FDCAB2099581}"/>
              </a:ext>
            </a:extLst>
          </p:cNvPr>
          <p:cNvSpPr/>
          <p:nvPr userDrawn="1"/>
        </p:nvSpPr>
        <p:spPr>
          <a:xfrm flipV="1">
            <a:off x="883920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6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CC5C1-1599-4C84-A843-91E70EABC32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346710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5D14429C-3C10-43BD-9636-A5015380F96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7506789" cy="3390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33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F9074EBC-1F15-45F9-A91E-E5C4D64C818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67390" y="2672859"/>
            <a:ext cx="8924610" cy="292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8FC2D2C-E288-4655-B149-7FDC6019F189}"/>
              </a:ext>
            </a:extLst>
          </p:cNvPr>
          <p:cNvSpPr/>
          <p:nvPr userDrawn="1"/>
        </p:nvSpPr>
        <p:spPr>
          <a:xfrm>
            <a:off x="1065125" y="615462"/>
            <a:ext cx="10061750" cy="5627077"/>
          </a:xfrm>
          <a:prstGeom prst="frame">
            <a:avLst>
              <a:gd name="adj1" fmla="val 12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980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3CA5F7E-D45F-4887-AF9C-BB7E27A9C9CE}"/>
              </a:ext>
            </a:extLst>
          </p:cNvPr>
          <p:cNvSpPr/>
          <p:nvPr userDrawn="1"/>
        </p:nvSpPr>
        <p:spPr>
          <a:xfrm>
            <a:off x="673240" y="499253"/>
            <a:ext cx="10862268" cy="50543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1C677DB5-A9F3-459B-9D51-37160E08512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29977" y="1141827"/>
            <a:ext cx="4824557" cy="5054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3960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13">
            <a:extLst>
              <a:ext uri="{FF2B5EF4-FFF2-40B4-BE49-F238E27FC236}">
                <a16:creationId xmlns:a16="http://schemas.microsoft.com/office/drawing/2014/main" id="{765EEA8B-9A67-469F-8BB3-65824733FB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068"/>
            <a:ext cx="3421966" cy="6843932"/>
          </a:xfrm>
          <a:custGeom>
            <a:avLst/>
            <a:gdLst>
              <a:gd name="connsiteX0" fmla="*/ 0 w 3421966"/>
              <a:gd name="connsiteY0" fmla="*/ 0 h 6843932"/>
              <a:gd name="connsiteX1" fmla="*/ 3421966 w 3421966"/>
              <a:gd name="connsiteY1" fmla="*/ 3421966 h 6843932"/>
              <a:gd name="connsiteX2" fmla="*/ 0 w 3421966"/>
              <a:gd name="connsiteY2" fmla="*/ 6843932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0" y="0"/>
                </a:moveTo>
                <a:lnTo>
                  <a:pt x="3421966" y="3421966"/>
                </a:lnTo>
                <a:lnTo>
                  <a:pt x="0" y="68439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2E38BD16-EA56-4033-8266-D224C725CDD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60562" y="462954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5A7FC3DE-855D-47F8-8A08-2C9EF72072C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739362" y="2023463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B648FC59-60B7-4C60-AED6-B26A5CFBDD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160562" y="358397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E2282AC1-84D1-457A-9B24-E20E948A51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03098" y="462953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34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4B3012-F87D-4B19-8508-FC9FCF94AB10}"/>
              </a:ext>
            </a:extLst>
          </p:cNvPr>
          <p:cNvGrpSpPr/>
          <p:nvPr userDrawn="1"/>
        </p:nvGrpSpPr>
        <p:grpSpPr>
          <a:xfrm>
            <a:off x="2924901" y="1686696"/>
            <a:ext cx="6342197" cy="3484608"/>
            <a:chOff x="-548507" y="477868"/>
            <a:chExt cx="11570449" cy="635717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8B384-9C73-48AE-A686-B8756D1BC32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1327A8-1B5E-4678-9568-48D27CA823E7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7CAFC64-51C4-45C6-AEF9-65B54F5146F2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A649BF4-C417-44E9-98D6-8FC294A5D4C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5BEC155-8F1B-46C1-A45D-866F572EEED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7197790-46F7-4F92-9C93-5BCAB1C111BF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1CAF9C-6520-4B32-8DAA-4041428CBA4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95E82618-5E05-455C-BDF9-5110E400108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901807-736E-437B-80F8-D3924B5A1E4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2BB209EC-1388-4082-934E-EC99454D42B6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02FC6A2-8EB5-49A0-BC16-E01EE9D85FEF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7681421-F4DB-46D8-9B81-F3C7378FCF16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그림 개체 틀 2">
            <a:extLst>
              <a:ext uri="{FF2B5EF4-FFF2-40B4-BE49-F238E27FC236}">
                <a16:creationId xmlns:a16="http://schemas.microsoft.com/office/drawing/2014/main" id="{80F074ED-916B-467D-9871-B74D0952C1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2179" y="1884681"/>
            <a:ext cx="4540437" cy="28122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C81543E3-75DA-4BE9-A4E5-C20150E352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47C64E-B38B-41CA-83F4-6C69AF037434}"/>
              </a:ext>
            </a:extLst>
          </p:cNvPr>
          <p:cNvSpPr/>
          <p:nvPr userDrawn="1"/>
        </p:nvSpPr>
        <p:spPr>
          <a:xfrm flipV="1">
            <a:off x="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1D9318-E0D3-49A9-A33B-600EAC6FA22C}"/>
              </a:ext>
            </a:extLst>
          </p:cNvPr>
          <p:cNvSpPr/>
          <p:nvPr userDrawn="1"/>
        </p:nvSpPr>
        <p:spPr>
          <a:xfrm flipV="1">
            <a:off x="883920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039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0077A84-6009-409D-A4B1-35939BB51A87}"/>
              </a:ext>
            </a:extLst>
          </p:cNvPr>
          <p:cNvSpPr/>
          <p:nvPr userDrawn="1"/>
        </p:nvSpPr>
        <p:spPr>
          <a:xfrm>
            <a:off x="3397776" y="2804798"/>
            <a:ext cx="8794226" cy="2404870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DEF1FA-2D73-4CF2-85DA-F7409D869E88}"/>
              </a:ext>
            </a:extLst>
          </p:cNvPr>
          <p:cNvGrpSpPr/>
          <p:nvPr userDrawn="1"/>
        </p:nvGrpSpPr>
        <p:grpSpPr>
          <a:xfrm>
            <a:off x="733478" y="1658103"/>
            <a:ext cx="2664296" cy="4683693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79C6F44-42EA-4086-98B3-5BA2C48DE1C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940AAC-8131-4E04-ACCC-DD60329CB00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12132B-7D28-4793-9ACE-8A50AC0EA4E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A8B60B1-3BC1-46D8-A6B5-51E0B99DDA51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91DDA7D-5E81-4DFC-8DC1-2B5515AED55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4572092-16F8-4EAB-85FD-3DF3ED6BFA5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21396" y="2069673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30B28010-70C7-447B-839F-859EC8B9AC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0BBC03-C00E-42D6-9852-08C1693A8F05}"/>
              </a:ext>
            </a:extLst>
          </p:cNvPr>
          <p:cNvSpPr/>
          <p:nvPr userDrawn="1"/>
        </p:nvSpPr>
        <p:spPr>
          <a:xfrm flipV="1">
            <a:off x="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4EE1D9-94E8-4B28-A2ED-F53BE25AB22F}"/>
              </a:ext>
            </a:extLst>
          </p:cNvPr>
          <p:cNvSpPr/>
          <p:nvPr userDrawn="1"/>
        </p:nvSpPr>
        <p:spPr>
          <a:xfrm flipV="1">
            <a:off x="883920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322428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0173921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D747B-4F75-4F28-AD96-701C919665B5}"/>
              </a:ext>
            </a:extLst>
          </p:cNvPr>
          <p:cNvSpPr/>
          <p:nvPr userDrawn="1"/>
        </p:nvSpPr>
        <p:spPr>
          <a:xfrm flipV="1">
            <a:off x="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A1094-8B72-45A3-9291-9448CC4446F6}"/>
              </a:ext>
            </a:extLst>
          </p:cNvPr>
          <p:cNvSpPr/>
          <p:nvPr userDrawn="1"/>
        </p:nvSpPr>
        <p:spPr>
          <a:xfrm flipV="1">
            <a:off x="883920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90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96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243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63A9860-9DCF-4B34-B426-D352307BCA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101" y="1674906"/>
            <a:ext cx="2969790" cy="34718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1D1BAC9-87E3-4013-9B1F-E30C997597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81518"/>
            <a:ext cx="11573197" cy="840230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>
            <a:lvl1pPr marL="0" indent="0" algn="ctr">
              <a:buFontTx/>
              <a:buNone/>
              <a:defRPr lang="en-US" altLang="ko-KR" sz="5400" dirty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/>
            <a:r>
              <a:rPr lang="en-US" altLang="ko-KR" dirty="0"/>
              <a:t>BASIC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58A2E-319E-43F9-924B-978E7E68AC46}"/>
              </a:ext>
            </a:extLst>
          </p:cNvPr>
          <p:cNvSpPr/>
          <p:nvPr userDrawn="1"/>
        </p:nvSpPr>
        <p:spPr>
          <a:xfrm flipV="1">
            <a:off x="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19C06-9F87-41DD-B6FC-542D54A35E45}"/>
              </a:ext>
            </a:extLst>
          </p:cNvPr>
          <p:cNvSpPr/>
          <p:nvPr userDrawn="1"/>
        </p:nvSpPr>
        <p:spPr>
          <a:xfrm flipV="1">
            <a:off x="8839200" y="678774"/>
            <a:ext cx="33528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D1D6708B-5253-4869-88B6-F1D316D4A52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413030" y="1519004"/>
            <a:ext cx="1828800" cy="164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>
            <a:extLst>
              <a:ext uri="{FF2B5EF4-FFF2-40B4-BE49-F238E27FC236}">
                <a16:creationId xmlns:a16="http://schemas.microsoft.com/office/drawing/2014/main" id="{33DC07FA-C2D8-42C5-A6E4-3CAAF06463F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84099" y="1519004"/>
            <a:ext cx="1828800" cy="164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그림 개체 틀 2">
            <a:extLst>
              <a:ext uri="{FF2B5EF4-FFF2-40B4-BE49-F238E27FC236}">
                <a16:creationId xmlns:a16="http://schemas.microsoft.com/office/drawing/2014/main" id="{F29E2618-8F1A-4CF1-AC17-6F453AE084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413030" y="3977032"/>
            <a:ext cx="1828800" cy="164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그림 개체 틀 2">
            <a:extLst>
              <a:ext uri="{FF2B5EF4-FFF2-40B4-BE49-F238E27FC236}">
                <a16:creationId xmlns:a16="http://schemas.microsoft.com/office/drawing/2014/main" id="{00DB524C-2F49-449A-9DF1-2CB4D648BC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84099" y="3977032"/>
            <a:ext cx="1828800" cy="1645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92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72" r:id="rId3"/>
    <p:sldLayoutId id="2147483673" r:id="rId4"/>
    <p:sldLayoutId id="2147483674" r:id="rId5"/>
    <p:sldLayoutId id="2147483675" r:id="rId6"/>
    <p:sldLayoutId id="2147483669" r:id="rId7"/>
    <p:sldLayoutId id="2147483670" r:id="rId8"/>
    <p:sldLayoutId id="2147483671" r:id="rId9"/>
    <p:sldLayoutId id="2147483665" r:id="rId10"/>
    <p:sldLayoutId id="2147483677" r:id="rId11"/>
    <p:sldLayoutId id="2147483676" r:id="rId12"/>
    <p:sldLayoutId id="2147483679" r:id="rId13"/>
    <p:sldLayoutId id="2147483680" r:id="rId14"/>
    <p:sldLayoutId id="2147483678" r:id="rId15"/>
    <p:sldLayoutId id="2147483682" r:id="rId16"/>
    <p:sldLayoutId id="2147483681" r:id="rId17"/>
    <p:sldLayoutId id="2147483660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CA81899-732F-4F33-928C-F14BBAED08B5}"/>
              </a:ext>
            </a:extLst>
          </p:cNvPr>
          <p:cNvSpPr/>
          <p:nvPr/>
        </p:nvSpPr>
        <p:spPr>
          <a:xfrm>
            <a:off x="5852828" y="169817"/>
            <a:ext cx="4576354" cy="3108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E8B4D348-0AE2-4059-BADF-64E32BFC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320708"/>
            <a:ext cx="4090010" cy="40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5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2">
            <a:extLst>
              <a:ext uri="{FF2B5EF4-FFF2-40B4-BE49-F238E27FC236}">
                <a16:creationId xmlns:a16="http://schemas.microsoft.com/office/drawing/2014/main" id="{F95AFCB1-F105-4CE5-9E40-80EDEC500C0B}"/>
              </a:ext>
            </a:extLst>
          </p:cNvPr>
          <p:cNvGrpSpPr/>
          <p:nvPr/>
        </p:nvGrpSpPr>
        <p:grpSpPr>
          <a:xfrm>
            <a:off x="5766181" y="2705043"/>
            <a:ext cx="5767057" cy="1868748"/>
            <a:chOff x="581891" y="2857852"/>
            <a:chExt cx="6301148" cy="18687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E47482-2712-4781-B1EA-2B78679D9A62}"/>
                </a:ext>
              </a:extLst>
            </p:cNvPr>
            <p:cNvSpPr txBox="1"/>
            <p:nvPr/>
          </p:nvSpPr>
          <p:spPr>
            <a:xfrm>
              <a:off x="581891" y="3341605"/>
              <a:ext cx="63011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1200" dirty="0">
                <a:cs typeface="Arial" pitchFamily="34" charset="0"/>
              </a:endParaRPr>
            </a:p>
            <a:p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E326EC-F8E7-4A2B-8EC2-167EA661E7A4}"/>
                </a:ext>
              </a:extLst>
            </p:cNvPr>
            <p:cNvSpPr txBox="1"/>
            <p:nvPr/>
          </p:nvSpPr>
          <p:spPr>
            <a:xfrm>
              <a:off x="581891" y="2857852"/>
              <a:ext cx="6301148" cy="5155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3300"/>
                </a:lnSpc>
              </a:pPr>
              <a:r>
                <a:rPr lang="en-US" altLang="ko-KR" sz="3200" b="1" dirty="0">
                  <a:cs typeface="Arial" pitchFamily="34" charset="0"/>
                </a:rPr>
                <a:t>Power Presentation</a:t>
              </a:r>
              <a:endParaRPr lang="ko-KR" altLang="en-US" sz="3200" b="1" dirty="0">
                <a:cs typeface="Arial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E6238E1-ED84-463D-A247-35ED13C24FC0}"/>
              </a:ext>
            </a:extLst>
          </p:cNvPr>
          <p:cNvSpPr txBox="1"/>
          <p:nvPr/>
        </p:nvSpPr>
        <p:spPr>
          <a:xfrm>
            <a:off x="65561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D25E2-75C7-4EB0-904C-B4978ED027B3}"/>
              </a:ext>
            </a:extLst>
          </p:cNvPr>
          <p:cNvSpPr txBox="1"/>
          <p:nvPr/>
        </p:nvSpPr>
        <p:spPr>
          <a:xfrm>
            <a:off x="693322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4C9D7-B2B2-4503-BC33-F7062BF51226}"/>
              </a:ext>
            </a:extLst>
          </p:cNvPr>
          <p:cNvSpPr txBox="1"/>
          <p:nvPr/>
        </p:nvSpPr>
        <p:spPr>
          <a:xfrm>
            <a:off x="3437659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CAE11-26CF-4D15-8FAB-3AA20FCBD704}"/>
              </a:ext>
            </a:extLst>
          </p:cNvPr>
          <p:cNvSpPr txBox="1"/>
          <p:nvPr/>
        </p:nvSpPr>
        <p:spPr>
          <a:xfrm>
            <a:off x="3475367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2FB1C-7514-432C-AFEE-36A104DE6538}"/>
              </a:ext>
            </a:extLst>
          </p:cNvPr>
          <p:cNvSpPr txBox="1"/>
          <p:nvPr/>
        </p:nvSpPr>
        <p:spPr>
          <a:xfrm>
            <a:off x="6219704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CF8AE1-CF8A-43EC-93F0-D4DE3E031659}"/>
              </a:ext>
            </a:extLst>
          </p:cNvPr>
          <p:cNvSpPr txBox="1"/>
          <p:nvPr/>
        </p:nvSpPr>
        <p:spPr>
          <a:xfrm>
            <a:off x="6257412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58B321-6EB6-427B-877C-EBE3B101FE73}"/>
              </a:ext>
            </a:extLst>
          </p:cNvPr>
          <p:cNvSpPr txBox="1"/>
          <p:nvPr/>
        </p:nvSpPr>
        <p:spPr>
          <a:xfrm>
            <a:off x="9001750" y="5060700"/>
            <a:ext cx="763624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4FFED-FBBD-4092-9CEA-8285DD402E38}"/>
              </a:ext>
            </a:extLst>
          </p:cNvPr>
          <p:cNvSpPr txBox="1"/>
          <p:nvPr/>
        </p:nvSpPr>
        <p:spPr>
          <a:xfrm>
            <a:off x="9039458" y="5578748"/>
            <a:ext cx="246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9303-045F-4635-ABB6-768FCA97EA99}"/>
              </a:ext>
            </a:extLst>
          </p:cNvPr>
          <p:cNvSpPr txBox="1"/>
          <p:nvPr/>
        </p:nvSpPr>
        <p:spPr>
          <a:xfrm>
            <a:off x="1419238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34CB6-277E-4394-BA09-8B25A75B8150}"/>
              </a:ext>
            </a:extLst>
          </p:cNvPr>
          <p:cNvSpPr txBox="1"/>
          <p:nvPr/>
        </p:nvSpPr>
        <p:spPr>
          <a:xfrm>
            <a:off x="4201283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217FC-1529-4495-B858-4763A105A0DB}"/>
              </a:ext>
            </a:extLst>
          </p:cNvPr>
          <p:cNvSpPr txBox="1"/>
          <p:nvPr/>
        </p:nvSpPr>
        <p:spPr>
          <a:xfrm>
            <a:off x="7052264" y="5183810"/>
            <a:ext cx="1674866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A76DF4-92CF-42BD-97FB-EB3467430892}"/>
              </a:ext>
            </a:extLst>
          </p:cNvPr>
          <p:cNvSpPr txBox="1"/>
          <p:nvPr/>
        </p:nvSpPr>
        <p:spPr>
          <a:xfrm>
            <a:off x="9834310" y="5183810"/>
            <a:ext cx="1635099" cy="307777"/>
          </a:xfrm>
          <a:prstGeom prst="rect">
            <a:avLst/>
          </a:prstGeom>
          <a:noFill/>
        </p:spPr>
        <p:txBody>
          <a:bodyPr wrap="square" lIns="108000" rIns="108000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2F7D04-0E58-4766-81A0-56429456F8D8}"/>
              </a:ext>
            </a:extLst>
          </p:cNvPr>
          <p:cNvSpPr txBox="1"/>
          <p:nvPr/>
        </p:nvSpPr>
        <p:spPr>
          <a:xfrm>
            <a:off x="5836382" y="703718"/>
            <a:ext cx="41128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accent4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A5E79-1055-44EB-813C-3CEC5F470709}"/>
              </a:ext>
            </a:extLst>
          </p:cNvPr>
          <p:cNvSpPr txBox="1"/>
          <p:nvPr/>
        </p:nvSpPr>
        <p:spPr>
          <a:xfrm>
            <a:off x="6796637" y="1507097"/>
            <a:ext cx="529725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4400" b="1" dirty="0">
                <a:solidFill>
                  <a:schemeClr val="accent5"/>
                </a:solidFill>
                <a:cs typeface="Arial" pitchFamily="34" charset="0"/>
              </a:rPr>
              <a:t>PRESENTATION</a:t>
            </a:r>
            <a:endParaRPr lang="ko-KR" altLang="en-US" sz="44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20" name="Graphic 143">
            <a:extLst>
              <a:ext uri="{FF2B5EF4-FFF2-40B4-BE49-F238E27FC236}">
                <a16:creationId xmlns:a16="http://schemas.microsoft.com/office/drawing/2014/main" id="{E7884BE7-0152-4327-B8A5-FA8C44166BA2}"/>
              </a:ext>
            </a:extLst>
          </p:cNvPr>
          <p:cNvSpPr/>
          <p:nvPr/>
        </p:nvSpPr>
        <p:spPr>
          <a:xfrm>
            <a:off x="-30030" y="226092"/>
            <a:ext cx="6307957" cy="4698694"/>
          </a:xfrm>
          <a:custGeom>
            <a:avLst/>
            <a:gdLst>
              <a:gd name="connsiteX0" fmla="*/ 6306972 w 6307957"/>
              <a:gd name="connsiteY0" fmla="*/ 157182 h 4698694"/>
              <a:gd name="connsiteX1" fmla="*/ 5765459 w 6307957"/>
              <a:gd name="connsiteY1" fmla="*/ 512441 h 4698694"/>
              <a:gd name="connsiteX2" fmla="*/ 3882730 w 6307957"/>
              <a:gd name="connsiteY2" fmla="*/ 1744765 h 4698694"/>
              <a:gd name="connsiteX3" fmla="*/ 3865977 w 6307957"/>
              <a:gd name="connsiteY3" fmla="*/ 1777285 h 4698694"/>
              <a:gd name="connsiteX4" fmla="*/ 3846267 w 6307957"/>
              <a:gd name="connsiteY4" fmla="*/ 1817689 h 4698694"/>
              <a:gd name="connsiteX5" fmla="*/ 3740823 w 6307957"/>
              <a:gd name="connsiteY5" fmla="*/ 1875831 h 4698694"/>
              <a:gd name="connsiteX6" fmla="*/ 3728997 w 6307957"/>
              <a:gd name="connsiteY6" fmla="*/ 1878295 h 4698694"/>
              <a:gd name="connsiteX7" fmla="*/ 3675782 w 6307957"/>
              <a:gd name="connsiteY7" fmla="*/ 1896526 h 4698694"/>
              <a:gd name="connsiteX8" fmla="*/ 3746243 w 6307957"/>
              <a:gd name="connsiteY8" fmla="*/ 1990638 h 4698694"/>
              <a:gd name="connsiteX9" fmla="*/ 3753634 w 6307957"/>
              <a:gd name="connsiteY9" fmla="*/ 2033998 h 4698694"/>
              <a:gd name="connsiteX10" fmla="*/ 3818675 w 6307957"/>
              <a:gd name="connsiteY10" fmla="*/ 2170978 h 4698694"/>
              <a:gd name="connsiteX11" fmla="*/ 3860064 w 6307957"/>
              <a:gd name="connsiteY11" fmla="*/ 2274945 h 4698694"/>
              <a:gd name="connsiteX12" fmla="*/ 3848239 w 6307957"/>
              <a:gd name="connsiteY12" fmla="*/ 2414388 h 4698694"/>
              <a:gd name="connsiteX13" fmla="*/ 3663957 w 6307957"/>
              <a:gd name="connsiteY13" fmla="*/ 2502587 h 4698694"/>
              <a:gd name="connsiteX14" fmla="*/ 3594481 w 6307957"/>
              <a:gd name="connsiteY14" fmla="*/ 2460212 h 4698694"/>
              <a:gd name="connsiteX15" fmla="*/ 3594481 w 6307957"/>
              <a:gd name="connsiteY15" fmla="*/ 2484848 h 4698694"/>
              <a:gd name="connsiteX16" fmla="*/ 3586598 w 6307957"/>
              <a:gd name="connsiteY16" fmla="*/ 2589801 h 4698694"/>
              <a:gd name="connsiteX17" fmla="*/ 3582656 w 6307957"/>
              <a:gd name="connsiteY17" fmla="*/ 2623799 h 4698694"/>
              <a:gd name="connsiteX18" fmla="*/ 3552107 w 6307957"/>
              <a:gd name="connsiteY18" fmla="*/ 2791328 h 4698694"/>
              <a:gd name="connsiteX19" fmla="*/ 3554570 w 6307957"/>
              <a:gd name="connsiteY19" fmla="*/ 2860310 h 4698694"/>
              <a:gd name="connsiteX20" fmla="*/ 3544716 w 6307957"/>
              <a:gd name="connsiteY20" fmla="*/ 2895787 h 4698694"/>
              <a:gd name="connsiteX21" fmla="*/ 3500862 w 6307957"/>
              <a:gd name="connsiteY21" fmla="*/ 2961813 h 4698694"/>
              <a:gd name="connsiteX22" fmla="*/ 3475240 w 6307957"/>
              <a:gd name="connsiteY22" fmla="*/ 3027839 h 4698694"/>
              <a:gd name="connsiteX23" fmla="*/ 3451589 w 6307957"/>
              <a:gd name="connsiteY23" fmla="*/ 3084503 h 4698694"/>
              <a:gd name="connsiteX24" fmla="*/ 3458980 w 6307957"/>
              <a:gd name="connsiteY24" fmla="*/ 3117024 h 4698694"/>
              <a:gd name="connsiteX25" fmla="*/ 3646711 w 6307957"/>
              <a:gd name="connsiteY25" fmla="*/ 3328899 h 4698694"/>
              <a:gd name="connsiteX26" fmla="*/ 3782212 w 6307957"/>
              <a:gd name="connsiteY26" fmla="*/ 3521557 h 4698694"/>
              <a:gd name="connsiteX27" fmla="*/ 3803893 w 6307957"/>
              <a:gd name="connsiteY27" fmla="*/ 3700912 h 4698694"/>
              <a:gd name="connsiteX28" fmla="*/ 3704854 w 6307957"/>
              <a:gd name="connsiteY28" fmla="*/ 3970929 h 4698694"/>
              <a:gd name="connsiteX29" fmla="*/ 3654102 w 6307957"/>
              <a:gd name="connsiteY29" fmla="*/ 4135009 h 4698694"/>
              <a:gd name="connsiteX30" fmla="*/ 3584134 w 6307957"/>
              <a:gd name="connsiteY30" fmla="*/ 4286770 h 4698694"/>
              <a:gd name="connsiteX31" fmla="*/ 3549643 w 6307957"/>
              <a:gd name="connsiteY31" fmla="*/ 4373491 h 4698694"/>
              <a:gd name="connsiteX32" fmla="*/ 3558019 w 6307957"/>
              <a:gd name="connsiteY32" fmla="*/ 4410939 h 4698694"/>
              <a:gd name="connsiteX33" fmla="*/ 3614191 w 6307957"/>
              <a:gd name="connsiteY33" fmla="*/ 4488790 h 4698694"/>
              <a:gd name="connsiteX34" fmla="*/ 3727519 w 6307957"/>
              <a:gd name="connsiteY34" fmla="*/ 4576497 h 4698694"/>
              <a:gd name="connsiteX35" fmla="*/ 3769894 w 6307957"/>
              <a:gd name="connsiteY35" fmla="*/ 4596206 h 4698694"/>
              <a:gd name="connsiteX36" fmla="*/ 3801922 w 6307957"/>
              <a:gd name="connsiteY36" fmla="*/ 4668638 h 4698694"/>
              <a:gd name="connsiteX37" fmla="*/ 3762996 w 6307957"/>
              <a:gd name="connsiteY37" fmla="*/ 4698694 h 4698694"/>
              <a:gd name="connsiteX38" fmla="*/ 3669377 w 6307957"/>
              <a:gd name="connsiteY38" fmla="*/ 4698694 h 4698694"/>
              <a:gd name="connsiteX39" fmla="*/ 3643262 w 6307957"/>
              <a:gd name="connsiteY39" fmla="*/ 4694260 h 4698694"/>
              <a:gd name="connsiteX40" fmla="*/ 3434343 w 6307957"/>
              <a:gd name="connsiteY40" fmla="*/ 4685883 h 4698694"/>
              <a:gd name="connsiteX41" fmla="*/ 3235772 w 6307957"/>
              <a:gd name="connsiteY41" fmla="*/ 4643016 h 4698694"/>
              <a:gd name="connsiteX42" fmla="*/ 3191919 w 6307957"/>
              <a:gd name="connsiteY42" fmla="*/ 4561222 h 4698694"/>
              <a:gd name="connsiteX43" fmla="*/ 3215570 w 6307957"/>
              <a:gd name="connsiteY43" fmla="*/ 4489283 h 4698694"/>
              <a:gd name="connsiteX44" fmla="*/ 3289973 w 6307957"/>
              <a:gd name="connsiteY44" fmla="*/ 4289234 h 4698694"/>
              <a:gd name="connsiteX45" fmla="*/ 3335304 w 6307957"/>
              <a:gd name="connsiteY45" fmla="*/ 4095097 h 4698694"/>
              <a:gd name="connsiteX46" fmla="*/ 3396403 w 6307957"/>
              <a:gd name="connsiteY46" fmla="*/ 3829022 h 4698694"/>
              <a:gd name="connsiteX47" fmla="*/ 3415127 w 6307957"/>
              <a:gd name="connsiteY47" fmla="*/ 3770880 h 4698694"/>
              <a:gd name="connsiteX48" fmla="*/ 3415620 w 6307957"/>
              <a:gd name="connsiteY48" fmla="*/ 3742301 h 4698694"/>
              <a:gd name="connsiteX49" fmla="*/ 3338261 w 6307957"/>
              <a:gd name="connsiteY49" fmla="*/ 3669870 h 4698694"/>
              <a:gd name="connsiteX50" fmla="*/ 3236265 w 6307957"/>
              <a:gd name="connsiteY50" fmla="*/ 3601872 h 4698694"/>
              <a:gd name="connsiteX51" fmla="*/ 3197832 w 6307957"/>
              <a:gd name="connsiteY51" fmla="*/ 3570338 h 4698694"/>
              <a:gd name="connsiteX52" fmla="*/ 3111604 w 6307957"/>
              <a:gd name="connsiteY52" fmla="*/ 3713230 h 4698694"/>
              <a:gd name="connsiteX53" fmla="*/ 3058881 w 6307957"/>
              <a:gd name="connsiteY53" fmla="*/ 3786154 h 4698694"/>
              <a:gd name="connsiteX54" fmla="*/ 2968712 w 6307957"/>
              <a:gd name="connsiteY54" fmla="*/ 3865484 h 4698694"/>
              <a:gd name="connsiteX55" fmla="*/ 2808081 w 6307957"/>
              <a:gd name="connsiteY55" fmla="*/ 3968465 h 4698694"/>
              <a:gd name="connsiteX56" fmla="*/ 2749446 w 6307957"/>
              <a:gd name="connsiteY56" fmla="*/ 3999507 h 4698694"/>
              <a:gd name="connsiteX57" fmla="*/ 2620350 w 6307957"/>
              <a:gd name="connsiteY57" fmla="*/ 4057157 h 4698694"/>
              <a:gd name="connsiteX58" fmla="*/ 2542498 w 6307957"/>
              <a:gd name="connsiteY58" fmla="*/ 4103966 h 4698694"/>
              <a:gd name="connsiteX59" fmla="*/ 2524267 w 6307957"/>
              <a:gd name="connsiteY59" fmla="*/ 4120227 h 4698694"/>
              <a:gd name="connsiteX60" fmla="*/ 2325203 w 6307957"/>
              <a:gd name="connsiteY60" fmla="*/ 4269524 h 4698694"/>
              <a:gd name="connsiteX61" fmla="*/ 2269525 w 6307957"/>
              <a:gd name="connsiteY61" fmla="*/ 4321261 h 4698694"/>
              <a:gd name="connsiteX62" fmla="*/ 2271003 w 6307957"/>
              <a:gd name="connsiteY62" fmla="*/ 4360187 h 4698694"/>
              <a:gd name="connsiteX63" fmla="*/ 2295639 w 6307957"/>
              <a:gd name="connsiteY63" fmla="*/ 4401084 h 4698694"/>
              <a:gd name="connsiteX64" fmla="*/ 2367086 w 6307957"/>
              <a:gd name="connsiteY64" fmla="*/ 4478443 h 4698694"/>
              <a:gd name="connsiteX65" fmla="*/ 2441981 w 6307957"/>
              <a:gd name="connsiteY65" fmla="*/ 4562208 h 4698694"/>
              <a:gd name="connsiteX66" fmla="*/ 2405026 w 6307957"/>
              <a:gd name="connsiteY66" fmla="*/ 4608032 h 4698694"/>
              <a:gd name="connsiteX67" fmla="*/ 2040897 w 6307957"/>
              <a:gd name="connsiteY67" fmla="*/ 4621828 h 4698694"/>
              <a:gd name="connsiteX68" fmla="*/ 1899975 w 6307957"/>
              <a:gd name="connsiteY68" fmla="*/ 4594235 h 4698694"/>
              <a:gd name="connsiteX69" fmla="*/ 1883715 w 6307957"/>
              <a:gd name="connsiteY69" fmla="*/ 4561222 h 4698694"/>
              <a:gd name="connsiteX70" fmla="*/ 1902439 w 6307957"/>
              <a:gd name="connsiteY70" fmla="*/ 4439517 h 4698694"/>
              <a:gd name="connsiteX71" fmla="*/ 1898005 w 6307957"/>
              <a:gd name="connsiteY71" fmla="*/ 4402070 h 4698694"/>
              <a:gd name="connsiteX72" fmla="*/ 1904410 w 6307957"/>
              <a:gd name="connsiteY72" fmla="*/ 4324711 h 4698694"/>
              <a:gd name="connsiteX73" fmla="*/ 1946292 w 6307957"/>
              <a:gd name="connsiteY73" fmla="*/ 4207440 h 4698694"/>
              <a:gd name="connsiteX74" fmla="*/ 1991624 w 6307957"/>
              <a:gd name="connsiteY74" fmla="*/ 3989160 h 4698694"/>
              <a:gd name="connsiteX75" fmla="*/ 1996058 w 6307957"/>
              <a:gd name="connsiteY75" fmla="*/ 3967972 h 4698694"/>
              <a:gd name="connsiteX76" fmla="*/ 2000986 w 6307957"/>
              <a:gd name="connsiteY76" fmla="*/ 3864006 h 4698694"/>
              <a:gd name="connsiteX77" fmla="*/ 1991624 w 6307957"/>
              <a:gd name="connsiteY77" fmla="*/ 3821138 h 4698694"/>
              <a:gd name="connsiteX78" fmla="*/ 1946785 w 6307957"/>
              <a:gd name="connsiteY78" fmla="*/ 3752156 h 4698694"/>
              <a:gd name="connsiteX79" fmla="*/ 1934467 w 6307957"/>
              <a:gd name="connsiteY79" fmla="*/ 3740330 h 4698694"/>
              <a:gd name="connsiteX80" fmla="*/ 1704853 w 6307957"/>
              <a:gd name="connsiteY80" fmla="*/ 3544223 h 4698694"/>
              <a:gd name="connsiteX81" fmla="*/ 1584134 w 6307957"/>
              <a:gd name="connsiteY81" fmla="*/ 3424489 h 4698694"/>
              <a:gd name="connsiteX82" fmla="*/ 1570338 w 6307957"/>
              <a:gd name="connsiteY82" fmla="*/ 3440256 h 4698694"/>
              <a:gd name="connsiteX83" fmla="*/ 1348115 w 6307957"/>
              <a:gd name="connsiteY83" fmla="*/ 3716679 h 4698694"/>
              <a:gd name="connsiteX84" fmla="*/ 1286524 w 6307957"/>
              <a:gd name="connsiteY84" fmla="*/ 3779749 h 4698694"/>
              <a:gd name="connsiteX85" fmla="*/ 1219512 w 6307957"/>
              <a:gd name="connsiteY85" fmla="*/ 3866469 h 4698694"/>
              <a:gd name="connsiteX86" fmla="*/ 1164326 w 6307957"/>
              <a:gd name="connsiteY86" fmla="*/ 3936930 h 4698694"/>
              <a:gd name="connsiteX87" fmla="*/ 1053954 w 6307957"/>
              <a:gd name="connsiteY87" fmla="*/ 4044346 h 4698694"/>
              <a:gd name="connsiteX88" fmla="*/ 1033752 w 6307957"/>
              <a:gd name="connsiteY88" fmla="*/ 4066026 h 4698694"/>
              <a:gd name="connsiteX89" fmla="*/ 886918 w 6307957"/>
              <a:gd name="connsiteY89" fmla="*/ 4127618 h 4698694"/>
              <a:gd name="connsiteX90" fmla="*/ 857354 w 6307957"/>
              <a:gd name="connsiteY90" fmla="*/ 4143385 h 4698694"/>
              <a:gd name="connsiteX91" fmla="*/ 728751 w 6307957"/>
              <a:gd name="connsiteY91" fmla="*/ 4332594 h 4698694"/>
              <a:gd name="connsiteX92" fmla="*/ 722345 w 6307957"/>
              <a:gd name="connsiteY92" fmla="*/ 4345405 h 4698694"/>
              <a:gd name="connsiteX93" fmla="*/ 696231 w 6307957"/>
              <a:gd name="connsiteY93" fmla="*/ 4387288 h 4698694"/>
              <a:gd name="connsiteX94" fmla="*/ 674058 w 6307957"/>
              <a:gd name="connsiteY94" fmla="*/ 4433605 h 4698694"/>
              <a:gd name="connsiteX95" fmla="*/ 656812 w 6307957"/>
              <a:gd name="connsiteY95" fmla="*/ 4479429 h 4698694"/>
              <a:gd name="connsiteX96" fmla="*/ 654841 w 6307957"/>
              <a:gd name="connsiteY96" fmla="*/ 4499138 h 4698694"/>
              <a:gd name="connsiteX97" fmla="*/ 595713 w 6307957"/>
              <a:gd name="connsiteY97" fmla="*/ 4607046 h 4698694"/>
              <a:gd name="connsiteX98" fmla="*/ 450357 w 6307957"/>
              <a:gd name="connsiteY98" fmla="*/ 4603597 h 4698694"/>
              <a:gd name="connsiteX99" fmla="*/ 434590 w 6307957"/>
              <a:gd name="connsiteY99" fmla="*/ 4581424 h 4698694"/>
              <a:gd name="connsiteX100" fmla="*/ 431633 w 6307957"/>
              <a:gd name="connsiteY100" fmla="*/ 4436068 h 4698694"/>
              <a:gd name="connsiteX101" fmla="*/ 492732 w 6307957"/>
              <a:gd name="connsiteY101" fmla="*/ 4221237 h 4698694"/>
              <a:gd name="connsiteX102" fmla="*/ 615423 w 6307957"/>
              <a:gd name="connsiteY102" fmla="*/ 4019216 h 4698694"/>
              <a:gd name="connsiteX103" fmla="*/ 645479 w 6307957"/>
              <a:gd name="connsiteY103" fmla="*/ 3980783 h 4698694"/>
              <a:gd name="connsiteX104" fmla="*/ 660754 w 6307957"/>
              <a:gd name="connsiteY104" fmla="*/ 3953191 h 4698694"/>
              <a:gd name="connsiteX105" fmla="*/ 721853 w 6307957"/>
              <a:gd name="connsiteY105" fmla="*/ 3836413 h 4698694"/>
              <a:gd name="connsiteX106" fmla="*/ 787386 w 6307957"/>
              <a:gd name="connsiteY106" fmla="*/ 3769894 h 4698694"/>
              <a:gd name="connsiteX107" fmla="*/ 893816 w 6307957"/>
              <a:gd name="connsiteY107" fmla="*/ 3644247 h 4698694"/>
              <a:gd name="connsiteX108" fmla="*/ 861789 w 6307957"/>
              <a:gd name="connsiteY108" fmla="*/ 3650160 h 4698694"/>
              <a:gd name="connsiteX109" fmla="*/ 34984 w 6307957"/>
              <a:gd name="connsiteY109" fmla="*/ 4097561 h 4698694"/>
              <a:gd name="connsiteX110" fmla="*/ 9855 w 6307957"/>
              <a:gd name="connsiteY110" fmla="*/ 4107416 h 4698694"/>
              <a:gd name="connsiteX111" fmla="*/ 0 w 6307957"/>
              <a:gd name="connsiteY111" fmla="*/ 3975856 h 4698694"/>
              <a:gd name="connsiteX112" fmla="*/ 0 w 6307957"/>
              <a:gd name="connsiteY112" fmla="*/ 3931510 h 4698694"/>
              <a:gd name="connsiteX113" fmla="*/ 232077 w 6307957"/>
              <a:gd name="connsiteY113" fmla="*/ 3813747 h 4698694"/>
              <a:gd name="connsiteX114" fmla="*/ 953437 w 6307957"/>
              <a:gd name="connsiteY114" fmla="*/ 3369796 h 4698694"/>
              <a:gd name="connsiteX115" fmla="*/ 1014043 w 6307957"/>
              <a:gd name="connsiteY115" fmla="*/ 3310175 h 4698694"/>
              <a:gd name="connsiteX116" fmla="*/ 1019463 w 6307957"/>
              <a:gd name="connsiteY116" fmla="*/ 3294900 h 4698694"/>
              <a:gd name="connsiteX117" fmla="*/ 1039665 w 6307957"/>
              <a:gd name="connsiteY117" fmla="*/ 3223947 h 4698694"/>
              <a:gd name="connsiteX118" fmla="*/ 1114560 w 6307957"/>
              <a:gd name="connsiteY118" fmla="*/ 3099778 h 4698694"/>
              <a:gd name="connsiteX119" fmla="*/ 1116531 w 6307957"/>
              <a:gd name="connsiteY119" fmla="*/ 3073171 h 4698694"/>
              <a:gd name="connsiteX120" fmla="*/ 1112097 w 6307957"/>
              <a:gd name="connsiteY120" fmla="*/ 2988914 h 4698694"/>
              <a:gd name="connsiteX121" fmla="*/ 1162848 w 6307957"/>
              <a:gd name="connsiteY121" fmla="*/ 2837645 h 4698694"/>
              <a:gd name="connsiteX122" fmla="*/ 1220005 w 6307957"/>
              <a:gd name="connsiteY122" fmla="*/ 2756837 h 4698694"/>
              <a:gd name="connsiteX123" fmla="*/ 1220005 w 6307957"/>
              <a:gd name="connsiteY123" fmla="*/ 2698202 h 4698694"/>
              <a:gd name="connsiteX124" fmla="*/ 1171717 w 6307957"/>
              <a:gd name="connsiteY124" fmla="*/ 2633654 h 4698694"/>
              <a:gd name="connsiteX125" fmla="*/ 1187485 w 6307957"/>
              <a:gd name="connsiteY125" fmla="*/ 2470067 h 4698694"/>
              <a:gd name="connsiteX126" fmla="*/ 1286031 w 6307957"/>
              <a:gd name="connsiteY126" fmla="*/ 2153733 h 4698694"/>
              <a:gd name="connsiteX127" fmla="*/ 1571816 w 6307957"/>
              <a:gd name="connsiteY127" fmla="*/ 1831978 h 4698694"/>
              <a:gd name="connsiteX128" fmla="*/ 1627494 w 6307957"/>
              <a:gd name="connsiteY128" fmla="*/ 1800936 h 4698694"/>
              <a:gd name="connsiteX129" fmla="*/ 1687608 w 6307957"/>
              <a:gd name="connsiteY129" fmla="*/ 1696477 h 4698694"/>
              <a:gd name="connsiteX130" fmla="*/ 1646218 w 6307957"/>
              <a:gd name="connsiteY130" fmla="*/ 1709288 h 4698694"/>
              <a:gd name="connsiteX131" fmla="*/ 1605321 w 6307957"/>
              <a:gd name="connsiteY131" fmla="*/ 1716186 h 4698694"/>
              <a:gd name="connsiteX132" fmla="*/ 1572801 w 6307957"/>
              <a:gd name="connsiteY132" fmla="*/ 1662478 h 4698694"/>
              <a:gd name="connsiteX133" fmla="*/ 1584627 w 6307957"/>
              <a:gd name="connsiteY133" fmla="*/ 1641291 h 4698694"/>
              <a:gd name="connsiteX134" fmla="*/ 1595467 w 6307957"/>
              <a:gd name="connsiteY134" fmla="*/ 1588076 h 4698694"/>
              <a:gd name="connsiteX135" fmla="*/ 1571816 w 6307957"/>
              <a:gd name="connsiteY135" fmla="*/ 1573294 h 4698694"/>
              <a:gd name="connsiteX136" fmla="*/ 1565410 w 6307957"/>
              <a:gd name="connsiteY136" fmla="*/ 1515152 h 4698694"/>
              <a:gd name="connsiteX137" fmla="*/ 1572801 w 6307957"/>
              <a:gd name="connsiteY137" fmla="*/ 1509239 h 4698694"/>
              <a:gd name="connsiteX138" fmla="*/ 1601872 w 6307957"/>
              <a:gd name="connsiteY138" fmla="*/ 1467356 h 4698694"/>
              <a:gd name="connsiteX139" fmla="*/ 1636856 w 6307957"/>
              <a:gd name="connsiteY139" fmla="*/ 1371766 h 4698694"/>
              <a:gd name="connsiteX140" fmla="*/ 2086721 w 6307957"/>
              <a:gd name="connsiteY140" fmla="*/ 1329391 h 4698694"/>
              <a:gd name="connsiteX141" fmla="*/ 2186746 w 6307957"/>
              <a:gd name="connsiteY141" fmla="*/ 1457009 h 4698694"/>
              <a:gd name="connsiteX142" fmla="*/ 2240453 w 6307957"/>
              <a:gd name="connsiteY142" fmla="*/ 1524513 h 4698694"/>
              <a:gd name="connsiteX143" fmla="*/ 2232077 w 6307957"/>
              <a:gd name="connsiteY143" fmla="*/ 1556048 h 4698694"/>
              <a:gd name="connsiteX144" fmla="*/ 2138951 w 6307957"/>
              <a:gd name="connsiteY144" fmla="*/ 1579207 h 4698694"/>
              <a:gd name="connsiteX145" fmla="*/ 2110865 w 6307957"/>
              <a:gd name="connsiteY145" fmla="*/ 1632422 h 4698694"/>
              <a:gd name="connsiteX146" fmla="*/ 2127125 w 6307957"/>
              <a:gd name="connsiteY146" fmla="*/ 1662971 h 4698694"/>
              <a:gd name="connsiteX147" fmla="*/ 2109879 w 6307957"/>
              <a:gd name="connsiteY147" fmla="*/ 1715201 h 4698694"/>
              <a:gd name="connsiteX148" fmla="*/ 2098054 w 6307957"/>
              <a:gd name="connsiteY148" fmla="*/ 1753634 h 4698694"/>
              <a:gd name="connsiteX149" fmla="*/ 2090663 w 6307957"/>
              <a:gd name="connsiteY149" fmla="*/ 1818675 h 4698694"/>
              <a:gd name="connsiteX150" fmla="*/ 2064055 w 6307957"/>
              <a:gd name="connsiteY150" fmla="*/ 1866962 h 4698694"/>
              <a:gd name="connsiteX151" fmla="*/ 2049766 w 6307957"/>
              <a:gd name="connsiteY151" fmla="*/ 1882237 h 4698694"/>
              <a:gd name="connsiteX152" fmla="*/ 2010840 w 6307957"/>
              <a:gd name="connsiteY152" fmla="*/ 1908352 h 4698694"/>
              <a:gd name="connsiteX153" fmla="*/ 1965016 w 6307957"/>
              <a:gd name="connsiteY153" fmla="*/ 1917714 h 4698694"/>
              <a:gd name="connsiteX154" fmla="*/ 1965016 w 6307957"/>
              <a:gd name="connsiteY154" fmla="*/ 1926090 h 4698694"/>
              <a:gd name="connsiteX155" fmla="*/ 1990638 w 6307957"/>
              <a:gd name="connsiteY155" fmla="*/ 1947770 h 4698694"/>
              <a:gd name="connsiteX156" fmla="*/ 2103474 w 6307957"/>
              <a:gd name="connsiteY156" fmla="*/ 2180340 h 4698694"/>
              <a:gd name="connsiteX157" fmla="*/ 2092634 w 6307957"/>
              <a:gd name="connsiteY157" fmla="*/ 2445923 h 4698694"/>
              <a:gd name="connsiteX158" fmla="*/ 2090170 w 6307957"/>
              <a:gd name="connsiteY158" fmla="*/ 2485341 h 4698694"/>
              <a:gd name="connsiteX159" fmla="*/ 2248830 w 6307957"/>
              <a:gd name="connsiteY159" fmla="*/ 2472530 h 4698694"/>
              <a:gd name="connsiteX160" fmla="*/ 2322247 w 6307957"/>
              <a:gd name="connsiteY160" fmla="*/ 2464646 h 4698694"/>
              <a:gd name="connsiteX161" fmla="*/ 2454299 w 6307957"/>
              <a:gd name="connsiteY161" fmla="*/ 2421779 h 4698694"/>
              <a:gd name="connsiteX162" fmla="*/ 2477950 w 6307957"/>
              <a:gd name="connsiteY162" fmla="*/ 2408968 h 4698694"/>
              <a:gd name="connsiteX163" fmla="*/ 2569598 w 6307957"/>
              <a:gd name="connsiteY163" fmla="*/ 2421779 h 4698694"/>
              <a:gd name="connsiteX164" fmla="*/ 2752895 w 6307957"/>
              <a:gd name="connsiteY164" fmla="*/ 2294161 h 4698694"/>
              <a:gd name="connsiteX165" fmla="*/ 2760286 w 6307957"/>
              <a:gd name="connsiteY165" fmla="*/ 2273466 h 4698694"/>
              <a:gd name="connsiteX166" fmla="*/ 2777532 w 6307957"/>
              <a:gd name="connsiteY166" fmla="*/ 2089185 h 4698694"/>
              <a:gd name="connsiteX167" fmla="*/ 2794284 w 6307957"/>
              <a:gd name="connsiteY167" fmla="*/ 1992116 h 4698694"/>
              <a:gd name="connsiteX168" fmla="*/ 2927815 w 6307957"/>
              <a:gd name="connsiteY168" fmla="*/ 1812762 h 4698694"/>
              <a:gd name="connsiteX169" fmla="*/ 2960828 w 6307957"/>
              <a:gd name="connsiteY169" fmla="*/ 1785661 h 4698694"/>
              <a:gd name="connsiteX170" fmla="*/ 2971668 w 6307957"/>
              <a:gd name="connsiteY170" fmla="*/ 1742301 h 4698694"/>
              <a:gd name="connsiteX171" fmla="*/ 2928307 w 6307957"/>
              <a:gd name="connsiteY171" fmla="*/ 1752156 h 4698694"/>
              <a:gd name="connsiteX172" fmla="*/ 2903178 w 6307957"/>
              <a:gd name="connsiteY172" fmla="*/ 1741316 h 4698694"/>
              <a:gd name="connsiteX173" fmla="*/ 2902193 w 6307957"/>
              <a:gd name="connsiteY173" fmla="*/ 1717172 h 4698694"/>
              <a:gd name="connsiteX174" fmla="*/ 2908598 w 6307957"/>
              <a:gd name="connsiteY174" fmla="*/ 1651638 h 4698694"/>
              <a:gd name="connsiteX175" fmla="*/ 2906135 w 6307957"/>
              <a:gd name="connsiteY175" fmla="*/ 1643262 h 4698694"/>
              <a:gd name="connsiteX176" fmla="*/ 2876571 w 6307957"/>
              <a:gd name="connsiteY176" fmla="*/ 1633900 h 4698694"/>
              <a:gd name="connsiteX177" fmla="*/ 2876571 w 6307957"/>
              <a:gd name="connsiteY177" fmla="*/ 1584627 h 4698694"/>
              <a:gd name="connsiteX178" fmla="*/ 2887903 w 6307957"/>
              <a:gd name="connsiteY178" fmla="*/ 1547672 h 4698694"/>
              <a:gd name="connsiteX179" fmla="*/ 3015029 w 6307957"/>
              <a:gd name="connsiteY179" fmla="*/ 1267307 h 4698694"/>
              <a:gd name="connsiteX180" fmla="*/ 3325450 w 6307957"/>
              <a:gd name="connsiteY180" fmla="*/ 1266322 h 4698694"/>
              <a:gd name="connsiteX181" fmla="*/ 3416605 w 6307957"/>
              <a:gd name="connsiteY181" fmla="*/ 1340724 h 4698694"/>
              <a:gd name="connsiteX182" fmla="*/ 3458487 w 6307957"/>
              <a:gd name="connsiteY182" fmla="*/ 1373737 h 4698694"/>
              <a:gd name="connsiteX183" fmla="*/ 3471298 w 6307957"/>
              <a:gd name="connsiteY183" fmla="*/ 1390490 h 4698694"/>
              <a:gd name="connsiteX184" fmla="*/ 3491500 w 6307957"/>
              <a:gd name="connsiteY184" fmla="*/ 1410692 h 4698694"/>
              <a:gd name="connsiteX185" fmla="*/ 3494949 w 6307957"/>
              <a:gd name="connsiteY185" fmla="*/ 1442227 h 4698694"/>
              <a:gd name="connsiteX186" fmla="*/ 3412171 w 6307957"/>
              <a:gd name="connsiteY186" fmla="*/ 1485095 h 4698694"/>
              <a:gd name="connsiteX187" fmla="*/ 3387041 w 6307957"/>
              <a:gd name="connsiteY187" fmla="*/ 1496920 h 4698694"/>
              <a:gd name="connsiteX188" fmla="*/ 3426952 w 6307957"/>
              <a:gd name="connsiteY188" fmla="*/ 1556048 h 4698694"/>
              <a:gd name="connsiteX189" fmla="*/ 3426460 w 6307957"/>
              <a:gd name="connsiteY189" fmla="*/ 1612712 h 4698694"/>
              <a:gd name="connsiteX190" fmla="*/ 3420547 w 6307957"/>
              <a:gd name="connsiteY190" fmla="*/ 1642276 h 4698694"/>
              <a:gd name="connsiteX191" fmla="*/ 3414634 w 6307957"/>
              <a:gd name="connsiteY191" fmla="*/ 1689579 h 4698694"/>
              <a:gd name="connsiteX192" fmla="*/ 3426460 w 6307957"/>
              <a:gd name="connsiteY192" fmla="*/ 1722099 h 4698694"/>
              <a:gd name="connsiteX193" fmla="*/ 3433358 w 6307957"/>
              <a:gd name="connsiteY193" fmla="*/ 1796502 h 4698694"/>
              <a:gd name="connsiteX194" fmla="*/ 3368810 w 6307957"/>
              <a:gd name="connsiteY194" fmla="*/ 1823602 h 4698694"/>
              <a:gd name="connsiteX195" fmla="*/ 3342695 w 6307957"/>
              <a:gd name="connsiteY195" fmla="*/ 1826558 h 4698694"/>
              <a:gd name="connsiteX196" fmla="*/ 3450604 w 6307957"/>
              <a:gd name="connsiteY196" fmla="*/ 1853166 h 4698694"/>
              <a:gd name="connsiteX197" fmla="*/ 3503819 w 6307957"/>
              <a:gd name="connsiteY197" fmla="*/ 1807342 h 4698694"/>
              <a:gd name="connsiteX198" fmla="*/ 3551121 w 6307957"/>
              <a:gd name="connsiteY198" fmla="*/ 1787632 h 4698694"/>
              <a:gd name="connsiteX199" fmla="*/ 3573787 w 6307957"/>
              <a:gd name="connsiteY199" fmla="*/ 1772850 h 4698694"/>
              <a:gd name="connsiteX200" fmla="*/ 3588076 w 6307957"/>
              <a:gd name="connsiteY200" fmla="*/ 1750185 h 4698694"/>
              <a:gd name="connsiteX201" fmla="*/ 3676768 w 6307957"/>
              <a:gd name="connsiteY201" fmla="*/ 1671348 h 4698694"/>
              <a:gd name="connsiteX202" fmla="*/ 3680710 w 6307957"/>
              <a:gd name="connsiteY202" fmla="*/ 1665435 h 4698694"/>
              <a:gd name="connsiteX203" fmla="*/ 3714708 w 6307957"/>
              <a:gd name="connsiteY203" fmla="*/ 1623553 h 4698694"/>
              <a:gd name="connsiteX204" fmla="*/ 3771372 w 6307957"/>
              <a:gd name="connsiteY204" fmla="*/ 1629465 h 4698694"/>
              <a:gd name="connsiteX205" fmla="*/ 3771865 w 6307957"/>
              <a:gd name="connsiteY205" fmla="*/ 1638827 h 4698694"/>
              <a:gd name="connsiteX206" fmla="*/ 5295886 w 6307957"/>
              <a:gd name="connsiteY206" fmla="*/ 508992 h 4698694"/>
              <a:gd name="connsiteX207" fmla="*/ 5303277 w 6307957"/>
              <a:gd name="connsiteY207" fmla="*/ 518847 h 4698694"/>
              <a:gd name="connsiteX208" fmla="*/ 3888643 w 6307957"/>
              <a:gd name="connsiteY208" fmla="*/ 1568367 h 4698694"/>
              <a:gd name="connsiteX209" fmla="*/ 3891599 w 6307957"/>
              <a:gd name="connsiteY209" fmla="*/ 1572309 h 4698694"/>
              <a:gd name="connsiteX210" fmla="*/ 3911308 w 6307957"/>
              <a:gd name="connsiteY210" fmla="*/ 1559990 h 4698694"/>
              <a:gd name="connsiteX211" fmla="*/ 6155704 w 6307957"/>
              <a:gd name="connsiteY211" fmla="*/ 12811 h 4698694"/>
              <a:gd name="connsiteX212" fmla="*/ 6169992 w 6307957"/>
              <a:gd name="connsiteY212" fmla="*/ 0 h 4698694"/>
              <a:gd name="connsiteX213" fmla="*/ 6179847 w 6307957"/>
              <a:gd name="connsiteY213" fmla="*/ 0 h 4698694"/>
              <a:gd name="connsiteX214" fmla="*/ 6158167 w 6307957"/>
              <a:gd name="connsiteY214" fmla="*/ 25622 h 4698694"/>
              <a:gd name="connsiteX215" fmla="*/ 3816704 w 6307957"/>
              <a:gd name="connsiteY215" fmla="*/ 1640305 h 4698694"/>
              <a:gd name="connsiteX216" fmla="*/ 3789603 w 6307957"/>
              <a:gd name="connsiteY216" fmla="*/ 1659522 h 4698694"/>
              <a:gd name="connsiteX217" fmla="*/ 3801429 w 6307957"/>
              <a:gd name="connsiteY217" fmla="*/ 1673811 h 4698694"/>
              <a:gd name="connsiteX218" fmla="*/ 3811284 w 6307957"/>
              <a:gd name="connsiteY218" fmla="*/ 1688593 h 4698694"/>
              <a:gd name="connsiteX219" fmla="*/ 4682434 w 6307957"/>
              <a:gd name="connsiteY219" fmla="*/ 1080069 h 4698694"/>
              <a:gd name="connsiteX220" fmla="*/ 4689333 w 6307957"/>
              <a:gd name="connsiteY220" fmla="*/ 1089924 h 4698694"/>
              <a:gd name="connsiteX221" fmla="*/ 3821631 w 6307957"/>
              <a:gd name="connsiteY221" fmla="*/ 1696477 h 4698694"/>
              <a:gd name="connsiteX222" fmla="*/ 3858586 w 6307957"/>
              <a:gd name="connsiteY222" fmla="*/ 1747228 h 4698694"/>
              <a:gd name="connsiteX223" fmla="*/ 3881744 w 6307957"/>
              <a:gd name="connsiteY223" fmla="*/ 1732446 h 4698694"/>
              <a:gd name="connsiteX224" fmla="*/ 5373245 w 6307957"/>
              <a:gd name="connsiteY224" fmla="*/ 755851 h 4698694"/>
              <a:gd name="connsiteX225" fmla="*/ 6269525 w 6307957"/>
              <a:gd name="connsiteY225" fmla="*/ 169500 h 4698694"/>
              <a:gd name="connsiteX226" fmla="*/ 6307957 w 6307957"/>
              <a:gd name="connsiteY226" fmla="*/ 152747 h 4698694"/>
              <a:gd name="connsiteX227" fmla="*/ 6306972 w 6307957"/>
              <a:gd name="connsiteY227" fmla="*/ 157182 h 4698694"/>
              <a:gd name="connsiteX228" fmla="*/ 1942843 w 6307957"/>
              <a:gd name="connsiteY228" fmla="*/ 2975117 h 4698694"/>
              <a:gd name="connsiteX229" fmla="*/ 1971914 w 6307957"/>
              <a:gd name="connsiteY229" fmla="*/ 3020941 h 4698694"/>
              <a:gd name="connsiteX230" fmla="*/ 2099039 w 6307957"/>
              <a:gd name="connsiteY230" fmla="*/ 3118995 h 4698694"/>
              <a:gd name="connsiteX231" fmla="*/ 2126632 w 6307957"/>
              <a:gd name="connsiteY231" fmla="*/ 3139197 h 4698694"/>
              <a:gd name="connsiteX232" fmla="*/ 2140429 w 6307957"/>
              <a:gd name="connsiteY232" fmla="*/ 3178123 h 4698694"/>
              <a:gd name="connsiteX233" fmla="*/ 2145849 w 6307957"/>
              <a:gd name="connsiteY233" fmla="*/ 3191919 h 4698694"/>
              <a:gd name="connsiteX234" fmla="*/ 2163587 w 6307957"/>
              <a:gd name="connsiteY234" fmla="*/ 3212614 h 4698694"/>
              <a:gd name="connsiteX235" fmla="*/ 2373491 w 6307957"/>
              <a:gd name="connsiteY235" fmla="*/ 3536832 h 4698694"/>
              <a:gd name="connsiteX236" fmla="*/ 2405519 w 6307957"/>
              <a:gd name="connsiteY236" fmla="*/ 3710273 h 4698694"/>
              <a:gd name="connsiteX237" fmla="*/ 2376940 w 6307957"/>
              <a:gd name="connsiteY237" fmla="*/ 3866962 h 4698694"/>
              <a:gd name="connsiteX238" fmla="*/ 2378418 w 6307957"/>
              <a:gd name="connsiteY238" fmla="*/ 3866962 h 4698694"/>
              <a:gd name="connsiteX239" fmla="*/ 2389258 w 6307957"/>
              <a:gd name="connsiteY239" fmla="*/ 3857108 h 4698694"/>
              <a:gd name="connsiteX240" fmla="*/ 2617394 w 6307957"/>
              <a:gd name="connsiteY240" fmla="*/ 3699926 h 4698694"/>
              <a:gd name="connsiteX241" fmla="*/ 2636610 w 6307957"/>
              <a:gd name="connsiteY241" fmla="*/ 3680217 h 4698694"/>
              <a:gd name="connsiteX242" fmla="*/ 2721360 w 6307957"/>
              <a:gd name="connsiteY242" fmla="*/ 3580685 h 4698694"/>
              <a:gd name="connsiteX243" fmla="*/ 2748953 w 6307957"/>
              <a:gd name="connsiteY243" fmla="*/ 3536832 h 4698694"/>
              <a:gd name="connsiteX244" fmla="*/ 2792313 w 6307957"/>
              <a:gd name="connsiteY244" fmla="*/ 3427445 h 4698694"/>
              <a:gd name="connsiteX245" fmla="*/ 2869673 w 6307957"/>
              <a:gd name="connsiteY245" fmla="*/ 3292929 h 4698694"/>
              <a:gd name="connsiteX246" fmla="*/ 2874600 w 6307957"/>
              <a:gd name="connsiteY246" fmla="*/ 3234294 h 4698694"/>
              <a:gd name="connsiteX247" fmla="*/ 2894802 w 6307957"/>
              <a:gd name="connsiteY247" fmla="*/ 2783444 h 4698694"/>
              <a:gd name="connsiteX248" fmla="*/ 2927322 w 6307957"/>
              <a:gd name="connsiteY248" fmla="*/ 2717418 h 4698694"/>
              <a:gd name="connsiteX249" fmla="*/ 2920424 w 6307957"/>
              <a:gd name="connsiteY249" fmla="*/ 2681449 h 4698694"/>
              <a:gd name="connsiteX250" fmla="*/ 2850948 w 6307957"/>
              <a:gd name="connsiteY250" fmla="*/ 2507021 h 4698694"/>
              <a:gd name="connsiteX251" fmla="*/ 2842572 w 6307957"/>
              <a:gd name="connsiteY251" fmla="*/ 2465139 h 4698694"/>
              <a:gd name="connsiteX252" fmla="*/ 2770141 w 6307957"/>
              <a:gd name="connsiteY252" fmla="*/ 2506529 h 4698694"/>
              <a:gd name="connsiteX253" fmla="*/ 2763242 w 6307957"/>
              <a:gd name="connsiteY253" fmla="*/ 2519832 h 4698694"/>
              <a:gd name="connsiteX254" fmla="*/ 2714954 w 6307957"/>
              <a:gd name="connsiteY254" fmla="*/ 2571077 h 4698694"/>
              <a:gd name="connsiteX255" fmla="*/ 2664203 w 6307957"/>
              <a:gd name="connsiteY255" fmla="*/ 2573540 h 4698694"/>
              <a:gd name="connsiteX256" fmla="*/ 2613452 w 6307957"/>
              <a:gd name="connsiteY256" fmla="*/ 2639566 h 4698694"/>
              <a:gd name="connsiteX257" fmla="*/ 2575018 w 6307957"/>
              <a:gd name="connsiteY257" fmla="*/ 2677999 h 4698694"/>
              <a:gd name="connsiteX258" fmla="*/ 2475979 w 6307957"/>
              <a:gd name="connsiteY258" fmla="*/ 2695245 h 4698694"/>
              <a:gd name="connsiteX259" fmla="*/ 2439517 w 6307957"/>
              <a:gd name="connsiteY259" fmla="*/ 2699680 h 4698694"/>
              <a:gd name="connsiteX260" fmla="*/ 2178862 w 6307957"/>
              <a:gd name="connsiteY260" fmla="*/ 2838630 h 4698694"/>
              <a:gd name="connsiteX261" fmla="*/ 1942843 w 6307957"/>
              <a:gd name="connsiteY261" fmla="*/ 2975117 h 469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6307957" h="4698694">
                <a:moveTo>
                  <a:pt x="6306972" y="157182"/>
                </a:moveTo>
                <a:cubicBezTo>
                  <a:pt x="6126632" y="275437"/>
                  <a:pt x="5946293" y="394186"/>
                  <a:pt x="5765459" y="512441"/>
                </a:cubicBezTo>
                <a:cubicBezTo>
                  <a:pt x="5138212" y="923380"/>
                  <a:pt x="4510471" y="1334319"/>
                  <a:pt x="3882730" y="1744765"/>
                </a:cubicBezTo>
                <a:cubicBezTo>
                  <a:pt x="3870411" y="1753141"/>
                  <a:pt x="3864499" y="1759547"/>
                  <a:pt x="3865977" y="1777285"/>
                </a:cubicBezTo>
                <a:cubicBezTo>
                  <a:pt x="3867455" y="1790589"/>
                  <a:pt x="3857601" y="1810298"/>
                  <a:pt x="3846267" y="1817689"/>
                </a:cubicBezTo>
                <a:cubicBezTo>
                  <a:pt x="3812762" y="1839369"/>
                  <a:pt x="3776300" y="1856615"/>
                  <a:pt x="3740823" y="1875831"/>
                </a:cubicBezTo>
                <a:cubicBezTo>
                  <a:pt x="3737374" y="1877802"/>
                  <a:pt x="3732939" y="1878295"/>
                  <a:pt x="3728997" y="1878295"/>
                </a:cubicBezTo>
                <a:cubicBezTo>
                  <a:pt x="3699433" y="1876817"/>
                  <a:pt x="3699433" y="1876324"/>
                  <a:pt x="3675782" y="1896526"/>
                </a:cubicBezTo>
                <a:cubicBezTo>
                  <a:pt x="3710273" y="1920177"/>
                  <a:pt x="3737374" y="1948756"/>
                  <a:pt x="3746243" y="1990638"/>
                </a:cubicBezTo>
                <a:cubicBezTo>
                  <a:pt x="3749199" y="2004927"/>
                  <a:pt x="3753634" y="2019709"/>
                  <a:pt x="3753634" y="2033998"/>
                </a:cubicBezTo>
                <a:cubicBezTo>
                  <a:pt x="3753634" y="2090170"/>
                  <a:pt x="3777778" y="2134516"/>
                  <a:pt x="3818675" y="2170978"/>
                </a:cubicBezTo>
                <a:cubicBezTo>
                  <a:pt x="3849717" y="2198571"/>
                  <a:pt x="3862035" y="2234541"/>
                  <a:pt x="3860064" y="2274945"/>
                </a:cubicBezTo>
                <a:cubicBezTo>
                  <a:pt x="3857601" y="2321754"/>
                  <a:pt x="3852180" y="2368071"/>
                  <a:pt x="3848239" y="2414388"/>
                </a:cubicBezTo>
                <a:cubicBezTo>
                  <a:pt x="3842326" y="2484848"/>
                  <a:pt x="3730968" y="2547918"/>
                  <a:pt x="3663957" y="2502587"/>
                </a:cubicBezTo>
                <a:cubicBezTo>
                  <a:pt x="3642277" y="2488298"/>
                  <a:pt x="3619611" y="2475487"/>
                  <a:pt x="3594481" y="2460212"/>
                </a:cubicBezTo>
                <a:cubicBezTo>
                  <a:pt x="3594481" y="2471052"/>
                  <a:pt x="3594974" y="2477950"/>
                  <a:pt x="3594481" y="2484848"/>
                </a:cubicBezTo>
                <a:cubicBezTo>
                  <a:pt x="3592018" y="2519832"/>
                  <a:pt x="3589554" y="2554816"/>
                  <a:pt x="3586598" y="2589801"/>
                </a:cubicBezTo>
                <a:cubicBezTo>
                  <a:pt x="3585612" y="2601133"/>
                  <a:pt x="3581671" y="2612466"/>
                  <a:pt x="3582656" y="2623799"/>
                </a:cubicBezTo>
                <a:cubicBezTo>
                  <a:pt x="3588076" y="2682434"/>
                  <a:pt x="3576250" y="2738606"/>
                  <a:pt x="3552107" y="2791328"/>
                </a:cubicBezTo>
                <a:cubicBezTo>
                  <a:pt x="3540774" y="2815964"/>
                  <a:pt x="3539295" y="2838137"/>
                  <a:pt x="3554570" y="2860310"/>
                </a:cubicBezTo>
                <a:cubicBezTo>
                  <a:pt x="3565410" y="2876078"/>
                  <a:pt x="3560483" y="2886918"/>
                  <a:pt x="3544716" y="2895787"/>
                </a:cubicBezTo>
                <a:cubicBezTo>
                  <a:pt x="3518601" y="2910076"/>
                  <a:pt x="3505790" y="2931264"/>
                  <a:pt x="3500862" y="2961813"/>
                </a:cubicBezTo>
                <a:cubicBezTo>
                  <a:pt x="3497413" y="2984479"/>
                  <a:pt x="3484109" y="3006159"/>
                  <a:pt x="3475240" y="3027839"/>
                </a:cubicBezTo>
                <a:cubicBezTo>
                  <a:pt x="3467357" y="3046563"/>
                  <a:pt x="3460458" y="3065780"/>
                  <a:pt x="3451589" y="3084503"/>
                </a:cubicBezTo>
                <a:cubicBezTo>
                  <a:pt x="3445184" y="3097807"/>
                  <a:pt x="3449618" y="3106676"/>
                  <a:pt x="3458980" y="3117024"/>
                </a:cubicBezTo>
                <a:cubicBezTo>
                  <a:pt x="3522050" y="3186992"/>
                  <a:pt x="3587583" y="3255482"/>
                  <a:pt x="3646711" y="3328899"/>
                </a:cubicBezTo>
                <a:cubicBezTo>
                  <a:pt x="3695984" y="3389997"/>
                  <a:pt x="3739345" y="3456024"/>
                  <a:pt x="3782212" y="3521557"/>
                </a:cubicBezTo>
                <a:cubicBezTo>
                  <a:pt x="3818675" y="3576743"/>
                  <a:pt x="3825080" y="3638827"/>
                  <a:pt x="3803893" y="3700912"/>
                </a:cubicBezTo>
                <a:cubicBezTo>
                  <a:pt x="3772358" y="3791574"/>
                  <a:pt x="3736388" y="3880759"/>
                  <a:pt x="3704854" y="3970929"/>
                </a:cubicBezTo>
                <a:cubicBezTo>
                  <a:pt x="3686129" y="4025129"/>
                  <a:pt x="3674304" y="4081794"/>
                  <a:pt x="3654102" y="4135009"/>
                </a:cubicBezTo>
                <a:cubicBezTo>
                  <a:pt x="3634393" y="4186745"/>
                  <a:pt x="3607292" y="4236019"/>
                  <a:pt x="3584134" y="4286770"/>
                </a:cubicBezTo>
                <a:cubicBezTo>
                  <a:pt x="3571323" y="4315349"/>
                  <a:pt x="3558512" y="4343927"/>
                  <a:pt x="3549643" y="4373491"/>
                </a:cubicBezTo>
                <a:cubicBezTo>
                  <a:pt x="3546194" y="4384331"/>
                  <a:pt x="3551121" y="4400591"/>
                  <a:pt x="3558019" y="4410939"/>
                </a:cubicBezTo>
                <a:cubicBezTo>
                  <a:pt x="3575265" y="4438039"/>
                  <a:pt x="3594974" y="4463168"/>
                  <a:pt x="3614191" y="4488790"/>
                </a:cubicBezTo>
                <a:cubicBezTo>
                  <a:pt x="3644247" y="4528209"/>
                  <a:pt x="3682188" y="4557280"/>
                  <a:pt x="3727519" y="4576497"/>
                </a:cubicBezTo>
                <a:cubicBezTo>
                  <a:pt x="3741808" y="4582409"/>
                  <a:pt x="3756098" y="4588815"/>
                  <a:pt x="3769894" y="4596206"/>
                </a:cubicBezTo>
                <a:cubicBezTo>
                  <a:pt x="3804385" y="4614437"/>
                  <a:pt x="3809313" y="4631190"/>
                  <a:pt x="3801922" y="4668638"/>
                </a:cubicBezTo>
                <a:cubicBezTo>
                  <a:pt x="3796994" y="4693274"/>
                  <a:pt x="3777285" y="4690810"/>
                  <a:pt x="3762996" y="4698694"/>
                </a:cubicBezTo>
                <a:cubicBezTo>
                  <a:pt x="3731954" y="4698694"/>
                  <a:pt x="3700419" y="4698694"/>
                  <a:pt x="3669377" y="4698694"/>
                </a:cubicBezTo>
                <a:cubicBezTo>
                  <a:pt x="3660508" y="4697216"/>
                  <a:pt x="3651638" y="4694260"/>
                  <a:pt x="3643262" y="4694260"/>
                </a:cubicBezTo>
                <a:cubicBezTo>
                  <a:pt x="3573787" y="4691303"/>
                  <a:pt x="3504312" y="4687362"/>
                  <a:pt x="3434343" y="4685883"/>
                </a:cubicBezTo>
                <a:cubicBezTo>
                  <a:pt x="3365361" y="4684405"/>
                  <a:pt x="3299335" y="4668638"/>
                  <a:pt x="3235772" y="4643016"/>
                </a:cubicBezTo>
                <a:cubicBezTo>
                  <a:pt x="3194876" y="4626755"/>
                  <a:pt x="3183050" y="4604090"/>
                  <a:pt x="3191919" y="4561222"/>
                </a:cubicBezTo>
                <a:cubicBezTo>
                  <a:pt x="3196846" y="4536585"/>
                  <a:pt x="3206701" y="4512934"/>
                  <a:pt x="3215570" y="4489283"/>
                </a:cubicBezTo>
                <a:cubicBezTo>
                  <a:pt x="3240700" y="4422764"/>
                  <a:pt x="3269278" y="4357231"/>
                  <a:pt x="3289973" y="4289234"/>
                </a:cubicBezTo>
                <a:cubicBezTo>
                  <a:pt x="3309189" y="4225671"/>
                  <a:pt x="3317566" y="4159153"/>
                  <a:pt x="3335304" y="4095097"/>
                </a:cubicBezTo>
                <a:cubicBezTo>
                  <a:pt x="3359448" y="4007391"/>
                  <a:pt x="3387041" y="3920670"/>
                  <a:pt x="3396403" y="3829022"/>
                </a:cubicBezTo>
                <a:cubicBezTo>
                  <a:pt x="3398374" y="3809313"/>
                  <a:pt x="3409707" y="3790589"/>
                  <a:pt x="3415127" y="3770880"/>
                </a:cubicBezTo>
                <a:cubicBezTo>
                  <a:pt x="3417590" y="3762010"/>
                  <a:pt x="3419069" y="3750677"/>
                  <a:pt x="3415620" y="3742301"/>
                </a:cubicBezTo>
                <a:cubicBezTo>
                  <a:pt x="3401330" y="3706332"/>
                  <a:pt x="3369796" y="3688593"/>
                  <a:pt x="3338261" y="3669870"/>
                </a:cubicBezTo>
                <a:cubicBezTo>
                  <a:pt x="3303277" y="3649175"/>
                  <a:pt x="3269771" y="3625524"/>
                  <a:pt x="3236265" y="3601872"/>
                </a:cubicBezTo>
                <a:cubicBezTo>
                  <a:pt x="3223454" y="3593003"/>
                  <a:pt x="3212121" y="3582163"/>
                  <a:pt x="3197832" y="3570338"/>
                </a:cubicBezTo>
                <a:cubicBezTo>
                  <a:pt x="3168268" y="3619611"/>
                  <a:pt x="3140675" y="3666913"/>
                  <a:pt x="3111604" y="3713230"/>
                </a:cubicBezTo>
                <a:cubicBezTo>
                  <a:pt x="3095836" y="3738852"/>
                  <a:pt x="3079576" y="3764967"/>
                  <a:pt x="3058881" y="3786154"/>
                </a:cubicBezTo>
                <a:cubicBezTo>
                  <a:pt x="3031289" y="3814733"/>
                  <a:pt x="2998275" y="3838384"/>
                  <a:pt x="2968712" y="3865484"/>
                </a:cubicBezTo>
                <a:cubicBezTo>
                  <a:pt x="2921409" y="3909830"/>
                  <a:pt x="2868687" y="3944814"/>
                  <a:pt x="2808081" y="3968465"/>
                </a:cubicBezTo>
                <a:cubicBezTo>
                  <a:pt x="2787879" y="3976349"/>
                  <a:pt x="2766691" y="3985711"/>
                  <a:pt x="2749446" y="3999507"/>
                </a:cubicBezTo>
                <a:cubicBezTo>
                  <a:pt x="2711013" y="4030057"/>
                  <a:pt x="2668145" y="4048780"/>
                  <a:pt x="2620350" y="4057157"/>
                </a:cubicBezTo>
                <a:cubicBezTo>
                  <a:pt x="2587830" y="4062577"/>
                  <a:pt x="2558266" y="4070461"/>
                  <a:pt x="2542498" y="4103966"/>
                </a:cubicBezTo>
                <a:cubicBezTo>
                  <a:pt x="2539542" y="4110865"/>
                  <a:pt x="2530673" y="4115299"/>
                  <a:pt x="2524267" y="4120227"/>
                </a:cubicBezTo>
                <a:cubicBezTo>
                  <a:pt x="2457748" y="4169993"/>
                  <a:pt x="2391229" y="4218773"/>
                  <a:pt x="2325203" y="4269524"/>
                </a:cubicBezTo>
                <a:cubicBezTo>
                  <a:pt x="2305001" y="4284799"/>
                  <a:pt x="2286770" y="4303031"/>
                  <a:pt x="2269525" y="4321261"/>
                </a:cubicBezTo>
                <a:cubicBezTo>
                  <a:pt x="2257699" y="4333580"/>
                  <a:pt x="2258684" y="4346391"/>
                  <a:pt x="2271003" y="4360187"/>
                </a:cubicBezTo>
                <a:cubicBezTo>
                  <a:pt x="2281843" y="4372013"/>
                  <a:pt x="2294654" y="4386795"/>
                  <a:pt x="2295639" y="4401084"/>
                </a:cubicBezTo>
                <a:cubicBezTo>
                  <a:pt x="2300074" y="4446908"/>
                  <a:pt x="2323725" y="4469574"/>
                  <a:pt x="2367086" y="4478443"/>
                </a:cubicBezTo>
                <a:cubicBezTo>
                  <a:pt x="2410939" y="4487805"/>
                  <a:pt x="2435083" y="4517862"/>
                  <a:pt x="2441981" y="4562208"/>
                </a:cubicBezTo>
                <a:cubicBezTo>
                  <a:pt x="2446908" y="4594235"/>
                  <a:pt x="2438039" y="4606553"/>
                  <a:pt x="2405026" y="4608032"/>
                </a:cubicBezTo>
                <a:cubicBezTo>
                  <a:pt x="2283814" y="4612959"/>
                  <a:pt x="2162109" y="4619364"/>
                  <a:pt x="2040897" y="4621828"/>
                </a:cubicBezTo>
                <a:cubicBezTo>
                  <a:pt x="1992609" y="4622814"/>
                  <a:pt x="1943829" y="4619857"/>
                  <a:pt x="1899975" y="4594235"/>
                </a:cubicBezTo>
                <a:cubicBezTo>
                  <a:pt x="1886179" y="4586352"/>
                  <a:pt x="1880266" y="4578468"/>
                  <a:pt x="1883715" y="4561222"/>
                </a:cubicBezTo>
                <a:cubicBezTo>
                  <a:pt x="1891599" y="4520818"/>
                  <a:pt x="1897512" y="4480414"/>
                  <a:pt x="1902439" y="4439517"/>
                </a:cubicBezTo>
                <a:cubicBezTo>
                  <a:pt x="1903917" y="4427199"/>
                  <a:pt x="1903917" y="4411924"/>
                  <a:pt x="1898005" y="4402070"/>
                </a:cubicBezTo>
                <a:cubicBezTo>
                  <a:pt x="1879773" y="4373491"/>
                  <a:pt x="1884208" y="4349840"/>
                  <a:pt x="1904410" y="4324711"/>
                </a:cubicBezTo>
                <a:cubicBezTo>
                  <a:pt x="1932003" y="4290712"/>
                  <a:pt x="1944814" y="4252279"/>
                  <a:pt x="1946292" y="4207440"/>
                </a:cubicBezTo>
                <a:cubicBezTo>
                  <a:pt x="1948756" y="4132545"/>
                  <a:pt x="1964523" y="4059128"/>
                  <a:pt x="1991624" y="3989160"/>
                </a:cubicBezTo>
                <a:cubicBezTo>
                  <a:pt x="1994087" y="3982262"/>
                  <a:pt x="1998029" y="3973885"/>
                  <a:pt x="1996058" y="3967972"/>
                </a:cubicBezTo>
                <a:cubicBezTo>
                  <a:pt x="1982754" y="3932496"/>
                  <a:pt x="1993595" y="3898004"/>
                  <a:pt x="2000986" y="3864006"/>
                </a:cubicBezTo>
                <a:cubicBezTo>
                  <a:pt x="2004435" y="3847253"/>
                  <a:pt x="2001971" y="3834935"/>
                  <a:pt x="1991624" y="3821138"/>
                </a:cubicBezTo>
                <a:cubicBezTo>
                  <a:pt x="1974871" y="3799458"/>
                  <a:pt x="1961567" y="3774821"/>
                  <a:pt x="1946785" y="3752156"/>
                </a:cubicBezTo>
                <a:cubicBezTo>
                  <a:pt x="1943829" y="3747721"/>
                  <a:pt x="1939394" y="3743286"/>
                  <a:pt x="1934467" y="3740330"/>
                </a:cubicBezTo>
                <a:cubicBezTo>
                  <a:pt x="1844789" y="3690564"/>
                  <a:pt x="1774329" y="3618625"/>
                  <a:pt x="1704853" y="3544223"/>
                </a:cubicBezTo>
                <a:cubicBezTo>
                  <a:pt x="1666420" y="3503326"/>
                  <a:pt x="1625031" y="3464893"/>
                  <a:pt x="1584134" y="3424489"/>
                </a:cubicBezTo>
                <a:cubicBezTo>
                  <a:pt x="1578714" y="3430894"/>
                  <a:pt x="1574279" y="3435329"/>
                  <a:pt x="1570338" y="3440256"/>
                </a:cubicBezTo>
                <a:cubicBezTo>
                  <a:pt x="1496428" y="3532397"/>
                  <a:pt x="1423011" y="3625031"/>
                  <a:pt x="1348115" y="3716679"/>
                </a:cubicBezTo>
                <a:cubicBezTo>
                  <a:pt x="1329391" y="3739345"/>
                  <a:pt x="1308697" y="3760532"/>
                  <a:pt x="1286524" y="3779749"/>
                </a:cubicBezTo>
                <a:cubicBezTo>
                  <a:pt x="1257945" y="3804385"/>
                  <a:pt x="1236758" y="3832964"/>
                  <a:pt x="1219512" y="3866469"/>
                </a:cubicBezTo>
                <a:cubicBezTo>
                  <a:pt x="1205716" y="3892584"/>
                  <a:pt x="1187485" y="3919684"/>
                  <a:pt x="1164326" y="3936930"/>
                </a:cubicBezTo>
                <a:cubicBezTo>
                  <a:pt x="1121951" y="3967972"/>
                  <a:pt x="1085982" y="4003942"/>
                  <a:pt x="1053954" y="4044346"/>
                </a:cubicBezTo>
                <a:cubicBezTo>
                  <a:pt x="1048041" y="4052230"/>
                  <a:pt x="1040650" y="4059128"/>
                  <a:pt x="1033752" y="4066026"/>
                </a:cubicBezTo>
                <a:cubicBezTo>
                  <a:pt x="993841" y="4108401"/>
                  <a:pt x="945553" y="4131067"/>
                  <a:pt x="886918" y="4127618"/>
                </a:cubicBezTo>
                <a:cubicBezTo>
                  <a:pt x="872629" y="4126632"/>
                  <a:pt x="864745" y="4132052"/>
                  <a:pt x="857354" y="4143385"/>
                </a:cubicBezTo>
                <a:cubicBezTo>
                  <a:pt x="814979" y="4206948"/>
                  <a:pt x="771619" y="4269524"/>
                  <a:pt x="728751" y="4332594"/>
                </a:cubicBezTo>
                <a:cubicBezTo>
                  <a:pt x="726287" y="4336536"/>
                  <a:pt x="724809" y="4341464"/>
                  <a:pt x="722345" y="4345405"/>
                </a:cubicBezTo>
                <a:cubicBezTo>
                  <a:pt x="713969" y="4359202"/>
                  <a:pt x="704114" y="4372998"/>
                  <a:pt x="696231" y="4387288"/>
                </a:cubicBezTo>
                <a:cubicBezTo>
                  <a:pt x="687854" y="4402562"/>
                  <a:pt x="677014" y="4417344"/>
                  <a:pt x="674058" y="4433605"/>
                </a:cubicBezTo>
                <a:cubicBezTo>
                  <a:pt x="671101" y="4450850"/>
                  <a:pt x="671594" y="4467110"/>
                  <a:pt x="656812" y="4479429"/>
                </a:cubicBezTo>
                <a:cubicBezTo>
                  <a:pt x="653363" y="4482385"/>
                  <a:pt x="653363" y="4492732"/>
                  <a:pt x="654841" y="4499138"/>
                </a:cubicBezTo>
                <a:cubicBezTo>
                  <a:pt x="669130" y="4551860"/>
                  <a:pt x="647943" y="4590293"/>
                  <a:pt x="595713" y="4607046"/>
                </a:cubicBezTo>
                <a:cubicBezTo>
                  <a:pt x="546933" y="4622321"/>
                  <a:pt x="498152" y="4618379"/>
                  <a:pt x="450357" y="4603597"/>
                </a:cubicBezTo>
                <a:cubicBezTo>
                  <a:pt x="442966" y="4601626"/>
                  <a:pt x="434590" y="4589308"/>
                  <a:pt x="434590" y="4581424"/>
                </a:cubicBezTo>
                <a:cubicBezTo>
                  <a:pt x="432619" y="4533136"/>
                  <a:pt x="431633" y="4484356"/>
                  <a:pt x="431633" y="4436068"/>
                </a:cubicBezTo>
                <a:cubicBezTo>
                  <a:pt x="432126" y="4358709"/>
                  <a:pt x="452328" y="4287263"/>
                  <a:pt x="492732" y="4221237"/>
                </a:cubicBezTo>
                <a:cubicBezTo>
                  <a:pt x="534122" y="4154225"/>
                  <a:pt x="574033" y="4086228"/>
                  <a:pt x="615423" y="4019216"/>
                </a:cubicBezTo>
                <a:cubicBezTo>
                  <a:pt x="623799" y="4005420"/>
                  <a:pt x="636117" y="3994087"/>
                  <a:pt x="645479" y="3980783"/>
                </a:cubicBezTo>
                <a:cubicBezTo>
                  <a:pt x="651885" y="3972407"/>
                  <a:pt x="659768" y="3962552"/>
                  <a:pt x="660754" y="3953191"/>
                </a:cubicBezTo>
                <a:cubicBezTo>
                  <a:pt x="664203" y="3904903"/>
                  <a:pt x="686869" y="3867948"/>
                  <a:pt x="721853" y="3836413"/>
                </a:cubicBezTo>
                <a:cubicBezTo>
                  <a:pt x="745011" y="3815718"/>
                  <a:pt x="766691" y="3793545"/>
                  <a:pt x="787386" y="3769894"/>
                </a:cubicBezTo>
                <a:cubicBezTo>
                  <a:pt x="823356" y="3728504"/>
                  <a:pt x="858339" y="3686130"/>
                  <a:pt x="893816" y="3644247"/>
                </a:cubicBezTo>
                <a:cubicBezTo>
                  <a:pt x="882976" y="3642769"/>
                  <a:pt x="871151" y="3644740"/>
                  <a:pt x="861789" y="3650160"/>
                </a:cubicBezTo>
                <a:cubicBezTo>
                  <a:pt x="593250" y="3811776"/>
                  <a:pt x="317320" y="3960582"/>
                  <a:pt x="34984" y="4097561"/>
                </a:cubicBezTo>
                <a:cubicBezTo>
                  <a:pt x="27593" y="4101503"/>
                  <a:pt x="19217" y="4103966"/>
                  <a:pt x="9855" y="4107416"/>
                </a:cubicBezTo>
                <a:cubicBezTo>
                  <a:pt x="7884" y="4063562"/>
                  <a:pt x="3942" y="4019709"/>
                  <a:pt x="0" y="3975856"/>
                </a:cubicBezTo>
                <a:cubicBezTo>
                  <a:pt x="0" y="3961074"/>
                  <a:pt x="0" y="3946292"/>
                  <a:pt x="0" y="3931510"/>
                </a:cubicBezTo>
                <a:cubicBezTo>
                  <a:pt x="77359" y="3892092"/>
                  <a:pt x="155211" y="3854151"/>
                  <a:pt x="232077" y="3813747"/>
                </a:cubicBezTo>
                <a:cubicBezTo>
                  <a:pt x="482878" y="3682188"/>
                  <a:pt x="715940" y="3522542"/>
                  <a:pt x="953437" y="3369796"/>
                </a:cubicBezTo>
                <a:cubicBezTo>
                  <a:pt x="976595" y="3355014"/>
                  <a:pt x="994334" y="3330870"/>
                  <a:pt x="1014043" y="3310175"/>
                </a:cubicBezTo>
                <a:cubicBezTo>
                  <a:pt x="1017492" y="3306726"/>
                  <a:pt x="1020941" y="3299335"/>
                  <a:pt x="1019463" y="3294900"/>
                </a:cubicBezTo>
                <a:cubicBezTo>
                  <a:pt x="1012072" y="3266814"/>
                  <a:pt x="1026361" y="3245627"/>
                  <a:pt x="1039665" y="3223947"/>
                </a:cubicBezTo>
                <a:cubicBezTo>
                  <a:pt x="1064302" y="3182557"/>
                  <a:pt x="1090416" y="3141661"/>
                  <a:pt x="1114560" y="3099778"/>
                </a:cubicBezTo>
                <a:cubicBezTo>
                  <a:pt x="1118502" y="3092880"/>
                  <a:pt x="1119980" y="3080069"/>
                  <a:pt x="1116531" y="3073171"/>
                </a:cubicBezTo>
                <a:cubicBezTo>
                  <a:pt x="1103227" y="3045085"/>
                  <a:pt x="1103720" y="3016999"/>
                  <a:pt x="1112097" y="2988914"/>
                </a:cubicBezTo>
                <a:cubicBezTo>
                  <a:pt x="1127371" y="2938162"/>
                  <a:pt x="1141661" y="2885932"/>
                  <a:pt x="1162848" y="2837645"/>
                </a:cubicBezTo>
                <a:cubicBezTo>
                  <a:pt x="1175659" y="2807588"/>
                  <a:pt x="1200788" y="2783444"/>
                  <a:pt x="1220005" y="2756837"/>
                </a:cubicBezTo>
                <a:cubicBezTo>
                  <a:pt x="1220005" y="2739098"/>
                  <a:pt x="1220005" y="2719882"/>
                  <a:pt x="1220005" y="2698202"/>
                </a:cubicBezTo>
                <a:cubicBezTo>
                  <a:pt x="1183543" y="2695245"/>
                  <a:pt x="1170239" y="2666667"/>
                  <a:pt x="1171717" y="2633654"/>
                </a:cubicBezTo>
                <a:cubicBezTo>
                  <a:pt x="1174181" y="2578960"/>
                  <a:pt x="1177630" y="2523774"/>
                  <a:pt x="1187485" y="2470067"/>
                </a:cubicBezTo>
                <a:cubicBezTo>
                  <a:pt x="1207687" y="2360680"/>
                  <a:pt x="1242178" y="2255728"/>
                  <a:pt x="1286031" y="2153733"/>
                </a:cubicBezTo>
                <a:cubicBezTo>
                  <a:pt x="1345652" y="2014782"/>
                  <a:pt x="1439271" y="1906381"/>
                  <a:pt x="1571816" y="1831978"/>
                </a:cubicBezTo>
                <a:cubicBezTo>
                  <a:pt x="1590540" y="1821631"/>
                  <a:pt x="1608278" y="1809313"/>
                  <a:pt x="1627494" y="1800936"/>
                </a:cubicBezTo>
                <a:cubicBezTo>
                  <a:pt x="1672826" y="1781227"/>
                  <a:pt x="1700419" y="1751663"/>
                  <a:pt x="1687608" y="1696477"/>
                </a:cubicBezTo>
                <a:cubicBezTo>
                  <a:pt x="1674797" y="1700419"/>
                  <a:pt x="1660508" y="1705839"/>
                  <a:pt x="1646218" y="1709288"/>
                </a:cubicBezTo>
                <a:cubicBezTo>
                  <a:pt x="1632915" y="1712737"/>
                  <a:pt x="1618625" y="1715693"/>
                  <a:pt x="1605321" y="1716186"/>
                </a:cubicBezTo>
                <a:cubicBezTo>
                  <a:pt x="1573787" y="1717172"/>
                  <a:pt x="1558512" y="1691057"/>
                  <a:pt x="1572801" y="1662478"/>
                </a:cubicBezTo>
                <a:cubicBezTo>
                  <a:pt x="1576250" y="1655087"/>
                  <a:pt x="1582656" y="1649175"/>
                  <a:pt x="1584627" y="1641291"/>
                </a:cubicBezTo>
                <a:cubicBezTo>
                  <a:pt x="1589061" y="1623060"/>
                  <a:pt x="1592018" y="1604336"/>
                  <a:pt x="1595467" y="1588076"/>
                </a:cubicBezTo>
                <a:cubicBezTo>
                  <a:pt x="1586105" y="1582656"/>
                  <a:pt x="1573294" y="1579207"/>
                  <a:pt x="1571816" y="1573294"/>
                </a:cubicBezTo>
                <a:cubicBezTo>
                  <a:pt x="1567381" y="1554570"/>
                  <a:pt x="1566888" y="1534368"/>
                  <a:pt x="1565410" y="1515152"/>
                </a:cubicBezTo>
                <a:cubicBezTo>
                  <a:pt x="1565410" y="1513181"/>
                  <a:pt x="1569845" y="1509731"/>
                  <a:pt x="1572801" y="1509239"/>
                </a:cubicBezTo>
                <a:cubicBezTo>
                  <a:pt x="1600887" y="1507761"/>
                  <a:pt x="1596945" y="1486080"/>
                  <a:pt x="1601872" y="1467356"/>
                </a:cubicBezTo>
                <a:cubicBezTo>
                  <a:pt x="1610249" y="1434343"/>
                  <a:pt x="1618133" y="1398867"/>
                  <a:pt x="1636856" y="1371766"/>
                </a:cubicBezTo>
                <a:cubicBezTo>
                  <a:pt x="1743779" y="1217049"/>
                  <a:pt x="1952698" y="1196847"/>
                  <a:pt x="2086721" y="1329391"/>
                </a:cubicBezTo>
                <a:cubicBezTo>
                  <a:pt x="2124661" y="1366839"/>
                  <a:pt x="2153733" y="1414141"/>
                  <a:pt x="2186746" y="1457009"/>
                </a:cubicBezTo>
                <a:cubicBezTo>
                  <a:pt x="2204484" y="1479675"/>
                  <a:pt x="2221730" y="1502833"/>
                  <a:pt x="2240453" y="1524513"/>
                </a:cubicBezTo>
                <a:cubicBezTo>
                  <a:pt x="2253757" y="1540281"/>
                  <a:pt x="2247844" y="1551121"/>
                  <a:pt x="2232077" y="1556048"/>
                </a:cubicBezTo>
                <a:cubicBezTo>
                  <a:pt x="2201527" y="1565410"/>
                  <a:pt x="2170485" y="1572309"/>
                  <a:pt x="2138951" y="1579207"/>
                </a:cubicBezTo>
                <a:cubicBezTo>
                  <a:pt x="2108894" y="1586105"/>
                  <a:pt x="2098546" y="1604336"/>
                  <a:pt x="2110865" y="1632422"/>
                </a:cubicBezTo>
                <a:cubicBezTo>
                  <a:pt x="2115299" y="1642769"/>
                  <a:pt x="2121212" y="1653117"/>
                  <a:pt x="2127125" y="1662971"/>
                </a:cubicBezTo>
                <a:cubicBezTo>
                  <a:pt x="2148312" y="1699926"/>
                  <a:pt x="2145356" y="1706332"/>
                  <a:pt x="2109879" y="1715201"/>
                </a:cubicBezTo>
                <a:cubicBezTo>
                  <a:pt x="2105445" y="1729490"/>
                  <a:pt x="2100517" y="1741316"/>
                  <a:pt x="2098054" y="1753634"/>
                </a:cubicBezTo>
                <a:cubicBezTo>
                  <a:pt x="2094112" y="1775314"/>
                  <a:pt x="2089185" y="1797487"/>
                  <a:pt x="2090663" y="1818675"/>
                </a:cubicBezTo>
                <a:cubicBezTo>
                  <a:pt x="2092141" y="1842326"/>
                  <a:pt x="2088692" y="1858586"/>
                  <a:pt x="2064055" y="1866962"/>
                </a:cubicBezTo>
                <a:cubicBezTo>
                  <a:pt x="2058142" y="1868933"/>
                  <a:pt x="2055186" y="1877802"/>
                  <a:pt x="2049766" y="1882237"/>
                </a:cubicBezTo>
                <a:cubicBezTo>
                  <a:pt x="2037448" y="1891599"/>
                  <a:pt x="2025129" y="1902439"/>
                  <a:pt x="2010840" y="1908352"/>
                </a:cubicBezTo>
                <a:cubicBezTo>
                  <a:pt x="1996551" y="1914265"/>
                  <a:pt x="1980291" y="1914757"/>
                  <a:pt x="1965016" y="1917714"/>
                </a:cubicBezTo>
                <a:cubicBezTo>
                  <a:pt x="1965016" y="1920670"/>
                  <a:pt x="1965016" y="1923134"/>
                  <a:pt x="1965016" y="1926090"/>
                </a:cubicBezTo>
                <a:cubicBezTo>
                  <a:pt x="1973392" y="1933481"/>
                  <a:pt x="1981769" y="1940872"/>
                  <a:pt x="1990638" y="1947770"/>
                </a:cubicBezTo>
                <a:cubicBezTo>
                  <a:pt x="2066519" y="2006898"/>
                  <a:pt x="2104459" y="2085243"/>
                  <a:pt x="2103474" y="2180340"/>
                </a:cubicBezTo>
                <a:cubicBezTo>
                  <a:pt x="2102488" y="2269032"/>
                  <a:pt x="2096576" y="2357231"/>
                  <a:pt x="2092634" y="2445923"/>
                </a:cubicBezTo>
                <a:cubicBezTo>
                  <a:pt x="2092141" y="2457748"/>
                  <a:pt x="2091155" y="2470067"/>
                  <a:pt x="2090170" y="2485341"/>
                </a:cubicBezTo>
                <a:cubicBezTo>
                  <a:pt x="2144863" y="2480907"/>
                  <a:pt x="2197093" y="2476965"/>
                  <a:pt x="2248830" y="2472530"/>
                </a:cubicBezTo>
                <a:cubicBezTo>
                  <a:pt x="2273466" y="2470559"/>
                  <a:pt x="2297610" y="2466617"/>
                  <a:pt x="2322247" y="2464646"/>
                </a:cubicBezTo>
                <a:cubicBezTo>
                  <a:pt x="2369549" y="2460705"/>
                  <a:pt x="2417344" y="2458241"/>
                  <a:pt x="2454299" y="2421779"/>
                </a:cubicBezTo>
                <a:cubicBezTo>
                  <a:pt x="2460212" y="2415866"/>
                  <a:pt x="2470067" y="2412910"/>
                  <a:pt x="2477950" y="2408968"/>
                </a:cubicBezTo>
                <a:cubicBezTo>
                  <a:pt x="2510471" y="2395171"/>
                  <a:pt x="2542991" y="2387288"/>
                  <a:pt x="2569598" y="2421779"/>
                </a:cubicBezTo>
                <a:cubicBezTo>
                  <a:pt x="2631683" y="2378911"/>
                  <a:pt x="2692782" y="2337029"/>
                  <a:pt x="2752895" y="2294161"/>
                </a:cubicBezTo>
                <a:cubicBezTo>
                  <a:pt x="2757822" y="2290712"/>
                  <a:pt x="2761271" y="2279872"/>
                  <a:pt x="2760286" y="2273466"/>
                </a:cubicBezTo>
                <a:cubicBezTo>
                  <a:pt x="2748460" y="2210397"/>
                  <a:pt x="2758808" y="2149791"/>
                  <a:pt x="2777532" y="2089185"/>
                </a:cubicBezTo>
                <a:cubicBezTo>
                  <a:pt x="2787386" y="2058142"/>
                  <a:pt x="2789357" y="2024637"/>
                  <a:pt x="2794284" y="1992116"/>
                </a:cubicBezTo>
                <a:cubicBezTo>
                  <a:pt x="2806603" y="1908352"/>
                  <a:pt x="2851934" y="1849224"/>
                  <a:pt x="2927815" y="1812762"/>
                </a:cubicBezTo>
                <a:cubicBezTo>
                  <a:pt x="2940626" y="1806849"/>
                  <a:pt x="2953437" y="1796994"/>
                  <a:pt x="2960828" y="1785661"/>
                </a:cubicBezTo>
                <a:cubicBezTo>
                  <a:pt x="2967726" y="1775314"/>
                  <a:pt x="2967726" y="1760039"/>
                  <a:pt x="2971668" y="1742301"/>
                </a:cubicBezTo>
                <a:cubicBezTo>
                  <a:pt x="2951959" y="1747228"/>
                  <a:pt x="2940133" y="1752156"/>
                  <a:pt x="2928307" y="1752156"/>
                </a:cubicBezTo>
                <a:cubicBezTo>
                  <a:pt x="2919438" y="1752156"/>
                  <a:pt x="2908598" y="1747721"/>
                  <a:pt x="2903178" y="1741316"/>
                </a:cubicBezTo>
                <a:cubicBezTo>
                  <a:pt x="2898744" y="1736388"/>
                  <a:pt x="2898251" y="1720128"/>
                  <a:pt x="2902193" y="1717172"/>
                </a:cubicBezTo>
                <a:cubicBezTo>
                  <a:pt x="2929293" y="1696970"/>
                  <a:pt x="2915497" y="1674304"/>
                  <a:pt x="2908598" y="1651638"/>
                </a:cubicBezTo>
                <a:cubicBezTo>
                  <a:pt x="2907613" y="1648682"/>
                  <a:pt x="2906627" y="1645726"/>
                  <a:pt x="2906135" y="1643262"/>
                </a:cubicBezTo>
                <a:cubicBezTo>
                  <a:pt x="2895294" y="1640305"/>
                  <a:pt x="2883469" y="1640305"/>
                  <a:pt x="2876571" y="1633900"/>
                </a:cubicBezTo>
                <a:cubicBezTo>
                  <a:pt x="2855383" y="1615669"/>
                  <a:pt x="2855383" y="1603843"/>
                  <a:pt x="2876571" y="1584627"/>
                </a:cubicBezTo>
                <a:cubicBezTo>
                  <a:pt x="2888396" y="1573787"/>
                  <a:pt x="2890860" y="1562454"/>
                  <a:pt x="2887903" y="1547672"/>
                </a:cubicBezTo>
                <a:cubicBezTo>
                  <a:pt x="2864745" y="1424489"/>
                  <a:pt x="2912047" y="1332841"/>
                  <a:pt x="3015029" y="1267307"/>
                </a:cubicBezTo>
                <a:cubicBezTo>
                  <a:pt x="3118009" y="1201774"/>
                  <a:pt x="3222469" y="1201281"/>
                  <a:pt x="3325450" y="1266322"/>
                </a:cubicBezTo>
                <a:cubicBezTo>
                  <a:pt x="3358463" y="1287016"/>
                  <a:pt x="3386548" y="1316088"/>
                  <a:pt x="3416605" y="1340724"/>
                </a:cubicBezTo>
                <a:cubicBezTo>
                  <a:pt x="3430402" y="1352057"/>
                  <a:pt x="3445184" y="1361912"/>
                  <a:pt x="3458487" y="1373737"/>
                </a:cubicBezTo>
                <a:cubicBezTo>
                  <a:pt x="3463907" y="1378172"/>
                  <a:pt x="3466864" y="1385563"/>
                  <a:pt x="3471298" y="1390490"/>
                </a:cubicBezTo>
                <a:cubicBezTo>
                  <a:pt x="3477704" y="1397881"/>
                  <a:pt x="3483617" y="1406258"/>
                  <a:pt x="3491500" y="1410692"/>
                </a:cubicBezTo>
                <a:cubicBezTo>
                  <a:pt x="3510717" y="1421040"/>
                  <a:pt x="3513673" y="1430894"/>
                  <a:pt x="3494949" y="1442227"/>
                </a:cubicBezTo>
                <a:cubicBezTo>
                  <a:pt x="3468342" y="1457995"/>
                  <a:pt x="3439763" y="1470806"/>
                  <a:pt x="3412171" y="1485095"/>
                </a:cubicBezTo>
                <a:cubicBezTo>
                  <a:pt x="3405765" y="1488544"/>
                  <a:pt x="3398867" y="1491500"/>
                  <a:pt x="3387041" y="1496920"/>
                </a:cubicBezTo>
                <a:cubicBezTo>
                  <a:pt x="3400838" y="1517615"/>
                  <a:pt x="3413156" y="1537324"/>
                  <a:pt x="3426952" y="1556048"/>
                </a:cubicBezTo>
                <a:cubicBezTo>
                  <a:pt x="3448140" y="1584134"/>
                  <a:pt x="3448140" y="1584134"/>
                  <a:pt x="3426460" y="1612712"/>
                </a:cubicBezTo>
                <a:cubicBezTo>
                  <a:pt x="3421040" y="1620103"/>
                  <a:pt x="3425967" y="1634885"/>
                  <a:pt x="3420547" y="1642276"/>
                </a:cubicBezTo>
                <a:cubicBezTo>
                  <a:pt x="3409214" y="1658044"/>
                  <a:pt x="3409707" y="1673319"/>
                  <a:pt x="3414634" y="1689579"/>
                </a:cubicBezTo>
                <a:cubicBezTo>
                  <a:pt x="3418083" y="1700419"/>
                  <a:pt x="3424981" y="1710766"/>
                  <a:pt x="3426460" y="1722099"/>
                </a:cubicBezTo>
                <a:cubicBezTo>
                  <a:pt x="3430402" y="1746736"/>
                  <a:pt x="3440256" y="1774329"/>
                  <a:pt x="3433358" y="1796502"/>
                </a:cubicBezTo>
                <a:cubicBezTo>
                  <a:pt x="3425474" y="1822124"/>
                  <a:pt x="3396896" y="1828529"/>
                  <a:pt x="3368810" y="1823602"/>
                </a:cubicBezTo>
                <a:cubicBezTo>
                  <a:pt x="3361419" y="1822124"/>
                  <a:pt x="3353043" y="1825080"/>
                  <a:pt x="3342695" y="1826558"/>
                </a:cubicBezTo>
                <a:cubicBezTo>
                  <a:pt x="3370288" y="1862528"/>
                  <a:pt x="3418083" y="1873861"/>
                  <a:pt x="3450604" y="1853166"/>
                </a:cubicBezTo>
                <a:cubicBezTo>
                  <a:pt x="3469820" y="1840848"/>
                  <a:pt x="3495442" y="1837398"/>
                  <a:pt x="3503819" y="1807342"/>
                </a:cubicBezTo>
                <a:cubicBezTo>
                  <a:pt x="3506775" y="1796502"/>
                  <a:pt x="3534368" y="1788618"/>
                  <a:pt x="3551121" y="1787632"/>
                </a:cubicBezTo>
                <a:cubicBezTo>
                  <a:pt x="3564918" y="1787140"/>
                  <a:pt x="3569352" y="1784183"/>
                  <a:pt x="3573787" y="1772850"/>
                </a:cubicBezTo>
                <a:cubicBezTo>
                  <a:pt x="3576743" y="1764474"/>
                  <a:pt x="3581671" y="1756098"/>
                  <a:pt x="3588076" y="1750185"/>
                </a:cubicBezTo>
                <a:cubicBezTo>
                  <a:pt x="3617147" y="1723577"/>
                  <a:pt x="3647204" y="1697462"/>
                  <a:pt x="3676768" y="1671348"/>
                </a:cubicBezTo>
                <a:cubicBezTo>
                  <a:pt x="3678739" y="1669869"/>
                  <a:pt x="3681202" y="1667406"/>
                  <a:pt x="3680710" y="1665435"/>
                </a:cubicBezTo>
                <a:cubicBezTo>
                  <a:pt x="3674304" y="1637349"/>
                  <a:pt x="3696477" y="1627494"/>
                  <a:pt x="3714708" y="1623553"/>
                </a:cubicBezTo>
                <a:cubicBezTo>
                  <a:pt x="3732446" y="1620103"/>
                  <a:pt x="3752156" y="1627002"/>
                  <a:pt x="3771372" y="1629465"/>
                </a:cubicBezTo>
                <a:cubicBezTo>
                  <a:pt x="3771372" y="1632422"/>
                  <a:pt x="3771865" y="1635378"/>
                  <a:pt x="3771865" y="1638827"/>
                </a:cubicBezTo>
                <a:cubicBezTo>
                  <a:pt x="4279872" y="1262380"/>
                  <a:pt x="4787879" y="885440"/>
                  <a:pt x="5295886" y="508992"/>
                </a:cubicBezTo>
                <a:cubicBezTo>
                  <a:pt x="5298350" y="512441"/>
                  <a:pt x="5300813" y="515398"/>
                  <a:pt x="5303277" y="518847"/>
                </a:cubicBezTo>
                <a:cubicBezTo>
                  <a:pt x="4831732" y="868687"/>
                  <a:pt x="4360187" y="1218527"/>
                  <a:pt x="3888643" y="1568367"/>
                </a:cubicBezTo>
                <a:cubicBezTo>
                  <a:pt x="3889628" y="1569845"/>
                  <a:pt x="3890613" y="1570830"/>
                  <a:pt x="3891599" y="1572309"/>
                </a:cubicBezTo>
                <a:cubicBezTo>
                  <a:pt x="3898004" y="1568367"/>
                  <a:pt x="3904903" y="1564425"/>
                  <a:pt x="3911308" y="1559990"/>
                </a:cubicBezTo>
                <a:cubicBezTo>
                  <a:pt x="4659276" y="1044100"/>
                  <a:pt x="5407736" y="528702"/>
                  <a:pt x="6155704" y="12811"/>
                </a:cubicBezTo>
                <a:cubicBezTo>
                  <a:pt x="6161124" y="9362"/>
                  <a:pt x="6165065" y="4435"/>
                  <a:pt x="6169992" y="0"/>
                </a:cubicBezTo>
                <a:cubicBezTo>
                  <a:pt x="6173442" y="0"/>
                  <a:pt x="6176398" y="0"/>
                  <a:pt x="6179847" y="0"/>
                </a:cubicBezTo>
                <a:cubicBezTo>
                  <a:pt x="6172456" y="8376"/>
                  <a:pt x="6167036" y="19217"/>
                  <a:pt x="6158167" y="25622"/>
                </a:cubicBezTo>
                <a:cubicBezTo>
                  <a:pt x="5377679" y="564178"/>
                  <a:pt x="4597192" y="1102242"/>
                  <a:pt x="3816704" y="1640305"/>
                </a:cubicBezTo>
                <a:cubicBezTo>
                  <a:pt x="3808327" y="1646218"/>
                  <a:pt x="3799458" y="1652131"/>
                  <a:pt x="3789603" y="1659522"/>
                </a:cubicBezTo>
                <a:cubicBezTo>
                  <a:pt x="3794531" y="1665435"/>
                  <a:pt x="3797980" y="1669377"/>
                  <a:pt x="3801429" y="1673811"/>
                </a:cubicBezTo>
                <a:cubicBezTo>
                  <a:pt x="3804878" y="1678246"/>
                  <a:pt x="3807834" y="1683173"/>
                  <a:pt x="3811284" y="1688593"/>
                </a:cubicBezTo>
                <a:cubicBezTo>
                  <a:pt x="4103967" y="1484109"/>
                  <a:pt x="4393200" y="1282089"/>
                  <a:pt x="4682434" y="1080069"/>
                </a:cubicBezTo>
                <a:cubicBezTo>
                  <a:pt x="4684898" y="1083518"/>
                  <a:pt x="4686869" y="1086475"/>
                  <a:pt x="4689333" y="1089924"/>
                </a:cubicBezTo>
                <a:cubicBezTo>
                  <a:pt x="4400099" y="1291944"/>
                  <a:pt x="4111358" y="1493964"/>
                  <a:pt x="3821631" y="1696477"/>
                </a:cubicBezTo>
                <a:cubicBezTo>
                  <a:pt x="3834442" y="1714215"/>
                  <a:pt x="3845775" y="1729983"/>
                  <a:pt x="3858586" y="1747228"/>
                </a:cubicBezTo>
                <a:cubicBezTo>
                  <a:pt x="3866962" y="1741808"/>
                  <a:pt x="3874353" y="1737374"/>
                  <a:pt x="3881744" y="1732446"/>
                </a:cubicBezTo>
                <a:cubicBezTo>
                  <a:pt x="4378911" y="1406750"/>
                  <a:pt x="4876078" y="1081547"/>
                  <a:pt x="5373245" y="755851"/>
                </a:cubicBezTo>
                <a:cubicBezTo>
                  <a:pt x="5671840" y="560237"/>
                  <a:pt x="5970436" y="364622"/>
                  <a:pt x="6269525" y="169500"/>
                </a:cubicBezTo>
                <a:cubicBezTo>
                  <a:pt x="6280857" y="162109"/>
                  <a:pt x="6295147" y="158167"/>
                  <a:pt x="6307957" y="152747"/>
                </a:cubicBezTo>
                <a:cubicBezTo>
                  <a:pt x="6306972" y="153732"/>
                  <a:pt x="6306972" y="155703"/>
                  <a:pt x="6306972" y="157182"/>
                </a:cubicBezTo>
                <a:close/>
                <a:moveTo>
                  <a:pt x="1942843" y="2975117"/>
                </a:moveTo>
                <a:cubicBezTo>
                  <a:pt x="1953683" y="2992855"/>
                  <a:pt x="1959596" y="3010101"/>
                  <a:pt x="1971914" y="3020941"/>
                </a:cubicBezTo>
                <a:cubicBezTo>
                  <a:pt x="2012318" y="3056418"/>
                  <a:pt x="2045331" y="3101256"/>
                  <a:pt x="2099039" y="3118995"/>
                </a:cubicBezTo>
                <a:cubicBezTo>
                  <a:pt x="2109387" y="3122444"/>
                  <a:pt x="2117270" y="3132299"/>
                  <a:pt x="2126632" y="3139197"/>
                </a:cubicBezTo>
                <a:cubicBezTo>
                  <a:pt x="2140429" y="3149052"/>
                  <a:pt x="2154718" y="3157921"/>
                  <a:pt x="2140429" y="3178123"/>
                </a:cubicBezTo>
                <a:cubicBezTo>
                  <a:pt x="2138951" y="3180586"/>
                  <a:pt x="2142892" y="3187977"/>
                  <a:pt x="2145849" y="3191919"/>
                </a:cubicBezTo>
                <a:cubicBezTo>
                  <a:pt x="2151269" y="3199310"/>
                  <a:pt x="2158660" y="3204730"/>
                  <a:pt x="2163587" y="3212614"/>
                </a:cubicBezTo>
                <a:cubicBezTo>
                  <a:pt x="2233555" y="3320522"/>
                  <a:pt x="2304509" y="3427938"/>
                  <a:pt x="2373491" y="3536832"/>
                </a:cubicBezTo>
                <a:cubicBezTo>
                  <a:pt x="2406504" y="3589554"/>
                  <a:pt x="2411431" y="3650653"/>
                  <a:pt x="2405519" y="3710273"/>
                </a:cubicBezTo>
                <a:cubicBezTo>
                  <a:pt x="2400099" y="3762996"/>
                  <a:pt x="2386795" y="3814733"/>
                  <a:pt x="2376940" y="3866962"/>
                </a:cubicBezTo>
                <a:cubicBezTo>
                  <a:pt x="2376940" y="3866962"/>
                  <a:pt x="2377926" y="3867455"/>
                  <a:pt x="2378418" y="3866962"/>
                </a:cubicBezTo>
                <a:cubicBezTo>
                  <a:pt x="2381867" y="3863513"/>
                  <a:pt x="2385809" y="3860557"/>
                  <a:pt x="2389258" y="3857108"/>
                </a:cubicBezTo>
                <a:cubicBezTo>
                  <a:pt x="2456270" y="3791574"/>
                  <a:pt x="2523282" y="3726041"/>
                  <a:pt x="2617394" y="3699926"/>
                </a:cubicBezTo>
                <a:cubicBezTo>
                  <a:pt x="2625277" y="3697955"/>
                  <a:pt x="2632668" y="3688100"/>
                  <a:pt x="2636610" y="3680217"/>
                </a:cubicBezTo>
                <a:cubicBezTo>
                  <a:pt x="2656319" y="3639320"/>
                  <a:pt x="2680956" y="3604829"/>
                  <a:pt x="2721360" y="3580685"/>
                </a:cubicBezTo>
                <a:cubicBezTo>
                  <a:pt x="2734664" y="3572801"/>
                  <a:pt x="2742055" y="3552599"/>
                  <a:pt x="2748953" y="3536832"/>
                </a:cubicBezTo>
                <a:cubicBezTo>
                  <a:pt x="2764228" y="3500862"/>
                  <a:pt x="2775068" y="3462429"/>
                  <a:pt x="2792313" y="3427445"/>
                </a:cubicBezTo>
                <a:cubicBezTo>
                  <a:pt x="2815472" y="3381128"/>
                  <a:pt x="2842079" y="3336782"/>
                  <a:pt x="2869673" y="3292929"/>
                </a:cubicBezTo>
                <a:cubicBezTo>
                  <a:pt x="2882483" y="3272727"/>
                  <a:pt x="2883469" y="3256960"/>
                  <a:pt x="2874600" y="3234294"/>
                </a:cubicBezTo>
                <a:cubicBezTo>
                  <a:pt x="2813501" y="3081547"/>
                  <a:pt x="2813994" y="2930771"/>
                  <a:pt x="2894802" y="2783444"/>
                </a:cubicBezTo>
                <a:cubicBezTo>
                  <a:pt x="2906627" y="2761764"/>
                  <a:pt x="2915497" y="2739098"/>
                  <a:pt x="2927322" y="2717418"/>
                </a:cubicBezTo>
                <a:cubicBezTo>
                  <a:pt x="2935206" y="2702636"/>
                  <a:pt x="2931757" y="2693274"/>
                  <a:pt x="2920424" y="2681449"/>
                </a:cubicBezTo>
                <a:cubicBezTo>
                  <a:pt x="2874107" y="2632668"/>
                  <a:pt x="2845036" y="2576989"/>
                  <a:pt x="2850948" y="2507021"/>
                </a:cubicBezTo>
                <a:cubicBezTo>
                  <a:pt x="2851934" y="2494703"/>
                  <a:pt x="2846021" y="2481399"/>
                  <a:pt x="2842572" y="2465139"/>
                </a:cubicBezTo>
                <a:cubicBezTo>
                  <a:pt x="2815472" y="2480414"/>
                  <a:pt x="2792313" y="2493225"/>
                  <a:pt x="2770141" y="2506529"/>
                </a:cubicBezTo>
                <a:cubicBezTo>
                  <a:pt x="2766691" y="2508992"/>
                  <a:pt x="2763735" y="2514905"/>
                  <a:pt x="2763242" y="2519832"/>
                </a:cubicBezTo>
                <a:cubicBezTo>
                  <a:pt x="2761271" y="2555802"/>
                  <a:pt x="2750924" y="2567628"/>
                  <a:pt x="2714954" y="2571077"/>
                </a:cubicBezTo>
                <a:cubicBezTo>
                  <a:pt x="2698201" y="2572555"/>
                  <a:pt x="2680956" y="2573048"/>
                  <a:pt x="2664203" y="2573540"/>
                </a:cubicBezTo>
                <a:cubicBezTo>
                  <a:pt x="2657798" y="2635132"/>
                  <a:pt x="2657798" y="2635132"/>
                  <a:pt x="2613452" y="2639566"/>
                </a:cubicBezTo>
                <a:cubicBezTo>
                  <a:pt x="2612959" y="2664696"/>
                  <a:pt x="2589308" y="2665681"/>
                  <a:pt x="2575018" y="2677999"/>
                </a:cubicBezTo>
                <a:cubicBezTo>
                  <a:pt x="2543484" y="2705100"/>
                  <a:pt x="2511949" y="2703622"/>
                  <a:pt x="2475979" y="2695245"/>
                </a:cubicBezTo>
                <a:cubicBezTo>
                  <a:pt x="2464647" y="2692781"/>
                  <a:pt x="2449865" y="2694260"/>
                  <a:pt x="2439517" y="2699680"/>
                </a:cubicBezTo>
                <a:cubicBezTo>
                  <a:pt x="2352304" y="2745011"/>
                  <a:pt x="2265090" y="2790835"/>
                  <a:pt x="2178862" y="2838630"/>
                </a:cubicBezTo>
                <a:cubicBezTo>
                  <a:pt x="2101010" y="2881991"/>
                  <a:pt x="2024144" y="2927815"/>
                  <a:pt x="1942843" y="2975117"/>
                </a:cubicBezTo>
                <a:close/>
              </a:path>
            </a:pathLst>
          </a:custGeom>
          <a:solidFill>
            <a:schemeClr val="accent2"/>
          </a:solidFill>
          <a:ln w="4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FCB6E6-E5B3-470E-986A-ABA383CD3DD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6156D9-0B16-424E-9B34-DD1CBAF19754}"/>
              </a:ext>
            </a:extLst>
          </p:cNvPr>
          <p:cNvSpPr/>
          <p:nvPr/>
        </p:nvSpPr>
        <p:spPr>
          <a:xfrm>
            <a:off x="5963055" y="549569"/>
            <a:ext cx="5486400" cy="11521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34E480-812E-40DA-BE61-8C25649C6711}"/>
              </a:ext>
            </a:extLst>
          </p:cNvPr>
          <p:cNvSpPr/>
          <p:nvPr/>
        </p:nvSpPr>
        <p:spPr>
          <a:xfrm>
            <a:off x="210164" y="4797152"/>
            <a:ext cx="5228944" cy="144016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3B6C7D6-FB43-493D-A62F-CA8F71C4C58E}"/>
              </a:ext>
            </a:extLst>
          </p:cNvPr>
          <p:cNvSpPr txBox="1">
            <a:spLocks/>
          </p:cNvSpPr>
          <p:nvPr/>
        </p:nvSpPr>
        <p:spPr>
          <a:xfrm>
            <a:off x="760023" y="4941168"/>
            <a:ext cx="4104456" cy="115212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pPr marL="0" indent="0" algn="r">
              <a:lnSpc>
                <a:spcPct val="80000"/>
              </a:lnSpc>
              <a:buNone/>
            </a:pP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03C9E-92A8-4F2C-BCAF-D8554E3AB7B7}"/>
              </a:ext>
            </a:extLst>
          </p:cNvPr>
          <p:cNvSpPr txBox="1"/>
          <p:nvPr/>
        </p:nvSpPr>
        <p:spPr>
          <a:xfrm>
            <a:off x="6208046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DB53F-4E2E-43D0-8A1D-6C1ED183D4E2}"/>
              </a:ext>
            </a:extLst>
          </p:cNvPr>
          <p:cNvSpPr txBox="1"/>
          <p:nvPr/>
        </p:nvSpPr>
        <p:spPr>
          <a:xfrm>
            <a:off x="7475238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1C65A-A618-4D31-BCB7-5D039ECFC00E}"/>
              </a:ext>
            </a:extLst>
          </p:cNvPr>
          <p:cNvSpPr txBox="1"/>
          <p:nvPr/>
        </p:nvSpPr>
        <p:spPr>
          <a:xfrm>
            <a:off x="8742430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8">
            <a:extLst>
              <a:ext uri="{FF2B5EF4-FFF2-40B4-BE49-F238E27FC236}">
                <a16:creationId xmlns:a16="http://schemas.microsoft.com/office/drawing/2014/main" id="{52797A5A-4759-4A64-B8AE-2F9FD68B6605}"/>
              </a:ext>
            </a:extLst>
          </p:cNvPr>
          <p:cNvGrpSpPr/>
          <p:nvPr/>
        </p:nvGrpSpPr>
        <p:grpSpPr>
          <a:xfrm>
            <a:off x="6054838" y="1903195"/>
            <a:ext cx="5394617" cy="1560369"/>
            <a:chOff x="4822352" y="1916832"/>
            <a:chExt cx="3422056" cy="1560369"/>
          </a:xfrm>
        </p:grpSpPr>
        <p:sp>
          <p:nvSpPr>
            <p:cNvPr id="13" name="Text Placeholder 10">
              <a:extLst>
                <a:ext uri="{FF2B5EF4-FFF2-40B4-BE49-F238E27FC236}">
                  <a16:creationId xmlns:a16="http://schemas.microsoft.com/office/drawing/2014/main" id="{00A03EBA-958C-4655-8FD3-68761C40F739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3EAF54E-964B-46B9-AD12-DC6B16C98E28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DB30054C-9069-479C-8610-6C8C51FEE4F1}"/>
              </a:ext>
            </a:extLst>
          </p:cNvPr>
          <p:cNvGrpSpPr/>
          <p:nvPr/>
        </p:nvGrpSpPr>
        <p:grpSpPr>
          <a:xfrm>
            <a:off x="6111988" y="3884419"/>
            <a:ext cx="2541348" cy="1088782"/>
            <a:chOff x="395534" y="3737445"/>
            <a:chExt cx="3972999" cy="10887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03D7988-4ADC-47CE-8C5A-276721CABE9F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C3DC83-3ECA-444A-81EE-C8BAF64C9DC3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759FDB49-0116-42F1-9409-C95E96F77A4B}"/>
              </a:ext>
            </a:extLst>
          </p:cNvPr>
          <p:cNvGrpSpPr/>
          <p:nvPr/>
        </p:nvGrpSpPr>
        <p:grpSpPr>
          <a:xfrm>
            <a:off x="8781648" y="3884419"/>
            <a:ext cx="2541348" cy="1088782"/>
            <a:chOff x="395534" y="3737445"/>
            <a:chExt cx="3972999" cy="10887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F56DF5-871F-43D9-B82C-49B1905DF8D6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7F975D1-6158-4350-ACCC-870E14798BF4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1" name="Group 30">
            <a:extLst>
              <a:ext uri="{FF2B5EF4-FFF2-40B4-BE49-F238E27FC236}">
                <a16:creationId xmlns:a16="http://schemas.microsoft.com/office/drawing/2014/main" id="{691BD49A-AAF4-4E9F-B242-5669E8E0A43B}"/>
              </a:ext>
            </a:extLst>
          </p:cNvPr>
          <p:cNvGrpSpPr/>
          <p:nvPr/>
        </p:nvGrpSpPr>
        <p:grpSpPr>
          <a:xfrm>
            <a:off x="6111988" y="5259072"/>
            <a:ext cx="2541348" cy="1088782"/>
            <a:chOff x="395534" y="3737445"/>
            <a:chExt cx="3972999" cy="108878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CD48EE-021F-4B51-9997-630D6FDB8428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94AA1F-1479-45A2-9DF5-AD0D8F4A8155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grpSp>
        <p:nvGrpSpPr>
          <p:cNvPr id="24" name="Group 33">
            <a:extLst>
              <a:ext uri="{FF2B5EF4-FFF2-40B4-BE49-F238E27FC236}">
                <a16:creationId xmlns:a16="http://schemas.microsoft.com/office/drawing/2014/main" id="{9D4C6C3C-2834-4D06-97C3-FE467076D89A}"/>
              </a:ext>
            </a:extLst>
          </p:cNvPr>
          <p:cNvGrpSpPr/>
          <p:nvPr/>
        </p:nvGrpSpPr>
        <p:grpSpPr>
          <a:xfrm>
            <a:off x="8781648" y="5259072"/>
            <a:ext cx="2541348" cy="1088782"/>
            <a:chOff x="395534" y="3737445"/>
            <a:chExt cx="3972999" cy="108878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5FD0812-4AFA-4312-BDF3-F27432415D81}"/>
                </a:ext>
              </a:extLst>
            </p:cNvPr>
            <p:cNvSpPr txBox="1"/>
            <p:nvPr/>
          </p:nvSpPr>
          <p:spPr>
            <a:xfrm>
              <a:off x="395534" y="3737445"/>
              <a:ext cx="3972999" cy="276999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B77396-55B7-447D-9313-67CAD4324259}"/>
                </a:ext>
              </a:extLst>
            </p:cNvPr>
            <p:cNvSpPr txBox="1"/>
            <p:nvPr/>
          </p:nvSpPr>
          <p:spPr>
            <a:xfrm>
              <a:off x="395536" y="3995230"/>
              <a:ext cx="39729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5CEC849-AC10-4E04-9A59-D7FC5A170EF3}"/>
              </a:ext>
            </a:extLst>
          </p:cNvPr>
          <p:cNvSpPr txBox="1"/>
          <p:nvPr/>
        </p:nvSpPr>
        <p:spPr>
          <a:xfrm>
            <a:off x="10009622" y="1233760"/>
            <a:ext cx="117800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E824F059-D6AB-4D02-984D-00EC48BEBD19}"/>
              </a:ext>
            </a:extLst>
          </p:cNvPr>
          <p:cNvSpPr/>
          <p:nvPr/>
        </p:nvSpPr>
        <p:spPr>
          <a:xfrm>
            <a:off x="6608709" y="765409"/>
            <a:ext cx="437634" cy="437634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Rectangle 41">
            <a:extLst>
              <a:ext uri="{FF2B5EF4-FFF2-40B4-BE49-F238E27FC236}">
                <a16:creationId xmlns:a16="http://schemas.microsoft.com/office/drawing/2014/main" id="{A18548E1-85F5-41C8-BAD9-B738E2B98ED8}"/>
              </a:ext>
            </a:extLst>
          </p:cNvPr>
          <p:cNvSpPr>
            <a:spLocks/>
          </p:cNvSpPr>
          <p:nvPr/>
        </p:nvSpPr>
        <p:spPr>
          <a:xfrm>
            <a:off x="7883067" y="833771"/>
            <a:ext cx="399990" cy="399989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31FCF9-3BFF-4BD6-BF22-C20DA33F107E}"/>
              </a:ext>
            </a:extLst>
          </p:cNvPr>
          <p:cNvSpPr/>
          <p:nvPr/>
        </p:nvSpPr>
        <p:spPr>
          <a:xfrm>
            <a:off x="9134671" y="783932"/>
            <a:ext cx="469815" cy="412960"/>
          </a:xfrm>
          <a:custGeom>
            <a:avLst/>
            <a:gdLst>
              <a:gd name="connsiteX0" fmla="*/ 3881160 w 6010024"/>
              <a:gd name="connsiteY0" fmla="*/ 3701332 h 5282721"/>
              <a:gd name="connsiteX1" fmla="*/ 3881160 w 6010024"/>
              <a:gd name="connsiteY1" fmla="*/ 4106539 h 5282721"/>
              <a:gd name="connsiteX2" fmla="*/ 3881160 w 6010024"/>
              <a:gd name="connsiteY2" fmla="*/ 4106540 h 5282721"/>
              <a:gd name="connsiteX3" fmla="*/ 4501414 w 6010024"/>
              <a:gd name="connsiteY3" fmla="*/ 4106540 h 5282721"/>
              <a:gd name="connsiteX4" fmla="*/ 4501414 w 6010024"/>
              <a:gd name="connsiteY4" fmla="*/ 4106539 h 5282721"/>
              <a:gd name="connsiteX5" fmla="*/ 4501414 w 6010024"/>
              <a:gd name="connsiteY5" fmla="*/ 3701332 h 5282721"/>
              <a:gd name="connsiteX6" fmla="*/ 3881160 w 6010024"/>
              <a:gd name="connsiteY6" fmla="*/ 3701332 h 5282721"/>
              <a:gd name="connsiteX7" fmla="*/ 749374 w 6010024"/>
              <a:gd name="connsiteY7" fmla="*/ 3701332 h 5282721"/>
              <a:gd name="connsiteX8" fmla="*/ 749374 w 6010024"/>
              <a:gd name="connsiteY8" fmla="*/ 4107478 h 5282721"/>
              <a:gd name="connsiteX9" fmla="*/ 749374 w 6010024"/>
              <a:gd name="connsiteY9" fmla="*/ 4107479 h 5282721"/>
              <a:gd name="connsiteX10" fmla="*/ 1370097 w 6010024"/>
              <a:gd name="connsiteY10" fmla="*/ 4107479 h 5282721"/>
              <a:gd name="connsiteX11" fmla="*/ 1370097 w 6010024"/>
              <a:gd name="connsiteY11" fmla="*/ 4107478 h 5282721"/>
              <a:gd name="connsiteX12" fmla="*/ 1370097 w 6010024"/>
              <a:gd name="connsiteY12" fmla="*/ 3701332 h 5282721"/>
              <a:gd name="connsiteX13" fmla="*/ 749374 w 6010024"/>
              <a:gd name="connsiteY13" fmla="*/ 3701332 h 5282721"/>
              <a:gd name="connsiteX14" fmla="*/ 1453203 w 6010024"/>
              <a:gd name="connsiteY14" fmla="*/ 3700862 h 5282721"/>
              <a:gd name="connsiteX15" fmla="*/ 1453203 w 6010024"/>
              <a:gd name="connsiteY15" fmla="*/ 4107477 h 5282721"/>
              <a:gd name="connsiteX16" fmla="*/ 1453204 w 6010024"/>
              <a:gd name="connsiteY16" fmla="*/ 4107477 h 5282721"/>
              <a:gd name="connsiteX17" fmla="*/ 1453204 w 6010024"/>
              <a:gd name="connsiteY17" fmla="*/ 4107479 h 5282721"/>
              <a:gd name="connsiteX18" fmla="*/ 2135906 w 6010024"/>
              <a:gd name="connsiteY18" fmla="*/ 4107479 h 5282721"/>
              <a:gd name="connsiteX19" fmla="*/ 2135906 w 6010024"/>
              <a:gd name="connsiteY19" fmla="*/ 3700863 h 5282721"/>
              <a:gd name="connsiteX20" fmla="*/ 2135903 w 6010024"/>
              <a:gd name="connsiteY20" fmla="*/ 3700863 h 5282721"/>
              <a:gd name="connsiteX21" fmla="*/ 2135903 w 6010024"/>
              <a:gd name="connsiteY21" fmla="*/ 3700862 h 5282721"/>
              <a:gd name="connsiteX22" fmla="*/ 1453203 w 6010024"/>
              <a:gd name="connsiteY22" fmla="*/ 3700862 h 5282721"/>
              <a:gd name="connsiteX23" fmla="*/ 4584052 w 6010024"/>
              <a:gd name="connsiteY23" fmla="*/ 3700391 h 5282721"/>
              <a:gd name="connsiteX24" fmla="*/ 4584052 w 6010024"/>
              <a:gd name="connsiteY24" fmla="*/ 3700393 h 5282721"/>
              <a:gd name="connsiteX25" fmla="*/ 4584051 w 6010024"/>
              <a:gd name="connsiteY25" fmla="*/ 3700393 h 5282721"/>
              <a:gd name="connsiteX26" fmla="*/ 4584051 w 6010024"/>
              <a:gd name="connsiteY26" fmla="*/ 4106540 h 5282721"/>
              <a:gd name="connsiteX27" fmla="*/ 5266283 w 6010024"/>
              <a:gd name="connsiteY27" fmla="*/ 4106540 h 5282721"/>
              <a:gd name="connsiteX28" fmla="*/ 5266283 w 6010024"/>
              <a:gd name="connsiteY28" fmla="*/ 4106537 h 5282721"/>
              <a:gd name="connsiteX29" fmla="*/ 5266283 w 6010024"/>
              <a:gd name="connsiteY29" fmla="*/ 3700393 h 5282721"/>
              <a:gd name="connsiteX30" fmla="*/ 5266283 w 6010024"/>
              <a:gd name="connsiteY30" fmla="*/ 3700391 h 5282721"/>
              <a:gd name="connsiteX31" fmla="*/ 4584052 w 6010024"/>
              <a:gd name="connsiteY31" fmla="*/ 3700391 h 5282721"/>
              <a:gd name="connsiteX32" fmla="*/ 4583581 w 6010024"/>
              <a:gd name="connsiteY32" fmla="*/ 3213017 h 5282721"/>
              <a:gd name="connsiteX33" fmla="*/ 4583581 w 6010024"/>
              <a:gd name="connsiteY33" fmla="*/ 3618224 h 5282721"/>
              <a:gd name="connsiteX34" fmla="*/ 4583583 w 6010024"/>
              <a:gd name="connsiteY34" fmla="*/ 3618224 h 5282721"/>
              <a:gd name="connsiteX35" fmla="*/ 4583583 w 6010024"/>
              <a:gd name="connsiteY35" fmla="*/ 3618225 h 5282721"/>
              <a:gd name="connsiteX36" fmla="*/ 5266753 w 6010024"/>
              <a:gd name="connsiteY36" fmla="*/ 3618225 h 5282721"/>
              <a:gd name="connsiteX37" fmla="*/ 5266753 w 6010024"/>
              <a:gd name="connsiteY37" fmla="*/ 3213018 h 5282721"/>
              <a:gd name="connsiteX38" fmla="*/ 5266751 w 6010024"/>
              <a:gd name="connsiteY38" fmla="*/ 3213018 h 5282721"/>
              <a:gd name="connsiteX39" fmla="*/ 5266751 w 6010024"/>
              <a:gd name="connsiteY39" fmla="*/ 3213017 h 5282721"/>
              <a:gd name="connsiteX40" fmla="*/ 4583581 w 6010024"/>
              <a:gd name="connsiteY40" fmla="*/ 3213017 h 5282721"/>
              <a:gd name="connsiteX41" fmla="*/ 1452735 w 6010024"/>
              <a:gd name="connsiteY41" fmla="*/ 3213017 h 5282721"/>
              <a:gd name="connsiteX42" fmla="*/ 1452735 w 6010024"/>
              <a:gd name="connsiteY42" fmla="*/ 3213018 h 5282721"/>
              <a:gd name="connsiteX43" fmla="*/ 1452735 w 6010024"/>
              <a:gd name="connsiteY43" fmla="*/ 3617754 h 5282721"/>
              <a:gd name="connsiteX44" fmla="*/ 1452735 w 6010024"/>
              <a:gd name="connsiteY44" fmla="*/ 3617755 h 5282721"/>
              <a:gd name="connsiteX45" fmla="*/ 2136375 w 6010024"/>
              <a:gd name="connsiteY45" fmla="*/ 3617755 h 5282721"/>
              <a:gd name="connsiteX46" fmla="*/ 2136375 w 6010024"/>
              <a:gd name="connsiteY46" fmla="*/ 3213018 h 5282721"/>
              <a:gd name="connsiteX47" fmla="*/ 2136374 w 6010024"/>
              <a:gd name="connsiteY47" fmla="*/ 3213018 h 5282721"/>
              <a:gd name="connsiteX48" fmla="*/ 2136374 w 6010024"/>
              <a:gd name="connsiteY48" fmla="*/ 3213017 h 5282721"/>
              <a:gd name="connsiteX49" fmla="*/ 1452735 w 6010024"/>
              <a:gd name="connsiteY49" fmla="*/ 3213017 h 5282721"/>
              <a:gd name="connsiteX50" fmla="*/ 3881160 w 6010024"/>
              <a:gd name="connsiteY50" fmla="*/ 3212546 h 5282721"/>
              <a:gd name="connsiteX51" fmla="*/ 3881160 w 6010024"/>
              <a:gd name="connsiteY51" fmla="*/ 3212549 h 5282721"/>
              <a:gd name="connsiteX52" fmla="*/ 3881160 w 6010024"/>
              <a:gd name="connsiteY52" fmla="*/ 3618222 h 5282721"/>
              <a:gd name="connsiteX53" fmla="*/ 3881160 w 6010024"/>
              <a:gd name="connsiteY53" fmla="*/ 3618225 h 5282721"/>
              <a:gd name="connsiteX54" fmla="*/ 4500005 w 6010024"/>
              <a:gd name="connsiteY54" fmla="*/ 3618225 h 5282721"/>
              <a:gd name="connsiteX55" fmla="*/ 4500005 w 6010024"/>
              <a:gd name="connsiteY55" fmla="*/ 3212549 h 5282721"/>
              <a:gd name="connsiteX56" fmla="*/ 4500003 w 6010024"/>
              <a:gd name="connsiteY56" fmla="*/ 3212549 h 5282721"/>
              <a:gd name="connsiteX57" fmla="*/ 4500003 w 6010024"/>
              <a:gd name="connsiteY57" fmla="*/ 3212546 h 5282721"/>
              <a:gd name="connsiteX58" fmla="*/ 3881160 w 6010024"/>
              <a:gd name="connsiteY58" fmla="*/ 3212546 h 5282721"/>
              <a:gd name="connsiteX59" fmla="*/ 750313 w 6010024"/>
              <a:gd name="connsiteY59" fmla="*/ 3212546 h 5282721"/>
              <a:gd name="connsiteX60" fmla="*/ 750313 w 6010024"/>
              <a:gd name="connsiteY60" fmla="*/ 3212549 h 5282721"/>
              <a:gd name="connsiteX61" fmla="*/ 750313 w 6010024"/>
              <a:gd name="connsiteY61" fmla="*/ 3617753 h 5282721"/>
              <a:gd name="connsiteX62" fmla="*/ 750313 w 6010024"/>
              <a:gd name="connsiteY62" fmla="*/ 3617755 h 5282721"/>
              <a:gd name="connsiteX63" fmla="*/ 1370097 w 6010024"/>
              <a:gd name="connsiteY63" fmla="*/ 3617755 h 5282721"/>
              <a:gd name="connsiteX64" fmla="*/ 1370097 w 6010024"/>
              <a:gd name="connsiteY64" fmla="*/ 3212549 h 5282721"/>
              <a:gd name="connsiteX65" fmla="*/ 1370095 w 6010024"/>
              <a:gd name="connsiteY65" fmla="*/ 3212549 h 5282721"/>
              <a:gd name="connsiteX66" fmla="*/ 1370095 w 6010024"/>
              <a:gd name="connsiteY66" fmla="*/ 3212546 h 5282721"/>
              <a:gd name="connsiteX67" fmla="*/ 750313 w 6010024"/>
              <a:gd name="connsiteY67" fmla="*/ 3212546 h 5282721"/>
              <a:gd name="connsiteX68" fmla="*/ 3021915 w 6010024"/>
              <a:gd name="connsiteY68" fmla="*/ 2927072 h 5282721"/>
              <a:gd name="connsiteX69" fmla="*/ 5616085 w 6010024"/>
              <a:gd name="connsiteY69" fmla="*/ 2927072 h 5282721"/>
              <a:gd name="connsiteX70" fmla="*/ 5663979 w 6010024"/>
              <a:gd name="connsiteY70" fmla="*/ 2974964 h 5282721"/>
              <a:gd name="connsiteX71" fmla="*/ 5662569 w 6010024"/>
              <a:gd name="connsiteY71" fmla="*/ 5282252 h 5282721"/>
              <a:gd name="connsiteX72" fmla="*/ 3549669 w 6010024"/>
              <a:gd name="connsiteY72" fmla="*/ 5282252 h 5282721"/>
              <a:gd name="connsiteX73" fmla="*/ 3550609 w 6010024"/>
              <a:gd name="connsiteY73" fmla="*/ 5265818 h 5282721"/>
              <a:gd name="connsiteX74" fmla="*/ 3550609 w 6010024"/>
              <a:gd name="connsiteY74" fmla="*/ 3630433 h 5282721"/>
              <a:gd name="connsiteX75" fmla="*/ 3550607 w 6010024"/>
              <a:gd name="connsiteY75" fmla="*/ 3630385 h 5282721"/>
              <a:gd name="connsiteX76" fmla="*/ 3550607 w 6010024"/>
              <a:gd name="connsiteY76" fmla="*/ 3629963 h 5282721"/>
              <a:gd name="connsiteX77" fmla="*/ 3549668 w 6010024"/>
              <a:gd name="connsiteY77" fmla="*/ 3607895 h 5282721"/>
              <a:gd name="connsiteX78" fmla="*/ 2535946 w 6010024"/>
              <a:gd name="connsiteY78" fmla="*/ 3607895 h 5282721"/>
              <a:gd name="connsiteX79" fmla="*/ 2535946 w 6010024"/>
              <a:gd name="connsiteY79" fmla="*/ 3634659 h 5282721"/>
              <a:gd name="connsiteX80" fmla="*/ 2535946 w 6010024"/>
              <a:gd name="connsiteY80" fmla="*/ 3986809 h 5282721"/>
              <a:gd name="connsiteX81" fmla="*/ 2535477 w 6010024"/>
              <a:gd name="connsiteY81" fmla="*/ 5282252 h 5282721"/>
              <a:gd name="connsiteX82" fmla="*/ 2535479 w 6010024"/>
              <a:gd name="connsiteY82" fmla="*/ 5282252 h 5282721"/>
              <a:gd name="connsiteX83" fmla="*/ 2535478 w 6010024"/>
              <a:gd name="connsiteY83" fmla="*/ 5282721 h 5282721"/>
              <a:gd name="connsiteX84" fmla="*/ 328672 w 6010024"/>
              <a:gd name="connsiteY84" fmla="*/ 5282721 h 5282721"/>
              <a:gd name="connsiteX85" fmla="*/ 327733 w 6010024"/>
              <a:gd name="connsiteY85" fmla="*/ 5259244 h 5282721"/>
              <a:gd name="connsiteX86" fmla="*/ 327733 w 6010024"/>
              <a:gd name="connsiteY86" fmla="*/ 2953835 h 5282721"/>
              <a:gd name="connsiteX87" fmla="*/ 329142 w 6010024"/>
              <a:gd name="connsiteY87" fmla="*/ 2927541 h 5282721"/>
              <a:gd name="connsiteX88" fmla="*/ 364357 w 6010024"/>
              <a:gd name="connsiteY88" fmla="*/ 2927541 h 5282721"/>
              <a:gd name="connsiteX89" fmla="*/ 3021915 w 6010024"/>
              <a:gd name="connsiteY89" fmla="*/ 2927072 h 5282721"/>
              <a:gd name="connsiteX90" fmla="*/ 2093179 w 6010024"/>
              <a:gd name="connsiteY90" fmla="*/ 1601578 h 5282721"/>
              <a:gd name="connsiteX91" fmla="*/ 2093179 w 6010024"/>
              <a:gd name="connsiteY91" fmla="*/ 2220423 h 5282721"/>
              <a:gd name="connsiteX92" fmla="*/ 2942095 w 6010024"/>
              <a:gd name="connsiteY92" fmla="*/ 2220423 h 5282721"/>
              <a:gd name="connsiteX93" fmla="*/ 2942095 w 6010024"/>
              <a:gd name="connsiteY93" fmla="*/ 1601578 h 5282721"/>
              <a:gd name="connsiteX94" fmla="*/ 2093179 w 6010024"/>
              <a:gd name="connsiteY94" fmla="*/ 1601578 h 5282721"/>
              <a:gd name="connsiteX95" fmla="*/ 3058070 w 6010024"/>
              <a:gd name="connsiteY95" fmla="*/ 1600170 h 5282721"/>
              <a:gd name="connsiteX96" fmla="*/ 3058070 w 6010024"/>
              <a:gd name="connsiteY96" fmla="*/ 2219484 h 5282721"/>
              <a:gd name="connsiteX97" fmla="*/ 3906516 w 6010024"/>
              <a:gd name="connsiteY97" fmla="*/ 2219484 h 5282721"/>
              <a:gd name="connsiteX98" fmla="*/ 3906516 w 6010024"/>
              <a:gd name="connsiteY98" fmla="*/ 1600170 h 5282721"/>
              <a:gd name="connsiteX99" fmla="*/ 3058070 w 6010024"/>
              <a:gd name="connsiteY99" fmla="*/ 1600170 h 5282721"/>
              <a:gd name="connsiteX100" fmla="*/ 4187296 w 6010024"/>
              <a:gd name="connsiteY100" fmla="*/ 1145191 h 5282721"/>
              <a:gd name="connsiteX101" fmla="*/ 4187296 w 6010024"/>
              <a:gd name="connsiteY101" fmla="*/ 2358935 h 5282721"/>
              <a:gd name="connsiteX102" fmla="*/ 1777653 w 6010024"/>
              <a:gd name="connsiteY102" fmla="*/ 2358935 h 5282721"/>
              <a:gd name="connsiteX103" fmla="*/ 1777653 w 6010024"/>
              <a:gd name="connsiteY103" fmla="*/ 1156461 h 5282721"/>
              <a:gd name="connsiteX104" fmla="*/ 1721778 w 6010024"/>
              <a:gd name="connsiteY104" fmla="*/ 1239098 h 5282721"/>
              <a:gd name="connsiteX105" fmla="*/ 1722717 w 6010024"/>
              <a:gd name="connsiteY105" fmla="*/ 2408237 h 5282721"/>
              <a:gd name="connsiteX106" fmla="*/ 1722717 w 6010024"/>
              <a:gd name="connsiteY106" fmla="*/ 2435000 h 5282721"/>
              <a:gd name="connsiteX107" fmla="*/ 4247867 w 6010024"/>
              <a:gd name="connsiteY107" fmla="*/ 2435000 h 5282721"/>
              <a:gd name="connsiteX108" fmla="*/ 4249275 w 6010024"/>
              <a:gd name="connsiteY108" fmla="*/ 2426548 h 5282721"/>
              <a:gd name="connsiteX109" fmla="*/ 4249275 w 6010024"/>
              <a:gd name="connsiteY109" fmla="*/ 1208109 h 5282721"/>
              <a:gd name="connsiteX110" fmla="*/ 4242702 w 6010024"/>
              <a:gd name="connsiteY110" fmla="*/ 1189328 h 5282721"/>
              <a:gd name="connsiteX111" fmla="*/ 4187296 w 6010024"/>
              <a:gd name="connsiteY111" fmla="*/ 1145191 h 5282721"/>
              <a:gd name="connsiteX112" fmla="*/ 3057130 w 6010024"/>
              <a:gd name="connsiteY112" fmla="*/ 1133453 h 5282721"/>
              <a:gd name="connsiteX113" fmla="*/ 3057130 w 6010024"/>
              <a:gd name="connsiteY113" fmla="*/ 1538191 h 5282721"/>
              <a:gd name="connsiteX114" fmla="*/ 3905108 w 6010024"/>
              <a:gd name="connsiteY114" fmla="*/ 1538191 h 5282721"/>
              <a:gd name="connsiteX115" fmla="*/ 3905108 w 6010024"/>
              <a:gd name="connsiteY115" fmla="*/ 1133453 h 5282721"/>
              <a:gd name="connsiteX116" fmla="*/ 3057130 w 6010024"/>
              <a:gd name="connsiteY116" fmla="*/ 1133453 h 5282721"/>
              <a:gd name="connsiteX117" fmla="*/ 2093179 w 6010024"/>
              <a:gd name="connsiteY117" fmla="*/ 1132514 h 5282721"/>
              <a:gd name="connsiteX118" fmla="*/ 2093179 w 6010024"/>
              <a:gd name="connsiteY118" fmla="*/ 1538660 h 5282721"/>
              <a:gd name="connsiteX119" fmla="*/ 2941625 w 6010024"/>
              <a:gd name="connsiteY119" fmla="*/ 1538660 h 5282721"/>
              <a:gd name="connsiteX120" fmla="*/ 2941625 w 6010024"/>
              <a:gd name="connsiteY120" fmla="*/ 1132514 h 5282721"/>
              <a:gd name="connsiteX121" fmla="*/ 2093179 w 6010024"/>
              <a:gd name="connsiteY121" fmla="*/ 1132514 h 5282721"/>
              <a:gd name="connsiteX122" fmla="*/ 2987640 w 6010024"/>
              <a:gd name="connsiteY122" fmla="*/ 69961 h 5282721"/>
              <a:gd name="connsiteX123" fmla="*/ 3098450 w 6010024"/>
              <a:gd name="connsiteY123" fmla="*/ 154007 h 5282721"/>
              <a:gd name="connsiteX124" fmla="*/ 4289186 w 6010024"/>
              <a:gd name="connsiteY124" fmla="*/ 1056452 h 5282721"/>
              <a:gd name="connsiteX125" fmla="*/ 4326279 w 6010024"/>
              <a:gd name="connsiteY125" fmla="*/ 1155054 h 5282721"/>
              <a:gd name="connsiteX126" fmla="*/ 4217817 w 6010024"/>
              <a:gd name="connsiteY126" fmla="*/ 1072885 h 5282721"/>
              <a:gd name="connsiteX127" fmla="*/ 3016282 w 6010024"/>
              <a:gd name="connsiteY127" fmla="*/ 157295 h 5282721"/>
              <a:gd name="connsiteX128" fmla="*/ 2974493 w 6010024"/>
              <a:gd name="connsiteY128" fmla="*/ 156825 h 5282721"/>
              <a:gd name="connsiteX129" fmla="*/ 1685156 w 6010024"/>
              <a:gd name="connsiteY129" fmla="*/ 1139089 h 5282721"/>
              <a:gd name="connsiteX130" fmla="*/ 1664497 w 6010024"/>
              <a:gd name="connsiteY130" fmla="*/ 1154584 h 5282721"/>
              <a:gd name="connsiteX131" fmla="*/ 1697834 w 6010024"/>
              <a:gd name="connsiteY131" fmla="*/ 1059738 h 5282721"/>
              <a:gd name="connsiteX132" fmla="*/ 2975902 w 6010024"/>
              <a:gd name="connsiteY132" fmla="*/ 78413 h 5282721"/>
              <a:gd name="connsiteX133" fmla="*/ 2987640 w 6010024"/>
              <a:gd name="connsiteY133" fmla="*/ 69961 h 5282721"/>
              <a:gd name="connsiteX134" fmla="*/ 2987640 w 6010024"/>
              <a:gd name="connsiteY134" fmla="*/ 9861 h 5282721"/>
              <a:gd name="connsiteX135" fmla="*/ 2971206 w 6010024"/>
              <a:gd name="connsiteY135" fmla="*/ 21599 h 5282721"/>
              <a:gd name="connsiteX136" fmla="*/ 2292261 w 6010024"/>
              <a:gd name="connsiteY136" fmla="*/ 539494 h 5282721"/>
              <a:gd name="connsiteX137" fmla="*/ 1639141 w 6010024"/>
              <a:gd name="connsiteY137" fmla="*/ 1037199 h 5282721"/>
              <a:gd name="connsiteX138" fmla="*/ 1611908 w 6010024"/>
              <a:gd name="connsiteY138" fmla="*/ 1085561 h 5282721"/>
              <a:gd name="connsiteX139" fmla="*/ 1612846 w 6010024"/>
              <a:gd name="connsiteY139" fmla="*/ 1228768 h 5282721"/>
              <a:gd name="connsiteX140" fmla="*/ 1616133 w 6010024"/>
              <a:gd name="connsiteY140" fmla="*/ 1256940 h 5282721"/>
              <a:gd name="connsiteX141" fmla="*/ 2996091 w 6010024"/>
              <a:gd name="connsiteY141" fmla="*/ 233828 h 5282721"/>
              <a:gd name="connsiteX142" fmla="*/ 4372762 w 6010024"/>
              <a:gd name="connsiteY142" fmla="*/ 1269618 h 5282721"/>
              <a:gd name="connsiteX143" fmla="*/ 4373232 w 6010024"/>
              <a:gd name="connsiteY143" fmla="*/ 1095890 h 5282721"/>
              <a:gd name="connsiteX144" fmla="*/ 4337078 w 6010024"/>
              <a:gd name="connsiteY144" fmla="*/ 1020765 h 5282721"/>
              <a:gd name="connsiteX145" fmla="*/ 3199399 w 6010024"/>
              <a:gd name="connsiteY145" fmla="*/ 168562 h 5282721"/>
              <a:gd name="connsiteX146" fmla="*/ 2987640 w 6010024"/>
              <a:gd name="connsiteY146" fmla="*/ 9861 h 5282721"/>
              <a:gd name="connsiteX147" fmla="*/ 2986231 w 6010024"/>
              <a:gd name="connsiteY147" fmla="*/ 0 h 5282721"/>
              <a:gd name="connsiteX148" fmla="*/ 2990926 w 6010024"/>
              <a:gd name="connsiteY148" fmla="*/ 0 h 5282721"/>
              <a:gd name="connsiteX149" fmla="*/ 3006421 w 6010024"/>
              <a:gd name="connsiteY149" fmla="*/ 14086 h 5282721"/>
              <a:gd name="connsiteX150" fmla="*/ 4229554 w 6010024"/>
              <a:gd name="connsiteY150" fmla="*/ 932493 h 5282721"/>
              <a:gd name="connsiteX151" fmla="*/ 4303271 w 6010024"/>
              <a:gd name="connsiteY151" fmla="*/ 956909 h 5282721"/>
              <a:gd name="connsiteX152" fmla="*/ 5174255 w 6010024"/>
              <a:gd name="connsiteY152" fmla="*/ 955030 h 5282721"/>
              <a:gd name="connsiteX153" fmla="*/ 5235764 w 6010024"/>
              <a:gd name="connsiteY153" fmla="*/ 995880 h 5282721"/>
              <a:gd name="connsiteX154" fmla="*/ 5988426 w 6010024"/>
              <a:gd name="connsiteY154" fmla="*/ 2752404 h 5282721"/>
              <a:gd name="connsiteX155" fmla="*/ 6010024 w 6010024"/>
              <a:gd name="connsiteY155" fmla="*/ 2798419 h 5282721"/>
              <a:gd name="connsiteX156" fmla="*/ 6010024 w 6010024"/>
              <a:gd name="connsiteY156" fmla="*/ 2803114 h 5282721"/>
              <a:gd name="connsiteX157" fmla="*/ 5982322 w 6010024"/>
              <a:gd name="connsiteY157" fmla="*/ 2805462 h 5282721"/>
              <a:gd name="connsiteX158" fmla="*/ 27702 w 6010024"/>
              <a:gd name="connsiteY158" fmla="*/ 2805462 h 5282721"/>
              <a:gd name="connsiteX159" fmla="*/ 0 w 6010024"/>
              <a:gd name="connsiteY159" fmla="*/ 2803114 h 5282721"/>
              <a:gd name="connsiteX160" fmla="*/ 0 w 6010024"/>
              <a:gd name="connsiteY160" fmla="*/ 2798419 h 5282721"/>
              <a:gd name="connsiteX161" fmla="*/ 7982 w 6010024"/>
              <a:gd name="connsiteY161" fmla="*/ 2784802 h 5282721"/>
              <a:gd name="connsiteX162" fmla="*/ 775669 w 6010024"/>
              <a:gd name="connsiteY162" fmla="*/ 992124 h 5282721"/>
              <a:gd name="connsiteX163" fmla="*/ 832013 w 6010024"/>
              <a:gd name="connsiteY163" fmla="*/ 955500 h 5282721"/>
              <a:gd name="connsiteX164" fmla="*/ 1686094 w 6010024"/>
              <a:gd name="connsiteY164" fmla="*/ 957848 h 5282721"/>
              <a:gd name="connsiteX165" fmla="*/ 1768262 w 6010024"/>
              <a:gd name="connsiteY165" fmla="*/ 930146 h 5282721"/>
              <a:gd name="connsiteX166" fmla="*/ 2407766 w 6010024"/>
              <a:gd name="connsiteY166" fmla="*/ 441831 h 5282721"/>
              <a:gd name="connsiteX167" fmla="*/ 2986231 w 6010024"/>
              <a:gd name="connsiteY167" fmla="*/ 0 h 528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6010024" h="5282721">
                <a:moveTo>
                  <a:pt x="3881160" y="3701332"/>
                </a:moveTo>
                <a:lnTo>
                  <a:pt x="3881160" y="4106539"/>
                </a:lnTo>
                <a:lnTo>
                  <a:pt x="3881160" y="4106540"/>
                </a:lnTo>
                <a:cubicBezTo>
                  <a:pt x="4088694" y="4106540"/>
                  <a:pt x="4294349" y="4106540"/>
                  <a:pt x="4501414" y="4106540"/>
                </a:cubicBezTo>
                <a:lnTo>
                  <a:pt x="4501414" y="4106539"/>
                </a:lnTo>
                <a:lnTo>
                  <a:pt x="4501414" y="3701332"/>
                </a:lnTo>
                <a:cubicBezTo>
                  <a:pt x="4293880" y="3701332"/>
                  <a:pt x="4087755" y="3701332"/>
                  <a:pt x="3881160" y="3701332"/>
                </a:cubicBezTo>
                <a:close/>
                <a:moveTo>
                  <a:pt x="749374" y="3701332"/>
                </a:moveTo>
                <a:lnTo>
                  <a:pt x="749374" y="4107478"/>
                </a:lnTo>
                <a:lnTo>
                  <a:pt x="749374" y="4107479"/>
                </a:lnTo>
                <a:cubicBezTo>
                  <a:pt x="956908" y="4107479"/>
                  <a:pt x="1163032" y="4107479"/>
                  <a:pt x="1370097" y="4107479"/>
                </a:cubicBezTo>
                <a:lnTo>
                  <a:pt x="1370097" y="4107478"/>
                </a:lnTo>
                <a:cubicBezTo>
                  <a:pt x="1370097" y="3971783"/>
                  <a:pt x="1370097" y="3837028"/>
                  <a:pt x="1370097" y="3701332"/>
                </a:cubicBezTo>
                <a:cubicBezTo>
                  <a:pt x="1163032" y="3701332"/>
                  <a:pt x="956908" y="3701332"/>
                  <a:pt x="749374" y="3701332"/>
                </a:cubicBezTo>
                <a:close/>
                <a:moveTo>
                  <a:pt x="1453203" y="3700862"/>
                </a:moveTo>
                <a:cubicBezTo>
                  <a:pt x="1453203" y="3837027"/>
                  <a:pt x="1453203" y="3971782"/>
                  <a:pt x="1453203" y="4107477"/>
                </a:cubicBezTo>
                <a:lnTo>
                  <a:pt x="1453204" y="4107477"/>
                </a:lnTo>
                <a:lnTo>
                  <a:pt x="1453204" y="4107479"/>
                </a:lnTo>
                <a:cubicBezTo>
                  <a:pt x="1681398" y="4107479"/>
                  <a:pt x="1907712" y="4107479"/>
                  <a:pt x="2135906" y="4107479"/>
                </a:cubicBezTo>
                <a:cubicBezTo>
                  <a:pt x="2135906" y="3970845"/>
                  <a:pt x="2135906" y="3836089"/>
                  <a:pt x="2135906" y="3700863"/>
                </a:cubicBezTo>
                <a:lnTo>
                  <a:pt x="2135903" y="3700863"/>
                </a:lnTo>
                <a:lnTo>
                  <a:pt x="2135903" y="3700862"/>
                </a:lnTo>
                <a:cubicBezTo>
                  <a:pt x="1907710" y="3700862"/>
                  <a:pt x="1680926" y="3700862"/>
                  <a:pt x="1453203" y="3700862"/>
                </a:cubicBezTo>
                <a:close/>
                <a:moveTo>
                  <a:pt x="4584052" y="3700391"/>
                </a:moveTo>
                <a:lnTo>
                  <a:pt x="4584052" y="3700393"/>
                </a:lnTo>
                <a:lnTo>
                  <a:pt x="4584051" y="3700393"/>
                </a:lnTo>
                <a:cubicBezTo>
                  <a:pt x="4584051" y="3837497"/>
                  <a:pt x="4584051" y="3972254"/>
                  <a:pt x="4584051" y="4106540"/>
                </a:cubicBezTo>
                <a:cubicBezTo>
                  <a:pt x="4812714" y="4106540"/>
                  <a:pt x="5039969" y="4106540"/>
                  <a:pt x="5266283" y="4106540"/>
                </a:cubicBezTo>
                <a:lnTo>
                  <a:pt x="5266283" y="4106537"/>
                </a:lnTo>
                <a:lnTo>
                  <a:pt x="5266283" y="3700393"/>
                </a:lnTo>
                <a:lnTo>
                  <a:pt x="5266283" y="3700391"/>
                </a:lnTo>
                <a:cubicBezTo>
                  <a:pt x="5038090" y="3700391"/>
                  <a:pt x="4812245" y="3700391"/>
                  <a:pt x="4584052" y="3700391"/>
                </a:cubicBezTo>
                <a:close/>
                <a:moveTo>
                  <a:pt x="4583581" y="3213017"/>
                </a:moveTo>
                <a:cubicBezTo>
                  <a:pt x="4583581" y="3348713"/>
                  <a:pt x="4583581" y="3482998"/>
                  <a:pt x="4583581" y="3618224"/>
                </a:cubicBezTo>
                <a:lnTo>
                  <a:pt x="4583583" y="3618224"/>
                </a:lnTo>
                <a:lnTo>
                  <a:pt x="4583583" y="3618225"/>
                </a:lnTo>
                <a:cubicBezTo>
                  <a:pt x="4811305" y="3618225"/>
                  <a:pt x="5037621" y="3618225"/>
                  <a:pt x="5266753" y="3618225"/>
                </a:cubicBezTo>
                <a:cubicBezTo>
                  <a:pt x="5266753" y="3482060"/>
                  <a:pt x="5266753" y="3347305"/>
                  <a:pt x="5266753" y="3213018"/>
                </a:cubicBezTo>
                <a:lnTo>
                  <a:pt x="5266751" y="3213018"/>
                </a:lnTo>
                <a:lnTo>
                  <a:pt x="5266751" y="3213017"/>
                </a:lnTo>
                <a:cubicBezTo>
                  <a:pt x="5038089" y="3213017"/>
                  <a:pt x="4810834" y="3213017"/>
                  <a:pt x="4583581" y="3213017"/>
                </a:cubicBezTo>
                <a:close/>
                <a:moveTo>
                  <a:pt x="1452735" y="3213017"/>
                </a:moveTo>
                <a:lnTo>
                  <a:pt x="1452735" y="3213018"/>
                </a:lnTo>
                <a:lnTo>
                  <a:pt x="1452735" y="3617754"/>
                </a:lnTo>
                <a:lnTo>
                  <a:pt x="1452735" y="3617755"/>
                </a:lnTo>
                <a:cubicBezTo>
                  <a:pt x="1681398" y="3617755"/>
                  <a:pt x="1908651" y="3617755"/>
                  <a:pt x="2136375" y="3617755"/>
                </a:cubicBezTo>
                <a:cubicBezTo>
                  <a:pt x="2136375" y="3482060"/>
                  <a:pt x="2136375" y="3347774"/>
                  <a:pt x="2136375" y="3213018"/>
                </a:cubicBezTo>
                <a:lnTo>
                  <a:pt x="2136374" y="3213018"/>
                </a:lnTo>
                <a:lnTo>
                  <a:pt x="2136374" y="3213017"/>
                </a:lnTo>
                <a:cubicBezTo>
                  <a:pt x="1907711" y="3213017"/>
                  <a:pt x="1679988" y="3213017"/>
                  <a:pt x="1452735" y="3213017"/>
                </a:cubicBezTo>
                <a:close/>
                <a:moveTo>
                  <a:pt x="3881160" y="3212546"/>
                </a:moveTo>
                <a:lnTo>
                  <a:pt x="3881160" y="3212549"/>
                </a:lnTo>
                <a:lnTo>
                  <a:pt x="3881160" y="3618222"/>
                </a:lnTo>
                <a:lnTo>
                  <a:pt x="3881160" y="3618225"/>
                </a:lnTo>
                <a:cubicBezTo>
                  <a:pt x="4088694" y="3618225"/>
                  <a:pt x="4294349" y="3618225"/>
                  <a:pt x="4500005" y="3618225"/>
                </a:cubicBezTo>
                <a:cubicBezTo>
                  <a:pt x="4500005" y="3482060"/>
                  <a:pt x="4500005" y="3347305"/>
                  <a:pt x="4500005" y="3212549"/>
                </a:cubicBezTo>
                <a:lnTo>
                  <a:pt x="4500003" y="3212549"/>
                </a:lnTo>
                <a:lnTo>
                  <a:pt x="4500003" y="3212546"/>
                </a:lnTo>
                <a:cubicBezTo>
                  <a:pt x="4292939" y="3212546"/>
                  <a:pt x="4087754" y="3212546"/>
                  <a:pt x="3881160" y="3212546"/>
                </a:cubicBezTo>
                <a:close/>
                <a:moveTo>
                  <a:pt x="750313" y="3212546"/>
                </a:moveTo>
                <a:lnTo>
                  <a:pt x="750313" y="3212549"/>
                </a:lnTo>
                <a:lnTo>
                  <a:pt x="750313" y="3617753"/>
                </a:lnTo>
                <a:lnTo>
                  <a:pt x="750313" y="3617755"/>
                </a:lnTo>
                <a:cubicBezTo>
                  <a:pt x="957847" y="3617755"/>
                  <a:pt x="1163502" y="3617755"/>
                  <a:pt x="1370097" y="3617755"/>
                </a:cubicBezTo>
                <a:cubicBezTo>
                  <a:pt x="1370097" y="3482060"/>
                  <a:pt x="1370097" y="3347774"/>
                  <a:pt x="1370097" y="3212549"/>
                </a:cubicBezTo>
                <a:lnTo>
                  <a:pt x="1370095" y="3212549"/>
                </a:lnTo>
                <a:lnTo>
                  <a:pt x="1370095" y="3212546"/>
                </a:lnTo>
                <a:cubicBezTo>
                  <a:pt x="1163501" y="3212546"/>
                  <a:pt x="957846" y="3212546"/>
                  <a:pt x="750313" y="3212546"/>
                </a:cubicBezTo>
                <a:close/>
                <a:moveTo>
                  <a:pt x="3021915" y="2927072"/>
                </a:moveTo>
                <a:cubicBezTo>
                  <a:pt x="3886795" y="2927072"/>
                  <a:pt x="4751205" y="2927072"/>
                  <a:pt x="5616085" y="2927072"/>
                </a:cubicBezTo>
                <a:cubicBezTo>
                  <a:pt x="5663979" y="2927072"/>
                  <a:pt x="5663979" y="2927072"/>
                  <a:pt x="5663979" y="2974964"/>
                </a:cubicBezTo>
                <a:cubicBezTo>
                  <a:pt x="5663039" y="3744060"/>
                  <a:pt x="5662569" y="4513156"/>
                  <a:pt x="5662569" y="5282252"/>
                </a:cubicBezTo>
                <a:cubicBezTo>
                  <a:pt x="4958269" y="5282252"/>
                  <a:pt x="4253969" y="5282252"/>
                  <a:pt x="3549669" y="5282252"/>
                </a:cubicBezTo>
                <a:cubicBezTo>
                  <a:pt x="3550139" y="5276617"/>
                  <a:pt x="3550609" y="5271451"/>
                  <a:pt x="3550609" y="5265818"/>
                </a:cubicBezTo>
                <a:cubicBezTo>
                  <a:pt x="3550609" y="4720690"/>
                  <a:pt x="3550609" y="4175561"/>
                  <a:pt x="3550609" y="3630433"/>
                </a:cubicBezTo>
                <a:lnTo>
                  <a:pt x="3550607" y="3630385"/>
                </a:lnTo>
                <a:lnTo>
                  <a:pt x="3550607" y="3629963"/>
                </a:lnTo>
                <a:cubicBezTo>
                  <a:pt x="3550607" y="3622920"/>
                  <a:pt x="3550138" y="3615877"/>
                  <a:pt x="3549668" y="3607895"/>
                </a:cubicBezTo>
                <a:cubicBezTo>
                  <a:pt x="3211604" y="3607895"/>
                  <a:pt x="2874949" y="3607895"/>
                  <a:pt x="2535946" y="3607895"/>
                </a:cubicBezTo>
                <a:cubicBezTo>
                  <a:pt x="2535946" y="3617755"/>
                  <a:pt x="2535946" y="3626207"/>
                  <a:pt x="2535946" y="3634659"/>
                </a:cubicBezTo>
                <a:cubicBezTo>
                  <a:pt x="2535946" y="3752042"/>
                  <a:pt x="2535946" y="3869425"/>
                  <a:pt x="2535946" y="3986809"/>
                </a:cubicBezTo>
                <a:cubicBezTo>
                  <a:pt x="2535477" y="4418779"/>
                  <a:pt x="2535477" y="4850281"/>
                  <a:pt x="2535477" y="5282252"/>
                </a:cubicBezTo>
                <a:lnTo>
                  <a:pt x="2535479" y="5282252"/>
                </a:lnTo>
                <a:lnTo>
                  <a:pt x="2535478" y="5282721"/>
                </a:lnTo>
                <a:cubicBezTo>
                  <a:pt x="1799720" y="5282721"/>
                  <a:pt x="1064430" y="5282721"/>
                  <a:pt x="328672" y="5282721"/>
                </a:cubicBezTo>
                <a:cubicBezTo>
                  <a:pt x="328203" y="5274739"/>
                  <a:pt x="327733" y="5267227"/>
                  <a:pt x="327733" y="5259244"/>
                </a:cubicBezTo>
                <a:cubicBezTo>
                  <a:pt x="327733" y="4490618"/>
                  <a:pt x="327733" y="3722461"/>
                  <a:pt x="327733" y="2953835"/>
                </a:cubicBezTo>
                <a:cubicBezTo>
                  <a:pt x="327733" y="2945854"/>
                  <a:pt x="328672" y="2937402"/>
                  <a:pt x="329142" y="2927541"/>
                </a:cubicBezTo>
                <a:cubicBezTo>
                  <a:pt x="342289" y="2927541"/>
                  <a:pt x="353088" y="2927541"/>
                  <a:pt x="364357" y="2927541"/>
                </a:cubicBezTo>
                <a:cubicBezTo>
                  <a:pt x="1250366" y="2927541"/>
                  <a:pt x="2135906" y="2927072"/>
                  <a:pt x="3021915" y="2927072"/>
                </a:cubicBezTo>
                <a:close/>
                <a:moveTo>
                  <a:pt x="2093179" y="1601578"/>
                </a:moveTo>
                <a:cubicBezTo>
                  <a:pt x="2093179" y="1809112"/>
                  <a:pt x="2093179" y="2014298"/>
                  <a:pt x="2093179" y="2220423"/>
                </a:cubicBezTo>
                <a:cubicBezTo>
                  <a:pt x="2376308" y="2220423"/>
                  <a:pt x="2658027" y="2220423"/>
                  <a:pt x="2942095" y="2220423"/>
                </a:cubicBezTo>
                <a:cubicBezTo>
                  <a:pt x="2942095" y="2012889"/>
                  <a:pt x="2942095" y="1807233"/>
                  <a:pt x="2942095" y="1601578"/>
                </a:cubicBezTo>
                <a:cubicBezTo>
                  <a:pt x="2658027" y="1601578"/>
                  <a:pt x="2375368" y="1601578"/>
                  <a:pt x="2093179" y="1601578"/>
                </a:cubicBezTo>
                <a:close/>
                <a:moveTo>
                  <a:pt x="3058070" y="1600170"/>
                </a:moveTo>
                <a:cubicBezTo>
                  <a:pt x="3058070" y="1808173"/>
                  <a:pt x="3058070" y="2013828"/>
                  <a:pt x="3058070" y="2219484"/>
                </a:cubicBezTo>
                <a:cubicBezTo>
                  <a:pt x="3342137" y="2219484"/>
                  <a:pt x="3623857" y="2219484"/>
                  <a:pt x="3906516" y="2219484"/>
                </a:cubicBezTo>
                <a:cubicBezTo>
                  <a:pt x="3906516" y="2012420"/>
                  <a:pt x="3906516" y="1806764"/>
                  <a:pt x="3906516" y="1600170"/>
                </a:cubicBezTo>
                <a:cubicBezTo>
                  <a:pt x="3621509" y="1600170"/>
                  <a:pt x="3339789" y="1600170"/>
                  <a:pt x="3058070" y="1600170"/>
                </a:cubicBezTo>
                <a:close/>
                <a:moveTo>
                  <a:pt x="4187296" y="1145191"/>
                </a:moveTo>
                <a:cubicBezTo>
                  <a:pt x="4187296" y="1554625"/>
                  <a:pt x="4187296" y="1956545"/>
                  <a:pt x="4187296" y="2358935"/>
                </a:cubicBezTo>
                <a:cubicBezTo>
                  <a:pt x="3383926" y="2358935"/>
                  <a:pt x="2582432" y="2358935"/>
                  <a:pt x="1777653" y="2358935"/>
                </a:cubicBezTo>
                <a:cubicBezTo>
                  <a:pt x="1777653" y="1957484"/>
                  <a:pt x="1777653" y="1557442"/>
                  <a:pt x="1777653" y="1156461"/>
                </a:cubicBezTo>
                <a:cubicBezTo>
                  <a:pt x="1735864" y="1170547"/>
                  <a:pt x="1721778" y="1196840"/>
                  <a:pt x="1721778" y="1239098"/>
                </a:cubicBezTo>
                <a:cubicBezTo>
                  <a:pt x="1723187" y="1628811"/>
                  <a:pt x="1722717" y="2018523"/>
                  <a:pt x="1722717" y="2408237"/>
                </a:cubicBezTo>
                <a:cubicBezTo>
                  <a:pt x="1722717" y="2417158"/>
                  <a:pt x="1722717" y="2426548"/>
                  <a:pt x="1722717" y="2435000"/>
                </a:cubicBezTo>
                <a:cubicBezTo>
                  <a:pt x="2566938" y="2435000"/>
                  <a:pt x="3407402" y="2435000"/>
                  <a:pt x="4247867" y="2435000"/>
                </a:cubicBezTo>
                <a:cubicBezTo>
                  <a:pt x="4248336" y="2430774"/>
                  <a:pt x="4249275" y="2428426"/>
                  <a:pt x="4249275" y="2426548"/>
                </a:cubicBezTo>
                <a:cubicBezTo>
                  <a:pt x="4249275" y="2020402"/>
                  <a:pt x="4249275" y="1614256"/>
                  <a:pt x="4249275" y="1208109"/>
                </a:cubicBezTo>
                <a:cubicBezTo>
                  <a:pt x="4249275" y="1202005"/>
                  <a:pt x="4246927" y="1193084"/>
                  <a:pt x="4242702" y="1189328"/>
                </a:cubicBezTo>
                <a:cubicBezTo>
                  <a:pt x="4227207" y="1175242"/>
                  <a:pt x="4209834" y="1162565"/>
                  <a:pt x="4187296" y="1145191"/>
                </a:cubicBezTo>
                <a:close/>
                <a:moveTo>
                  <a:pt x="3057130" y="1133453"/>
                </a:moveTo>
                <a:cubicBezTo>
                  <a:pt x="3057130" y="1269149"/>
                  <a:pt x="3057130" y="1402966"/>
                  <a:pt x="3057130" y="1538191"/>
                </a:cubicBezTo>
                <a:cubicBezTo>
                  <a:pt x="3341668" y="1538191"/>
                  <a:pt x="3623388" y="1538191"/>
                  <a:pt x="3905108" y="1538191"/>
                </a:cubicBezTo>
                <a:cubicBezTo>
                  <a:pt x="3905108" y="1402027"/>
                  <a:pt x="3905108" y="1267270"/>
                  <a:pt x="3905108" y="1133453"/>
                </a:cubicBezTo>
                <a:cubicBezTo>
                  <a:pt x="3621509" y="1133453"/>
                  <a:pt x="3339320" y="1133453"/>
                  <a:pt x="3057130" y="1133453"/>
                </a:cubicBezTo>
                <a:close/>
                <a:moveTo>
                  <a:pt x="2093179" y="1132514"/>
                </a:moveTo>
                <a:cubicBezTo>
                  <a:pt x="2093179" y="1269618"/>
                  <a:pt x="2093179" y="1404374"/>
                  <a:pt x="2093179" y="1538660"/>
                </a:cubicBezTo>
                <a:cubicBezTo>
                  <a:pt x="2377246" y="1538660"/>
                  <a:pt x="2659436" y="1538660"/>
                  <a:pt x="2941625" y="1538660"/>
                </a:cubicBezTo>
                <a:cubicBezTo>
                  <a:pt x="2941625" y="1402496"/>
                  <a:pt x="2941625" y="1267740"/>
                  <a:pt x="2941625" y="1132514"/>
                </a:cubicBezTo>
                <a:cubicBezTo>
                  <a:pt x="2658027" y="1132514"/>
                  <a:pt x="2376777" y="1132514"/>
                  <a:pt x="2093179" y="1132514"/>
                </a:cubicBezTo>
                <a:close/>
                <a:moveTo>
                  <a:pt x="2987640" y="69961"/>
                </a:moveTo>
                <a:cubicBezTo>
                  <a:pt x="3024264" y="97663"/>
                  <a:pt x="3061357" y="125835"/>
                  <a:pt x="3098450" y="154007"/>
                </a:cubicBezTo>
                <a:cubicBezTo>
                  <a:pt x="3495206" y="454979"/>
                  <a:pt x="3891491" y="756419"/>
                  <a:pt x="4289186" y="1056452"/>
                </a:cubicBezTo>
                <a:cubicBezTo>
                  <a:pt x="4323932" y="1082745"/>
                  <a:pt x="4336609" y="1111387"/>
                  <a:pt x="4326279" y="1155054"/>
                </a:cubicBezTo>
                <a:cubicBezTo>
                  <a:pt x="4289655" y="1127351"/>
                  <a:pt x="4253502" y="1100118"/>
                  <a:pt x="4217817" y="1072885"/>
                </a:cubicBezTo>
                <a:cubicBezTo>
                  <a:pt x="3817305" y="767688"/>
                  <a:pt x="3416324" y="462961"/>
                  <a:pt x="3016282" y="157295"/>
                </a:cubicBezTo>
                <a:cubicBezTo>
                  <a:pt x="3000788" y="145556"/>
                  <a:pt x="2990927" y="144617"/>
                  <a:pt x="2974493" y="156825"/>
                </a:cubicBezTo>
                <a:cubicBezTo>
                  <a:pt x="2544871" y="484559"/>
                  <a:pt x="2115248" y="811824"/>
                  <a:pt x="1685156" y="1139089"/>
                </a:cubicBezTo>
                <a:cubicBezTo>
                  <a:pt x="1679053" y="1143784"/>
                  <a:pt x="1672948" y="1148480"/>
                  <a:pt x="1664497" y="1154584"/>
                </a:cubicBezTo>
                <a:cubicBezTo>
                  <a:pt x="1656515" y="1114204"/>
                  <a:pt x="1663088" y="1086032"/>
                  <a:pt x="1697834" y="1059738"/>
                </a:cubicBezTo>
                <a:cubicBezTo>
                  <a:pt x="2124639" y="733412"/>
                  <a:pt x="2550036" y="405678"/>
                  <a:pt x="2975902" y="78413"/>
                </a:cubicBezTo>
                <a:cubicBezTo>
                  <a:pt x="2979189" y="76065"/>
                  <a:pt x="2982006" y="73717"/>
                  <a:pt x="2987640" y="69961"/>
                </a:cubicBezTo>
                <a:close/>
                <a:moveTo>
                  <a:pt x="2987640" y="9861"/>
                </a:moveTo>
                <a:cubicBezTo>
                  <a:pt x="2981066" y="14556"/>
                  <a:pt x="2975901" y="17843"/>
                  <a:pt x="2971206" y="21599"/>
                </a:cubicBezTo>
                <a:cubicBezTo>
                  <a:pt x="2744891" y="193918"/>
                  <a:pt x="2518576" y="366706"/>
                  <a:pt x="2292261" y="539494"/>
                </a:cubicBezTo>
                <a:cubicBezTo>
                  <a:pt x="2074398" y="705239"/>
                  <a:pt x="1857004" y="871454"/>
                  <a:pt x="1639141" y="1037199"/>
                </a:cubicBezTo>
                <a:cubicBezTo>
                  <a:pt x="1622707" y="1049877"/>
                  <a:pt x="1610969" y="1063023"/>
                  <a:pt x="1611908" y="1085561"/>
                </a:cubicBezTo>
                <a:cubicBezTo>
                  <a:pt x="1612846" y="1133453"/>
                  <a:pt x="1612377" y="1180876"/>
                  <a:pt x="1612846" y="1228768"/>
                </a:cubicBezTo>
                <a:cubicBezTo>
                  <a:pt x="1612846" y="1236750"/>
                  <a:pt x="1614724" y="1244733"/>
                  <a:pt x="1616133" y="1256940"/>
                </a:cubicBezTo>
                <a:cubicBezTo>
                  <a:pt x="2085666" y="924042"/>
                  <a:pt x="2534540" y="571422"/>
                  <a:pt x="2996091" y="233828"/>
                </a:cubicBezTo>
                <a:cubicBezTo>
                  <a:pt x="3452947" y="578935"/>
                  <a:pt x="3906516" y="927798"/>
                  <a:pt x="4372762" y="1269618"/>
                </a:cubicBezTo>
                <a:cubicBezTo>
                  <a:pt x="4372762" y="1206700"/>
                  <a:pt x="4370884" y="1151295"/>
                  <a:pt x="4373232" y="1095890"/>
                </a:cubicBezTo>
                <a:cubicBezTo>
                  <a:pt x="4374640" y="1062554"/>
                  <a:pt x="4363842" y="1040955"/>
                  <a:pt x="4337078" y="1020765"/>
                </a:cubicBezTo>
                <a:cubicBezTo>
                  <a:pt x="3957695" y="737167"/>
                  <a:pt x="3578782" y="452630"/>
                  <a:pt x="3199399" y="168562"/>
                </a:cubicBezTo>
                <a:cubicBezTo>
                  <a:pt x="3128969" y="115506"/>
                  <a:pt x="3058539" y="62917"/>
                  <a:pt x="2987640" y="9861"/>
                </a:cubicBezTo>
                <a:close/>
                <a:moveTo>
                  <a:pt x="2986231" y="0"/>
                </a:moveTo>
                <a:cubicBezTo>
                  <a:pt x="2987640" y="0"/>
                  <a:pt x="2989517" y="0"/>
                  <a:pt x="2990926" y="0"/>
                </a:cubicBezTo>
                <a:cubicBezTo>
                  <a:pt x="2996091" y="4696"/>
                  <a:pt x="3000786" y="9861"/>
                  <a:pt x="3006421" y="14086"/>
                </a:cubicBezTo>
                <a:cubicBezTo>
                  <a:pt x="3413976" y="320222"/>
                  <a:pt x="3822000" y="626357"/>
                  <a:pt x="4229554" y="932493"/>
                </a:cubicBezTo>
                <a:cubicBezTo>
                  <a:pt x="4252092" y="949396"/>
                  <a:pt x="4275569" y="956909"/>
                  <a:pt x="4303271" y="956909"/>
                </a:cubicBezTo>
                <a:cubicBezTo>
                  <a:pt x="4593442" y="955970"/>
                  <a:pt x="4883614" y="956439"/>
                  <a:pt x="5174255" y="955030"/>
                </a:cubicBezTo>
                <a:cubicBezTo>
                  <a:pt x="5206654" y="955030"/>
                  <a:pt x="5223087" y="966300"/>
                  <a:pt x="5235764" y="995880"/>
                </a:cubicBezTo>
                <a:cubicBezTo>
                  <a:pt x="5486026" y="1581857"/>
                  <a:pt x="5737226" y="2166896"/>
                  <a:pt x="5988426" y="2752404"/>
                </a:cubicBezTo>
                <a:cubicBezTo>
                  <a:pt x="5994999" y="2767899"/>
                  <a:pt x="6002981" y="2782924"/>
                  <a:pt x="6010024" y="2798419"/>
                </a:cubicBezTo>
                <a:cubicBezTo>
                  <a:pt x="6010024" y="2799827"/>
                  <a:pt x="6010024" y="2801705"/>
                  <a:pt x="6010024" y="2803114"/>
                </a:cubicBezTo>
                <a:cubicBezTo>
                  <a:pt x="6000634" y="2804053"/>
                  <a:pt x="5991712" y="2805462"/>
                  <a:pt x="5982322" y="2805462"/>
                </a:cubicBezTo>
                <a:cubicBezTo>
                  <a:pt x="3997606" y="2805462"/>
                  <a:pt x="2012889" y="2805462"/>
                  <a:pt x="27702" y="2805462"/>
                </a:cubicBezTo>
                <a:cubicBezTo>
                  <a:pt x="18311" y="2805462"/>
                  <a:pt x="9390" y="2804053"/>
                  <a:pt x="0" y="2803114"/>
                </a:cubicBezTo>
                <a:cubicBezTo>
                  <a:pt x="0" y="2801705"/>
                  <a:pt x="0" y="2799827"/>
                  <a:pt x="0" y="2798419"/>
                </a:cubicBezTo>
                <a:cubicBezTo>
                  <a:pt x="2817" y="2793723"/>
                  <a:pt x="6104" y="2789498"/>
                  <a:pt x="7982" y="2784802"/>
                </a:cubicBezTo>
                <a:cubicBezTo>
                  <a:pt x="264347" y="2187086"/>
                  <a:pt x="520243" y="1589840"/>
                  <a:pt x="775669" y="992124"/>
                </a:cubicBezTo>
                <a:cubicBezTo>
                  <a:pt x="787407" y="964891"/>
                  <a:pt x="802432" y="955030"/>
                  <a:pt x="832013" y="955500"/>
                </a:cubicBezTo>
                <a:cubicBezTo>
                  <a:pt x="1116550" y="956909"/>
                  <a:pt x="1401557" y="956909"/>
                  <a:pt x="1686094" y="957848"/>
                </a:cubicBezTo>
                <a:cubicBezTo>
                  <a:pt x="1717553" y="957848"/>
                  <a:pt x="1743377" y="948927"/>
                  <a:pt x="1768262" y="930146"/>
                </a:cubicBezTo>
                <a:cubicBezTo>
                  <a:pt x="1980960" y="767217"/>
                  <a:pt x="2194598" y="604759"/>
                  <a:pt x="2407766" y="441831"/>
                </a:cubicBezTo>
                <a:cubicBezTo>
                  <a:pt x="2600745" y="294397"/>
                  <a:pt x="2793722" y="146964"/>
                  <a:pt x="2986231" y="0"/>
                </a:cubicBezTo>
                <a:close/>
              </a:path>
            </a:pathLst>
          </a:custGeom>
          <a:solidFill>
            <a:schemeClr val="bg1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Graphic 2">
            <a:extLst>
              <a:ext uri="{FF2B5EF4-FFF2-40B4-BE49-F238E27FC236}">
                <a16:creationId xmlns:a16="http://schemas.microsoft.com/office/drawing/2014/main" id="{07DF519E-D10E-4DD3-BD7D-7E40D8A28C8A}"/>
              </a:ext>
            </a:extLst>
          </p:cNvPr>
          <p:cNvSpPr/>
          <p:nvPr/>
        </p:nvSpPr>
        <p:spPr>
          <a:xfrm>
            <a:off x="10347321" y="687044"/>
            <a:ext cx="502603" cy="521689"/>
          </a:xfrm>
          <a:custGeom>
            <a:avLst/>
            <a:gdLst>
              <a:gd name="connsiteX0" fmla="*/ 2107883 w 2257425"/>
              <a:gd name="connsiteY0" fmla="*/ 1311593 h 2343150"/>
              <a:gd name="connsiteX1" fmla="*/ 2044065 w 2257425"/>
              <a:gd name="connsiteY1" fmla="*/ 0 h 2343150"/>
              <a:gd name="connsiteX2" fmla="*/ 1905000 w 2257425"/>
              <a:gd name="connsiteY2" fmla="*/ 0 h 2343150"/>
              <a:gd name="connsiteX3" fmla="*/ 1843088 w 2257425"/>
              <a:gd name="connsiteY3" fmla="*/ 1312545 h 2343150"/>
              <a:gd name="connsiteX4" fmla="*/ 1762125 w 2257425"/>
              <a:gd name="connsiteY4" fmla="*/ 1315403 h 2343150"/>
              <a:gd name="connsiteX5" fmla="*/ 1698308 w 2257425"/>
              <a:gd name="connsiteY5" fmla="*/ 269558 h 2343150"/>
              <a:gd name="connsiteX6" fmla="*/ 1556385 w 2257425"/>
              <a:gd name="connsiteY6" fmla="*/ 269558 h 2343150"/>
              <a:gd name="connsiteX7" fmla="*/ 1495425 w 2257425"/>
              <a:gd name="connsiteY7" fmla="*/ 1320165 h 2343150"/>
              <a:gd name="connsiteX8" fmla="*/ 1379220 w 2257425"/>
              <a:gd name="connsiteY8" fmla="*/ 1325880 h 2343150"/>
              <a:gd name="connsiteX9" fmla="*/ 1379220 w 2257425"/>
              <a:gd name="connsiteY9" fmla="*/ 1153478 h 2343150"/>
              <a:gd name="connsiteX10" fmla="*/ 1321118 w 2257425"/>
              <a:gd name="connsiteY10" fmla="*/ 1050608 h 2343150"/>
              <a:gd name="connsiteX11" fmla="*/ 1305878 w 2257425"/>
              <a:gd name="connsiteY11" fmla="*/ 1036320 h 2343150"/>
              <a:gd name="connsiteX12" fmla="*/ 1239203 w 2257425"/>
              <a:gd name="connsiteY12" fmla="*/ 1029653 h 2343150"/>
              <a:gd name="connsiteX13" fmla="*/ 1205865 w 2257425"/>
              <a:gd name="connsiteY13" fmla="*/ 1060133 h 2343150"/>
              <a:gd name="connsiteX14" fmla="*/ 1163003 w 2257425"/>
              <a:gd name="connsiteY14" fmla="*/ 1141095 h 2343150"/>
              <a:gd name="connsiteX15" fmla="*/ 1132523 w 2257425"/>
              <a:gd name="connsiteY15" fmla="*/ 1168718 h 2343150"/>
              <a:gd name="connsiteX16" fmla="*/ 1103948 w 2257425"/>
              <a:gd name="connsiteY16" fmla="*/ 1197293 h 2343150"/>
              <a:gd name="connsiteX17" fmla="*/ 1103948 w 2257425"/>
              <a:gd name="connsiteY17" fmla="*/ 1243965 h 2343150"/>
              <a:gd name="connsiteX18" fmla="*/ 1095375 w 2257425"/>
              <a:gd name="connsiteY18" fmla="*/ 1259205 h 2343150"/>
              <a:gd name="connsiteX19" fmla="*/ 1084898 w 2257425"/>
              <a:gd name="connsiteY19" fmla="*/ 1243013 h 2343150"/>
              <a:gd name="connsiteX20" fmla="*/ 1082040 w 2257425"/>
              <a:gd name="connsiteY20" fmla="*/ 1167765 h 2343150"/>
              <a:gd name="connsiteX21" fmla="*/ 1082040 w 2257425"/>
              <a:gd name="connsiteY21" fmla="*/ 967740 h 2343150"/>
              <a:gd name="connsiteX22" fmla="*/ 1052513 w 2257425"/>
              <a:gd name="connsiteY22" fmla="*/ 934403 h 2343150"/>
              <a:gd name="connsiteX23" fmla="*/ 835343 w 2257425"/>
              <a:gd name="connsiteY23" fmla="*/ 934403 h 2343150"/>
              <a:gd name="connsiteX24" fmla="*/ 809625 w 2257425"/>
              <a:gd name="connsiteY24" fmla="*/ 962025 h 2343150"/>
              <a:gd name="connsiteX25" fmla="*/ 810578 w 2257425"/>
              <a:gd name="connsiteY25" fmla="*/ 1013460 h 2343150"/>
              <a:gd name="connsiteX26" fmla="*/ 787718 w 2257425"/>
              <a:gd name="connsiteY26" fmla="*/ 1050608 h 2343150"/>
              <a:gd name="connsiteX27" fmla="*/ 727710 w 2257425"/>
              <a:gd name="connsiteY27" fmla="*/ 1145858 h 2343150"/>
              <a:gd name="connsiteX28" fmla="*/ 727710 w 2257425"/>
              <a:gd name="connsiteY28" fmla="*/ 1238250 h 2343150"/>
              <a:gd name="connsiteX29" fmla="*/ 679133 w 2257425"/>
              <a:gd name="connsiteY29" fmla="*/ 1285875 h 2343150"/>
              <a:gd name="connsiteX30" fmla="*/ 634365 w 2257425"/>
              <a:gd name="connsiteY30" fmla="*/ 1329690 h 2343150"/>
              <a:gd name="connsiteX31" fmla="*/ 631508 w 2257425"/>
              <a:gd name="connsiteY31" fmla="*/ 1626870 h 2343150"/>
              <a:gd name="connsiteX32" fmla="*/ 564833 w 2257425"/>
              <a:gd name="connsiteY32" fmla="*/ 1503045 h 2343150"/>
              <a:gd name="connsiteX33" fmla="*/ 330518 w 2257425"/>
              <a:gd name="connsiteY33" fmla="*/ 1635443 h 2343150"/>
              <a:gd name="connsiteX34" fmla="*/ 259080 w 2257425"/>
              <a:gd name="connsiteY34" fmla="*/ 1503998 h 2343150"/>
              <a:gd name="connsiteX35" fmla="*/ 3810 w 2257425"/>
              <a:gd name="connsiteY35" fmla="*/ 1649730 h 2343150"/>
              <a:gd name="connsiteX36" fmla="*/ 0 w 2257425"/>
              <a:gd name="connsiteY36" fmla="*/ 2349818 h 2343150"/>
              <a:gd name="connsiteX37" fmla="*/ 2255520 w 2257425"/>
              <a:gd name="connsiteY37" fmla="*/ 2349818 h 2343150"/>
              <a:gd name="connsiteX38" fmla="*/ 2259330 w 2257425"/>
              <a:gd name="connsiteY38" fmla="*/ 1314450 h 2343150"/>
              <a:gd name="connsiteX39" fmla="*/ 2107883 w 2257425"/>
              <a:gd name="connsiteY39" fmla="*/ 1311593 h 2343150"/>
              <a:gd name="connsiteX40" fmla="*/ 943928 w 2257425"/>
              <a:gd name="connsiteY40" fmla="*/ 1273493 h 2343150"/>
              <a:gd name="connsiteX41" fmla="*/ 962025 w 2257425"/>
              <a:gd name="connsiteY41" fmla="*/ 1253490 h 2343150"/>
              <a:gd name="connsiteX42" fmla="*/ 982028 w 2257425"/>
              <a:gd name="connsiteY42" fmla="*/ 1274445 h 2343150"/>
              <a:gd name="connsiteX43" fmla="*/ 982028 w 2257425"/>
              <a:gd name="connsiteY43" fmla="*/ 1330643 h 2343150"/>
              <a:gd name="connsiteX44" fmla="*/ 982980 w 2257425"/>
              <a:gd name="connsiteY44" fmla="*/ 1330643 h 2343150"/>
              <a:gd name="connsiteX45" fmla="*/ 982980 w 2257425"/>
              <a:gd name="connsiteY45" fmla="*/ 1383983 h 2343150"/>
              <a:gd name="connsiteX46" fmla="*/ 1015365 w 2257425"/>
              <a:gd name="connsiteY46" fmla="*/ 1415415 h 2343150"/>
              <a:gd name="connsiteX47" fmla="*/ 1083945 w 2257425"/>
              <a:gd name="connsiteY47" fmla="*/ 1415415 h 2343150"/>
              <a:gd name="connsiteX48" fmla="*/ 1104900 w 2257425"/>
              <a:gd name="connsiteY48" fmla="*/ 1434465 h 2343150"/>
              <a:gd name="connsiteX49" fmla="*/ 1076325 w 2257425"/>
              <a:gd name="connsiteY49" fmla="*/ 1478280 h 2343150"/>
              <a:gd name="connsiteX50" fmla="*/ 1065848 w 2257425"/>
              <a:gd name="connsiteY50" fmla="*/ 1502093 h 2343150"/>
              <a:gd name="connsiteX51" fmla="*/ 1065848 w 2257425"/>
              <a:gd name="connsiteY51" fmla="*/ 1631633 h 2343150"/>
              <a:gd name="connsiteX52" fmla="*/ 1040130 w 2257425"/>
              <a:gd name="connsiteY52" fmla="*/ 1657350 h 2343150"/>
              <a:gd name="connsiteX53" fmla="*/ 964883 w 2257425"/>
              <a:gd name="connsiteY53" fmla="*/ 1657350 h 2343150"/>
              <a:gd name="connsiteX54" fmla="*/ 944880 w 2257425"/>
              <a:gd name="connsiteY54" fmla="*/ 1637348 h 2343150"/>
              <a:gd name="connsiteX55" fmla="*/ 943928 w 2257425"/>
              <a:gd name="connsiteY55" fmla="*/ 1273493 h 2343150"/>
              <a:gd name="connsiteX56" fmla="*/ 858203 w 2257425"/>
              <a:gd name="connsiteY56" fmla="*/ 992505 h 2343150"/>
              <a:gd name="connsiteX57" fmla="*/ 882968 w 2257425"/>
              <a:gd name="connsiteY57" fmla="*/ 980123 h 2343150"/>
              <a:gd name="connsiteX58" fmla="*/ 1009650 w 2257425"/>
              <a:gd name="connsiteY58" fmla="*/ 980123 h 2343150"/>
              <a:gd name="connsiteX59" fmla="*/ 1035368 w 2257425"/>
              <a:gd name="connsiteY59" fmla="*/ 1006793 h 2343150"/>
              <a:gd name="connsiteX60" fmla="*/ 1035368 w 2257425"/>
              <a:gd name="connsiteY60" fmla="*/ 1138238 h 2343150"/>
              <a:gd name="connsiteX61" fmla="*/ 1036320 w 2257425"/>
              <a:gd name="connsiteY61" fmla="*/ 1138238 h 2343150"/>
              <a:gd name="connsiteX62" fmla="*/ 1036320 w 2257425"/>
              <a:gd name="connsiteY62" fmla="*/ 1267778 h 2343150"/>
              <a:gd name="connsiteX63" fmla="*/ 1075373 w 2257425"/>
              <a:gd name="connsiteY63" fmla="*/ 1307783 h 2343150"/>
              <a:gd name="connsiteX64" fmla="*/ 1104900 w 2257425"/>
              <a:gd name="connsiteY64" fmla="*/ 1358265 h 2343150"/>
              <a:gd name="connsiteX65" fmla="*/ 1070610 w 2257425"/>
              <a:gd name="connsiteY65" fmla="*/ 1378268 h 2343150"/>
              <a:gd name="connsiteX66" fmla="*/ 1062990 w 2257425"/>
              <a:gd name="connsiteY66" fmla="*/ 1377315 h 2343150"/>
              <a:gd name="connsiteX67" fmla="*/ 1019175 w 2257425"/>
              <a:gd name="connsiteY67" fmla="*/ 1329690 h 2343150"/>
              <a:gd name="connsiteX68" fmla="*/ 1020128 w 2257425"/>
              <a:gd name="connsiteY68" fmla="*/ 1239203 h 2343150"/>
              <a:gd name="connsiteX69" fmla="*/ 1002983 w 2257425"/>
              <a:gd name="connsiteY69" fmla="*/ 1219200 h 2343150"/>
              <a:gd name="connsiteX70" fmla="*/ 990600 w 2257425"/>
              <a:gd name="connsiteY70" fmla="*/ 1218248 h 2343150"/>
              <a:gd name="connsiteX71" fmla="*/ 944880 w 2257425"/>
              <a:gd name="connsiteY71" fmla="*/ 1168718 h 2343150"/>
              <a:gd name="connsiteX72" fmla="*/ 870585 w 2257425"/>
              <a:gd name="connsiteY72" fmla="*/ 1042035 h 2343150"/>
              <a:gd name="connsiteX73" fmla="*/ 858203 w 2257425"/>
              <a:gd name="connsiteY73" fmla="*/ 992505 h 2343150"/>
              <a:gd name="connsiteX74" fmla="*/ 680085 w 2257425"/>
              <a:gd name="connsiteY74" fmla="*/ 1354455 h 2343150"/>
              <a:gd name="connsiteX75" fmla="*/ 704850 w 2257425"/>
              <a:gd name="connsiteY75" fmla="*/ 1331595 h 2343150"/>
              <a:gd name="connsiteX76" fmla="*/ 726758 w 2257425"/>
              <a:gd name="connsiteY76" fmla="*/ 1355408 h 2343150"/>
              <a:gd name="connsiteX77" fmla="*/ 726758 w 2257425"/>
              <a:gd name="connsiteY77" fmla="*/ 1496378 h 2343150"/>
              <a:gd name="connsiteX78" fmla="*/ 726758 w 2257425"/>
              <a:gd name="connsiteY78" fmla="*/ 1632585 h 2343150"/>
              <a:gd name="connsiteX79" fmla="*/ 702945 w 2257425"/>
              <a:gd name="connsiteY79" fmla="*/ 1657350 h 2343150"/>
              <a:gd name="connsiteX80" fmla="*/ 679133 w 2257425"/>
              <a:gd name="connsiteY80" fmla="*/ 1632585 h 2343150"/>
              <a:gd name="connsiteX81" fmla="*/ 680085 w 2257425"/>
              <a:gd name="connsiteY81" fmla="*/ 1354455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7425" h="2343150">
                <a:moveTo>
                  <a:pt x="2107883" y="1311593"/>
                </a:moveTo>
                <a:lnTo>
                  <a:pt x="2044065" y="0"/>
                </a:lnTo>
                <a:lnTo>
                  <a:pt x="1905000" y="0"/>
                </a:lnTo>
                <a:lnTo>
                  <a:pt x="1843088" y="1312545"/>
                </a:lnTo>
                <a:lnTo>
                  <a:pt x="1762125" y="1315403"/>
                </a:lnTo>
                <a:lnTo>
                  <a:pt x="1698308" y="269558"/>
                </a:lnTo>
                <a:lnTo>
                  <a:pt x="1556385" y="269558"/>
                </a:lnTo>
                <a:lnTo>
                  <a:pt x="1495425" y="1320165"/>
                </a:lnTo>
                <a:lnTo>
                  <a:pt x="1379220" y="1325880"/>
                </a:lnTo>
                <a:cubicBezTo>
                  <a:pt x="1379220" y="1268730"/>
                  <a:pt x="1379220" y="1210628"/>
                  <a:pt x="1379220" y="1153478"/>
                </a:cubicBezTo>
                <a:cubicBezTo>
                  <a:pt x="1379220" y="1108710"/>
                  <a:pt x="1361123" y="1073468"/>
                  <a:pt x="1321118" y="1050608"/>
                </a:cubicBezTo>
                <a:cubicBezTo>
                  <a:pt x="1314450" y="1046798"/>
                  <a:pt x="1309688" y="1042988"/>
                  <a:pt x="1305878" y="1036320"/>
                </a:cubicBezTo>
                <a:cubicBezTo>
                  <a:pt x="1297305" y="1020128"/>
                  <a:pt x="1247775" y="1014413"/>
                  <a:pt x="1239203" y="1029653"/>
                </a:cubicBezTo>
                <a:cubicBezTo>
                  <a:pt x="1230630" y="1044893"/>
                  <a:pt x="1217295" y="1050608"/>
                  <a:pt x="1205865" y="1060133"/>
                </a:cubicBezTo>
                <a:cubicBezTo>
                  <a:pt x="1179195" y="1081088"/>
                  <a:pt x="1163003" y="1107758"/>
                  <a:pt x="1163003" y="1141095"/>
                </a:cubicBezTo>
                <a:cubicBezTo>
                  <a:pt x="1163003" y="1164908"/>
                  <a:pt x="1153478" y="1171575"/>
                  <a:pt x="1132523" y="1168718"/>
                </a:cubicBezTo>
                <a:cubicBezTo>
                  <a:pt x="1111568" y="1165860"/>
                  <a:pt x="1102995" y="1177290"/>
                  <a:pt x="1103948" y="1197293"/>
                </a:cubicBezTo>
                <a:cubicBezTo>
                  <a:pt x="1104900" y="1212533"/>
                  <a:pt x="1103948" y="1227773"/>
                  <a:pt x="1103948" y="1243965"/>
                </a:cubicBezTo>
                <a:cubicBezTo>
                  <a:pt x="1103948" y="1250633"/>
                  <a:pt x="1104900" y="1258253"/>
                  <a:pt x="1095375" y="1259205"/>
                </a:cubicBezTo>
                <a:cubicBezTo>
                  <a:pt x="1084898" y="1260158"/>
                  <a:pt x="1084898" y="1250633"/>
                  <a:pt x="1084898" y="1243013"/>
                </a:cubicBezTo>
                <a:cubicBezTo>
                  <a:pt x="1083945" y="1218248"/>
                  <a:pt x="1082040" y="1192530"/>
                  <a:pt x="1082040" y="1167765"/>
                </a:cubicBezTo>
                <a:cubicBezTo>
                  <a:pt x="1081088" y="1101090"/>
                  <a:pt x="1081088" y="1034415"/>
                  <a:pt x="1082040" y="967740"/>
                </a:cubicBezTo>
                <a:cubicBezTo>
                  <a:pt x="1082040" y="947738"/>
                  <a:pt x="1075373" y="934403"/>
                  <a:pt x="1052513" y="934403"/>
                </a:cubicBezTo>
                <a:cubicBezTo>
                  <a:pt x="980123" y="934403"/>
                  <a:pt x="907733" y="934403"/>
                  <a:pt x="835343" y="934403"/>
                </a:cubicBezTo>
                <a:cubicBezTo>
                  <a:pt x="817245" y="934403"/>
                  <a:pt x="808673" y="943928"/>
                  <a:pt x="809625" y="962025"/>
                </a:cubicBezTo>
                <a:cubicBezTo>
                  <a:pt x="809625" y="979170"/>
                  <a:pt x="808673" y="996315"/>
                  <a:pt x="810578" y="1013460"/>
                </a:cubicBezTo>
                <a:cubicBezTo>
                  <a:pt x="812483" y="1032510"/>
                  <a:pt x="805815" y="1042988"/>
                  <a:pt x="787718" y="1050608"/>
                </a:cubicBezTo>
                <a:cubicBezTo>
                  <a:pt x="747713" y="1068705"/>
                  <a:pt x="728663" y="1102043"/>
                  <a:pt x="727710" y="1145858"/>
                </a:cubicBezTo>
                <a:cubicBezTo>
                  <a:pt x="727710" y="1176338"/>
                  <a:pt x="727710" y="1207770"/>
                  <a:pt x="727710" y="1238250"/>
                </a:cubicBezTo>
                <a:cubicBezTo>
                  <a:pt x="727710" y="1292543"/>
                  <a:pt x="733425" y="1285875"/>
                  <a:pt x="679133" y="1285875"/>
                </a:cubicBezTo>
                <a:cubicBezTo>
                  <a:pt x="637223" y="1285875"/>
                  <a:pt x="634365" y="1288733"/>
                  <a:pt x="634365" y="1329690"/>
                </a:cubicBezTo>
                <a:cubicBezTo>
                  <a:pt x="633413" y="1428750"/>
                  <a:pt x="631508" y="1527810"/>
                  <a:pt x="631508" y="1626870"/>
                </a:cubicBezTo>
                <a:lnTo>
                  <a:pt x="564833" y="1503045"/>
                </a:lnTo>
                <a:lnTo>
                  <a:pt x="330518" y="1635443"/>
                </a:lnTo>
                <a:lnTo>
                  <a:pt x="259080" y="1503998"/>
                </a:lnTo>
                <a:lnTo>
                  <a:pt x="3810" y="1649730"/>
                </a:lnTo>
                <a:lnTo>
                  <a:pt x="0" y="2349818"/>
                </a:lnTo>
                <a:lnTo>
                  <a:pt x="2255520" y="2349818"/>
                </a:lnTo>
                <a:lnTo>
                  <a:pt x="2259330" y="1314450"/>
                </a:lnTo>
                <a:lnTo>
                  <a:pt x="2107883" y="1311593"/>
                </a:lnTo>
                <a:close/>
                <a:moveTo>
                  <a:pt x="943928" y="1273493"/>
                </a:moveTo>
                <a:cubicBezTo>
                  <a:pt x="943928" y="1261110"/>
                  <a:pt x="947738" y="1253490"/>
                  <a:pt x="962025" y="1253490"/>
                </a:cubicBezTo>
                <a:cubicBezTo>
                  <a:pt x="977265" y="1253490"/>
                  <a:pt x="982028" y="1260158"/>
                  <a:pt x="982028" y="1274445"/>
                </a:cubicBezTo>
                <a:cubicBezTo>
                  <a:pt x="982028" y="1293495"/>
                  <a:pt x="982028" y="1311593"/>
                  <a:pt x="982028" y="1330643"/>
                </a:cubicBezTo>
                <a:cubicBezTo>
                  <a:pt x="982028" y="1330643"/>
                  <a:pt x="982028" y="1330643"/>
                  <a:pt x="982980" y="1330643"/>
                </a:cubicBezTo>
                <a:cubicBezTo>
                  <a:pt x="982980" y="1348740"/>
                  <a:pt x="982980" y="1366838"/>
                  <a:pt x="982980" y="1383983"/>
                </a:cubicBezTo>
                <a:cubicBezTo>
                  <a:pt x="982980" y="1405890"/>
                  <a:pt x="992505" y="1416368"/>
                  <a:pt x="1015365" y="1415415"/>
                </a:cubicBezTo>
                <a:cubicBezTo>
                  <a:pt x="1038225" y="1414463"/>
                  <a:pt x="1061085" y="1415415"/>
                  <a:pt x="1083945" y="1415415"/>
                </a:cubicBezTo>
                <a:cubicBezTo>
                  <a:pt x="1098233" y="1415415"/>
                  <a:pt x="1104900" y="1419225"/>
                  <a:pt x="1104900" y="1434465"/>
                </a:cubicBezTo>
                <a:cubicBezTo>
                  <a:pt x="1103948" y="1454468"/>
                  <a:pt x="1110615" y="1478280"/>
                  <a:pt x="1076325" y="1478280"/>
                </a:cubicBezTo>
                <a:cubicBezTo>
                  <a:pt x="1063943" y="1478280"/>
                  <a:pt x="1065848" y="1492568"/>
                  <a:pt x="1065848" y="1502093"/>
                </a:cubicBezTo>
                <a:cubicBezTo>
                  <a:pt x="1065848" y="1544955"/>
                  <a:pt x="1064895" y="1587818"/>
                  <a:pt x="1065848" y="1631633"/>
                </a:cubicBezTo>
                <a:cubicBezTo>
                  <a:pt x="1065848" y="1650683"/>
                  <a:pt x="1059180" y="1658303"/>
                  <a:pt x="1040130" y="1657350"/>
                </a:cubicBezTo>
                <a:cubicBezTo>
                  <a:pt x="1015365" y="1656398"/>
                  <a:pt x="989648" y="1656398"/>
                  <a:pt x="964883" y="1657350"/>
                </a:cubicBezTo>
                <a:cubicBezTo>
                  <a:pt x="950595" y="1657350"/>
                  <a:pt x="943928" y="1651635"/>
                  <a:pt x="944880" y="1637348"/>
                </a:cubicBezTo>
                <a:cubicBezTo>
                  <a:pt x="943928" y="1515428"/>
                  <a:pt x="943928" y="1394460"/>
                  <a:pt x="943928" y="1273493"/>
                </a:cubicBezTo>
                <a:close/>
                <a:moveTo>
                  <a:pt x="858203" y="992505"/>
                </a:moveTo>
                <a:cubicBezTo>
                  <a:pt x="858203" y="977265"/>
                  <a:pt x="872490" y="980123"/>
                  <a:pt x="882968" y="980123"/>
                </a:cubicBezTo>
                <a:cubicBezTo>
                  <a:pt x="924878" y="980123"/>
                  <a:pt x="967740" y="981075"/>
                  <a:pt x="1009650" y="980123"/>
                </a:cubicBezTo>
                <a:cubicBezTo>
                  <a:pt x="1030605" y="979170"/>
                  <a:pt x="1036320" y="987743"/>
                  <a:pt x="1035368" y="1006793"/>
                </a:cubicBezTo>
                <a:cubicBezTo>
                  <a:pt x="1034415" y="1050608"/>
                  <a:pt x="1035368" y="1094423"/>
                  <a:pt x="1035368" y="1138238"/>
                </a:cubicBezTo>
                <a:cubicBezTo>
                  <a:pt x="1035368" y="1138238"/>
                  <a:pt x="1035368" y="1138238"/>
                  <a:pt x="1036320" y="1138238"/>
                </a:cubicBezTo>
                <a:cubicBezTo>
                  <a:pt x="1036320" y="1181100"/>
                  <a:pt x="1036320" y="1223963"/>
                  <a:pt x="1036320" y="1267778"/>
                </a:cubicBezTo>
                <a:cubicBezTo>
                  <a:pt x="1036320" y="1299210"/>
                  <a:pt x="1043940" y="1305878"/>
                  <a:pt x="1075373" y="1307783"/>
                </a:cubicBezTo>
                <a:cubicBezTo>
                  <a:pt x="1106805" y="1308735"/>
                  <a:pt x="1106805" y="1311593"/>
                  <a:pt x="1104900" y="1358265"/>
                </a:cubicBezTo>
                <a:cubicBezTo>
                  <a:pt x="1103948" y="1384935"/>
                  <a:pt x="1086803" y="1379220"/>
                  <a:pt x="1070610" y="1378268"/>
                </a:cubicBezTo>
                <a:cubicBezTo>
                  <a:pt x="1067753" y="1378268"/>
                  <a:pt x="1065848" y="1377315"/>
                  <a:pt x="1062990" y="1377315"/>
                </a:cubicBezTo>
                <a:cubicBezTo>
                  <a:pt x="1019175" y="1375410"/>
                  <a:pt x="1019175" y="1375410"/>
                  <a:pt x="1019175" y="1329690"/>
                </a:cubicBezTo>
                <a:cubicBezTo>
                  <a:pt x="1019175" y="1299210"/>
                  <a:pt x="1017270" y="1269683"/>
                  <a:pt x="1020128" y="1239203"/>
                </a:cubicBezTo>
                <a:cubicBezTo>
                  <a:pt x="1021080" y="1223963"/>
                  <a:pt x="1013460" y="1221105"/>
                  <a:pt x="1002983" y="1219200"/>
                </a:cubicBezTo>
                <a:cubicBezTo>
                  <a:pt x="999173" y="1218248"/>
                  <a:pt x="995363" y="1218248"/>
                  <a:pt x="990600" y="1218248"/>
                </a:cubicBezTo>
                <a:cubicBezTo>
                  <a:pt x="941070" y="1218248"/>
                  <a:pt x="943928" y="1223010"/>
                  <a:pt x="944880" y="1168718"/>
                </a:cubicBezTo>
                <a:cubicBezTo>
                  <a:pt x="946785" y="1110615"/>
                  <a:pt x="926783" y="1065848"/>
                  <a:pt x="870585" y="1042035"/>
                </a:cubicBezTo>
                <a:cubicBezTo>
                  <a:pt x="845820" y="1031558"/>
                  <a:pt x="858203" y="1009650"/>
                  <a:pt x="858203" y="992505"/>
                </a:cubicBezTo>
                <a:close/>
                <a:moveTo>
                  <a:pt x="680085" y="1354455"/>
                </a:moveTo>
                <a:cubicBezTo>
                  <a:pt x="680085" y="1335405"/>
                  <a:pt x="688658" y="1331595"/>
                  <a:pt x="704850" y="1331595"/>
                </a:cubicBezTo>
                <a:cubicBezTo>
                  <a:pt x="722948" y="1331595"/>
                  <a:pt x="726758" y="1339215"/>
                  <a:pt x="726758" y="1355408"/>
                </a:cubicBezTo>
                <a:cubicBezTo>
                  <a:pt x="725805" y="1402080"/>
                  <a:pt x="726758" y="1449705"/>
                  <a:pt x="726758" y="1496378"/>
                </a:cubicBezTo>
                <a:cubicBezTo>
                  <a:pt x="726758" y="1542098"/>
                  <a:pt x="725805" y="1586865"/>
                  <a:pt x="726758" y="1632585"/>
                </a:cubicBezTo>
                <a:cubicBezTo>
                  <a:pt x="726758" y="1650683"/>
                  <a:pt x="721043" y="1657350"/>
                  <a:pt x="702945" y="1657350"/>
                </a:cubicBezTo>
                <a:cubicBezTo>
                  <a:pt x="684848" y="1657350"/>
                  <a:pt x="679133" y="1649730"/>
                  <a:pt x="679133" y="1632585"/>
                </a:cubicBezTo>
                <a:cubicBezTo>
                  <a:pt x="681038" y="1540193"/>
                  <a:pt x="681038" y="1446848"/>
                  <a:pt x="680085" y="135445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142">
            <a:extLst>
              <a:ext uri="{FF2B5EF4-FFF2-40B4-BE49-F238E27FC236}">
                <a16:creationId xmlns:a16="http://schemas.microsoft.com/office/drawing/2014/main" id="{AD4A453F-4A1C-4CFB-A243-01BEEB590AD0}"/>
              </a:ext>
            </a:extLst>
          </p:cNvPr>
          <p:cNvGrpSpPr/>
          <p:nvPr/>
        </p:nvGrpSpPr>
        <p:grpSpPr>
          <a:xfrm>
            <a:off x="9304679" y="193431"/>
            <a:ext cx="1780153" cy="6579026"/>
            <a:chOff x="5170475" y="168"/>
            <a:chExt cx="1856822" cy="6862377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21FF0F-1B2B-4DB1-8712-BFD26A25C7D5}"/>
                </a:ext>
              </a:extLst>
            </p:cNvPr>
            <p:cNvSpPr/>
            <p:nvPr/>
          </p:nvSpPr>
          <p:spPr>
            <a:xfrm>
              <a:off x="5330539" y="5064202"/>
              <a:ext cx="1038421" cy="1410764"/>
            </a:xfrm>
            <a:custGeom>
              <a:avLst/>
              <a:gdLst>
                <a:gd name="connsiteX0" fmla="*/ 1030511 w 1038421"/>
                <a:gd name="connsiteY0" fmla="*/ 1132620 h 1410764"/>
                <a:gd name="connsiteX1" fmla="*/ 1037752 w 1038421"/>
                <a:gd name="connsiteY1" fmla="*/ 1062375 h 1410764"/>
                <a:gd name="connsiteX2" fmla="*/ 1016027 w 1038421"/>
                <a:gd name="connsiteY2" fmla="*/ 932746 h 1410764"/>
                <a:gd name="connsiteX3" fmla="*/ 1007337 w 1038421"/>
                <a:gd name="connsiteY3" fmla="*/ 838602 h 1410764"/>
                <a:gd name="connsiteX4" fmla="*/ 1000095 w 1038421"/>
                <a:gd name="connsiteY4" fmla="*/ 766184 h 1410764"/>
                <a:gd name="connsiteX5" fmla="*/ 1004440 w 1038421"/>
                <a:gd name="connsiteY5" fmla="*/ 683628 h 1410764"/>
                <a:gd name="connsiteX6" fmla="*/ 1016027 w 1038421"/>
                <a:gd name="connsiteY6" fmla="*/ 394679 h 1410764"/>
                <a:gd name="connsiteX7" fmla="*/ 1018924 w 1038421"/>
                <a:gd name="connsiteY7" fmla="*/ 238256 h 1410764"/>
                <a:gd name="connsiteX8" fmla="*/ 1007337 w 1038421"/>
                <a:gd name="connsiteY8" fmla="*/ 233911 h 1410764"/>
                <a:gd name="connsiteX9" fmla="*/ 991405 w 1038421"/>
                <a:gd name="connsiteY9" fmla="*/ 92695 h 1410764"/>
                <a:gd name="connsiteX10" fmla="*/ 990681 w 1038421"/>
                <a:gd name="connsiteY10" fmla="*/ 70246 h 1410764"/>
                <a:gd name="connsiteX11" fmla="*/ 918987 w 1038421"/>
                <a:gd name="connsiteY11" fmla="*/ 17381 h 1410764"/>
                <a:gd name="connsiteX12" fmla="*/ 832085 w 1038421"/>
                <a:gd name="connsiteY12" fmla="*/ 31140 h 1410764"/>
                <a:gd name="connsiteX13" fmla="*/ 787185 w 1038421"/>
                <a:gd name="connsiteY13" fmla="*/ 63004 h 1410764"/>
                <a:gd name="connsiteX14" fmla="*/ 748080 w 1038421"/>
                <a:gd name="connsiteY14" fmla="*/ 71694 h 1410764"/>
                <a:gd name="connsiteX15" fmla="*/ 675661 w 1038421"/>
                <a:gd name="connsiteY15" fmla="*/ 18105 h 1410764"/>
                <a:gd name="connsiteX16" fmla="*/ 668420 w 1038421"/>
                <a:gd name="connsiteY16" fmla="*/ 10863 h 1410764"/>
                <a:gd name="connsiteX17" fmla="*/ 434509 w 1038421"/>
                <a:gd name="connsiteY17" fmla="*/ 0 h 1410764"/>
                <a:gd name="connsiteX18" fmla="*/ 501134 w 1038421"/>
                <a:gd name="connsiteY18" fmla="*/ 105731 h 1410764"/>
                <a:gd name="connsiteX19" fmla="*/ 497513 w 1038421"/>
                <a:gd name="connsiteY19" fmla="*/ 109352 h 1410764"/>
                <a:gd name="connsiteX20" fmla="*/ 451165 w 1038421"/>
                <a:gd name="connsiteY20" fmla="*/ 53590 h 1410764"/>
                <a:gd name="connsiteX21" fmla="*/ 444648 w 1038421"/>
                <a:gd name="connsiteY21" fmla="*/ 48520 h 1410764"/>
                <a:gd name="connsiteX22" fmla="*/ 451889 w 1038421"/>
                <a:gd name="connsiteY22" fmla="*/ 110076 h 1410764"/>
                <a:gd name="connsiteX23" fmla="*/ 448268 w 1038421"/>
                <a:gd name="connsiteY23" fmla="*/ 125283 h 1410764"/>
                <a:gd name="connsiteX24" fmla="*/ 429440 w 1038421"/>
                <a:gd name="connsiteY24" fmla="*/ 112248 h 1410764"/>
                <a:gd name="connsiteX25" fmla="*/ 422198 w 1038421"/>
                <a:gd name="connsiteY25" fmla="*/ 84005 h 1410764"/>
                <a:gd name="connsiteX26" fmla="*/ 422922 w 1038421"/>
                <a:gd name="connsiteY26" fmla="*/ 117318 h 1410764"/>
                <a:gd name="connsiteX27" fmla="*/ 430164 w 1038421"/>
                <a:gd name="connsiteY27" fmla="*/ 245498 h 1410764"/>
                <a:gd name="connsiteX28" fmla="*/ 431612 w 1038421"/>
                <a:gd name="connsiteY28" fmla="*/ 326606 h 1410764"/>
                <a:gd name="connsiteX29" fmla="*/ 420025 w 1038421"/>
                <a:gd name="connsiteY29" fmla="*/ 525032 h 1410764"/>
                <a:gd name="connsiteX30" fmla="*/ 396852 w 1038421"/>
                <a:gd name="connsiteY30" fmla="*/ 722009 h 1410764"/>
                <a:gd name="connsiteX31" fmla="*/ 402645 w 1038421"/>
                <a:gd name="connsiteY31" fmla="*/ 771253 h 1410764"/>
                <a:gd name="connsiteX32" fmla="*/ 375126 w 1038421"/>
                <a:gd name="connsiteY32" fmla="*/ 958092 h 1410764"/>
                <a:gd name="connsiteX33" fmla="*/ 328054 w 1038421"/>
                <a:gd name="connsiteY33" fmla="*/ 1042098 h 1410764"/>
                <a:gd name="connsiteX34" fmla="*/ 315019 w 1038421"/>
                <a:gd name="connsiteY34" fmla="*/ 1063099 h 1410764"/>
                <a:gd name="connsiteX35" fmla="*/ 139043 w 1038421"/>
                <a:gd name="connsiteY35" fmla="*/ 1134793 h 1410764"/>
                <a:gd name="connsiteX36" fmla="*/ 76039 w 1038421"/>
                <a:gd name="connsiteY36" fmla="*/ 1163036 h 1410764"/>
                <a:gd name="connsiteX37" fmla="*/ 21725 w 1038421"/>
                <a:gd name="connsiteY37" fmla="*/ 1315838 h 1410764"/>
                <a:gd name="connsiteX38" fmla="*/ 22450 w 1038421"/>
                <a:gd name="connsiteY38" fmla="*/ 1318735 h 1410764"/>
                <a:gd name="connsiteX39" fmla="*/ 25346 w 1038421"/>
                <a:gd name="connsiteY39" fmla="*/ 1315838 h 1410764"/>
                <a:gd name="connsiteX40" fmla="*/ 141940 w 1038421"/>
                <a:gd name="connsiteY40" fmla="*/ 1358565 h 1410764"/>
                <a:gd name="connsiteX41" fmla="*/ 218703 w 1038421"/>
                <a:gd name="connsiteY41" fmla="*/ 1370876 h 1410764"/>
                <a:gd name="connsiteX42" fmla="*/ 42727 w 1038421"/>
                <a:gd name="connsiteY42" fmla="*/ 1341185 h 1410764"/>
                <a:gd name="connsiteX43" fmla="*/ 34761 w 1038421"/>
                <a:gd name="connsiteY43" fmla="*/ 1336115 h 1410764"/>
                <a:gd name="connsiteX44" fmla="*/ 14484 w 1038421"/>
                <a:gd name="connsiteY44" fmla="*/ 1323804 h 1410764"/>
                <a:gd name="connsiteX45" fmla="*/ 0 w 1038421"/>
                <a:gd name="connsiteY45" fmla="*/ 1307148 h 1410764"/>
                <a:gd name="connsiteX46" fmla="*/ 63728 w 1038421"/>
                <a:gd name="connsiteY46" fmla="*/ 1380291 h 1410764"/>
                <a:gd name="connsiteX47" fmla="*/ 277362 w 1038421"/>
                <a:gd name="connsiteY47" fmla="*/ 1407809 h 1410764"/>
                <a:gd name="connsiteX48" fmla="*/ 473615 w 1038421"/>
                <a:gd name="connsiteY48" fmla="*/ 1360738 h 1410764"/>
                <a:gd name="connsiteX49" fmla="*/ 659005 w 1038421"/>
                <a:gd name="connsiteY49" fmla="*/ 1297010 h 1410764"/>
                <a:gd name="connsiteX50" fmla="*/ 707525 w 1038421"/>
                <a:gd name="connsiteY50" fmla="*/ 1316562 h 1410764"/>
                <a:gd name="connsiteX51" fmla="*/ 761839 w 1038421"/>
                <a:gd name="connsiteY51" fmla="*/ 1342633 h 1410764"/>
                <a:gd name="connsiteX52" fmla="*/ 940712 w 1038421"/>
                <a:gd name="connsiteY52" fmla="*/ 1308596 h 1410764"/>
                <a:gd name="connsiteX53" fmla="*/ 1029786 w 1038421"/>
                <a:gd name="connsiteY53" fmla="*/ 1162312 h 1410764"/>
                <a:gd name="connsiteX54" fmla="*/ 1025441 w 1038421"/>
                <a:gd name="connsiteY54" fmla="*/ 1161588 h 1410764"/>
                <a:gd name="connsiteX55" fmla="*/ 952299 w 1038421"/>
                <a:gd name="connsiteY55" fmla="*/ 1201418 h 1410764"/>
                <a:gd name="connsiteX56" fmla="*/ 995750 w 1038421"/>
                <a:gd name="connsiteY56" fmla="*/ 1171002 h 1410764"/>
                <a:gd name="connsiteX57" fmla="*/ 1012406 w 1038421"/>
                <a:gd name="connsiteY57" fmla="*/ 1091342 h 1410764"/>
                <a:gd name="connsiteX58" fmla="*/ 1014578 w 1038421"/>
                <a:gd name="connsiteY58" fmla="*/ 1058030 h 1410764"/>
                <a:gd name="connsiteX59" fmla="*/ 1028338 w 1038421"/>
                <a:gd name="connsiteY59" fmla="*/ 1137690 h 1410764"/>
                <a:gd name="connsiteX60" fmla="*/ 1030511 w 1038421"/>
                <a:gd name="connsiteY60" fmla="*/ 1132620 h 1410764"/>
                <a:gd name="connsiteX61" fmla="*/ 996474 w 1038421"/>
                <a:gd name="connsiteY61" fmla="*/ 855259 h 1410764"/>
                <a:gd name="connsiteX62" fmla="*/ 987784 w 1038421"/>
                <a:gd name="connsiteY62" fmla="*/ 894364 h 1410764"/>
                <a:gd name="connsiteX63" fmla="*/ 975473 w 1038421"/>
                <a:gd name="connsiteY63" fmla="*/ 901606 h 1410764"/>
                <a:gd name="connsiteX64" fmla="*/ 835706 w 1038421"/>
                <a:gd name="connsiteY64" fmla="*/ 944333 h 1410764"/>
                <a:gd name="connsiteX65" fmla="*/ 819049 w 1038421"/>
                <a:gd name="connsiteY65" fmla="*/ 928401 h 1410764"/>
                <a:gd name="connsiteX66" fmla="*/ 825567 w 1038421"/>
                <a:gd name="connsiteY66" fmla="*/ 836430 h 1410764"/>
                <a:gd name="connsiteX67" fmla="*/ 843672 w 1038421"/>
                <a:gd name="connsiteY67" fmla="*/ 812532 h 1410764"/>
                <a:gd name="connsiteX68" fmla="*/ 866845 w 1038421"/>
                <a:gd name="connsiteY68" fmla="*/ 818325 h 1410764"/>
                <a:gd name="connsiteX69" fmla="*/ 855259 w 1038421"/>
                <a:gd name="connsiteY69" fmla="*/ 846569 h 1410764"/>
                <a:gd name="connsiteX70" fmla="*/ 846568 w 1038421"/>
                <a:gd name="connsiteY70" fmla="*/ 865397 h 1410764"/>
                <a:gd name="connsiteX71" fmla="*/ 932746 w 1038421"/>
                <a:gd name="connsiteY71" fmla="*/ 801669 h 1410764"/>
                <a:gd name="connsiteX72" fmla="*/ 939264 w 1038421"/>
                <a:gd name="connsiteY72" fmla="*/ 897261 h 1410764"/>
                <a:gd name="connsiteX73" fmla="*/ 955196 w 1038421"/>
                <a:gd name="connsiteY73" fmla="*/ 858880 h 1410764"/>
                <a:gd name="connsiteX74" fmla="*/ 976921 w 1038421"/>
                <a:gd name="connsiteY74" fmla="*/ 829912 h 1410764"/>
                <a:gd name="connsiteX75" fmla="*/ 996474 w 1038421"/>
                <a:gd name="connsiteY75" fmla="*/ 855259 h 1410764"/>
                <a:gd name="connsiteX76" fmla="*/ 767633 w 1038421"/>
                <a:gd name="connsiteY76" fmla="*/ 756046 h 1410764"/>
                <a:gd name="connsiteX77" fmla="*/ 820498 w 1038421"/>
                <a:gd name="connsiteY77" fmla="*/ 705353 h 1410764"/>
                <a:gd name="connsiteX78" fmla="*/ 842223 w 1038421"/>
                <a:gd name="connsiteY78" fmla="*/ 421474 h 1410764"/>
                <a:gd name="connsiteX79" fmla="*/ 850189 w 1038421"/>
                <a:gd name="connsiteY79" fmla="*/ 490995 h 1410764"/>
                <a:gd name="connsiteX80" fmla="*/ 850913 w 1038421"/>
                <a:gd name="connsiteY80" fmla="*/ 710422 h 1410764"/>
                <a:gd name="connsiteX81" fmla="*/ 908124 w 1038421"/>
                <a:gd name="connsiteY81" fmla="*/ 752425 h 1410764"/>
                <a:gd name="connsiteX82" fmla="*/ 951575 w 1038421"/>
                <a:gd name="connsiteY82" fmla="*/ 734320 h 1410764"/>
                <a:gd name="connsiteX83" fmla="*/ 991405 w 1038421"/>
                <a:gd name="connsiteY83" fmla="*/ 716940 h 1410764"/>
                <a:gd name="connsiteX84" fmla="*/ 931298 w 1038421"/>
                <a:gd name="connsiteY84" fmla="*/ 795151 h 1410764"/>
                <a:gd name="connsiteX85" fmla="*/ 928401 w 1038421"/>
                <a:gd name="connsiteY85" fmla="*/ 763288 h 1410764"/>
                <a:gd name="connsiteX86" fmla="*/ 870466 w 1038421"/>
                <a:gd name="connsiteY86" fmla="*/ 805290 h 1410764"/>
                <a:gd name="connsiteX87" fmla="*/ 817601 w 1038421"/>
                <a:gd name="connsiteY87" fmla="*/ 775599 h 1410764"/>
                <a:gd name="connsiteX88" fmla="*/ 793703 w 1038421"/>
                <a:gd name="connsiteY88" fmla="*/ 900158 h 1410764"/>
                <a:gd name="connsiteX89" fmla="*/ 771978 w 1038421"/>
                <a:gd name="connsiteY89" fmla="*/ 932746 h 1410764"/>
                <a:gd name="connsiteX90" fmla="*/ 702456 w 1038421"/>
                <a:gd name="connsiteY90" fmla="*/ 921883 h 1410764"/>
                <a:gd name="connsiteX91" fmla="*/ 729975 w 1038421"/>
                <a:gd name="connsiteY91" fmla="*/ 917538 h 1410764"/>
                <a:gd name="connsiteX92" fmla="*/ 731424 w 1038421"/>
                <a:gd name="connsiteY92" fmla="*/ 911745 h 1410764"/>
                <a:gd name="connsiteX93" fmla="*/ 728527 w 1038421"/>
                <a:gd name="connsiteY93" fmla="*/ 905227 h 1410764"/>
                <a:gd name="connsiteX94" fmla="*/ 693766 w 1038421"/>
                <a:gd name="connsiteY94" fmla="*/ 833533 h 1410764"/>
                <a:gd name="connsiteX95" fmla="*/ 767633 w 1038421"/>
                <a:gd name="connsiteY95" fmla="*/ 814704 h 1410764"/>
                <a:gd name="connsiteX96" fmla="*/ 649591 w 1038421"/>
                <a:gd name="connsiteY96" fmla="*/ 771978 h 1410764"/>
                <a:gd name="connsiteX97" fmla="*/ 649591 w 1038421"/>
                <a:gd name="connsiteY97" fmla="*/ 806014 h 1410764"/>
                <a:gd name="connsiteX98" fmla="*/ 609761 w 1038421"/>
                <a:gd name="connsiteY98" fmla="*/ 756046 h 1410764"/>
                <a:gd name="connsiteX99" fmla="*/ 767633 w 1038421"/>
                <a:gd name="connsiteY99" fmla="*/ 756046 h 1410764"/>
                <a:gd name="connsiteX100" fmla="*/ 420025 w 1038421"/>
                <a:gd name="connsiteY100" fmla="*/ 882053 h 1410764"/>
                <a:gd name="connsiteX101" fmla="*/ 435957 w 1038421"/>
                <a:gd name="connsiteY101" fmla="*/ 692318 h 1410764"/>
                <a:gd name="connsiteX102" fmla="*/ 443923 w 1038421"/>
                <a:gd name="connsiteY102" fmla="*/ 669144 h 1410764"/>
                <a:gd name="connsiteX103" fmla="*/ 532998 w 1038421"/>
                <a:gd name="connsiteY103" fmla="*/ 727079 h 1410764"/>
                <a:gd name="connsiteX104" fmla="*/ 544585 w 1038421"/>
                <a:gd name="connsiteY104" fmla="*/ 769081 h 1410764"/>
                <a:gd name="connsiteX105" fmla="*/ 504030 w 1038421"/>
                <a:gd name="connsiteY105" fmla="*/ 774874 h 1410764"/>
                <a:gd name="connsiteX106" fmla="*/ 538067 w 1038421"/>
                <a:gd name="connsiteY106" fmla="*/ 792255 h 1410764"/>
                <a:gd name="connsiteX107" fmla="*/ 558344 w 1038421"/>
                <a:gd name="connsiteY107" fmla="*/ 826292 h 1410764"/>
                <a:gd name="connsiteX108" fmla="*/ 557620 w 1038421"/>
                <a:gd name="connsiteY108" fmla="*/ 870466 h 1410764"/>
                <a:gd name="connsiteX109" fmla="*/ 541688 w 1038421"/>
                <a:gd name="connsiteY109" fmla="*/ 908124 h 1410764"/>
                <a:gd name="connsiteX110" fmla="*/ 768357 w 1038421"/>
                <a:gd name="connsiteY110" fmla="*/ 956644 h 1410764"/>
                <a:gd name="connsiteX111" fmla="*/ 995026 w 1038421"/>
                <a:gd name="connsiteY111" fmla="*/ 908848 h 1410764"/>
                <a:gd name="connsiteX112" fmla="*/ 968231 w 1038421"/>
                <a:gd name="connsiteY112" fmla="*/ 974749 h 1410764"/>
                <a:gd name="connsiteX113" fmla="*/ 850913 w 1038421"/>
                <a:gd name="connsiteY113" fmla="*/ 999371 h 1410764"/>
                <a:gd name="connsiteX114" fmla="*/ 806738 w 1038421"/>
                <a:gd name="connsiteY114" fmla="*/ 1042098 h 1410764"/>
                <a:gd name="connsiteX115" fmla="*/ 792255 w 1038421"/>
                <a:gd name="connsiteY115" fmla="*/ 1088445 h 1410764"/>
                <a:gd name="connsiteX116" fmla="*/ 789358 w 1038421"/>
                <a:gd name="connsiteY116" fmla="*/ 1031235 h 1410764"/>
                <a:gd name="connsiteX117" fmla="*/ 747355 w 1038421"/>
                <a:gd name="connsiteY117" fmla="*/ 994301 h 1410764"/>
                <a:gd name="connsiteX118" fmla="*/ 450441 w 1038421"/>
                <a:gd name="connsiteY118" fmla="*/ 926229 h 1410764"/>
                <a:gd name="connsiteX119" fmla="*/ 420025 w 1038421"/>
                <a:gd name="connsiteY119" fmla="*/ 882053 h 1410764"/>
                <a:gd name="connsiteX120" fmla="*/ 409887 w 1038421"/>
                <a:gd name="connsiteY120" fmla="*/ 1354944 h 1410764"/>
                <a:gd name="connsiteX121" fmla="*/ 924056 w 1038421"/>
                <a:gd name="connsiteY121" fmla="*/ 1221695 h 1410764"/>
                <a:gd name="connsiteX122" fmla="*/ 409887 w 1038421"/>
                <a:gd name="connsiteY122" fmla="*/ 1354944 h 1410764"/>
                <a:gd name="connsiteX123" fmla="*/ 950851 w 1038421"/>
                <a:gd name="connsiteY123" fmla="*/ 1142759 h 1410764"/>
                <a:gd name="connsiteX124" fmla="*/ 532998 w 1038421"/>
                <a:gd name="connsiteY124" fmla="*/ 1100032 h 1410764"/>
                <a:gd name="connsiteX125" fmla="*/ 999371 w 1038421"/>
                <a:gd name="connsiteY125" fmla="*/ 1097135 h 1410764"/>
                <a:gd name="connsiteX126" fmla="*/ 950851 w 1038421"/>
                <a:gd name="connsiteY126" fmla="*/ 1142759 h 14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38421" h="1410764">
                  <a:moveTo>
                    <a:pt x="1030511" y="1132620"/>
                  </a:moveTo>
                  <a:cubicBezTo>
                    <a:pt x="1034856" y="1109446"/>
                    <a:pt x="1037028" y="1086273"/>
                    <a:pt x="1037752" y="1062375"/>
                  </a:cubicBezTo>
                  <a:cubicBezTo>
                    <a:pt x="1042822" y="1017475"/>
                    <a:pt x="1017475" y="977645"/>
                    <a:pt x="1016027" y="932746"/>
                  </a:cubicBezTo>
                  <a:cubicBezTo>
                    <a:pt x="1013130" y="901606"/>
                    <a:pt x="1010233" y="870466"/>
                    <a:pt x="1007337" y="838602"/>
                  </a:cubicBezTo>
                  <a:cubicBezTo>
                    <a:pt x="993577" y="816153"/>
                    <a:pt x="992129" y="792255"/>
                    <a:pt x="1000095" y="766184"/>
                  </a:cubicBezTo>
                  <a:cubicBezTo>
                    <a:pt x="1008061" y="739390"/>
                    <a:pt x="1007337" y="711146"/>
                    <a:pt x="1004440" y="683628"/>
                  </a:cubicBezTo>
                  <a:cubicBezTo>
                    <a:pt x="992853" y="586587"/>
                    <a:pt x="1001543" y="490995"/>
                    <a:pt x="1016027" y="394679"/>
                  </a:cubicBezTo>
                  <a:cubicBezTo>
                    <a:pt x="1013130" y="342538"/>
                    <a:pt x="1025441" y="290397"/>
                    <a:pt x="1018924" y="238256"/>
                  </a:cubicBezTo>
                  <a:cubicBezTo>
                    <a:pt x="1015303" y="237531"/>
                    <a:pt x="1010958" y="236083"/>
                    <a:pt x="1007337" y="233911"/>
                  </a:cubicBezTo>
                  <a:cubicBezTo>
                    <a:pt x="990681" y="188287"/>
                    <a:pt x="999371" y="139043"/>
                    <a:pt x="991405" y="92695"/>
                  </a:cubicBezTo>
                  <a:cubicBezTo>
                    <a:pt x="989956" y="85453"/>
                    <a:pt x="991405" y="78212"/>
                    <a:pt x="990681" y="70246"/>
                  </a:cubicBezTo>
                  <a:cubicBezTo>
                    <a:pt x="988508" y="5793"/>
                    <a:pt x="978369" y="-1448"/>
                    <a:pt x="918987" y="17381"/>
                  </a:cubicBezTo>
                  <a:cubicBezTo>
                    <a:pt x="890743" y="26071"/>
                    <a:pt x="862500" y="32588"/>
                    <a:pt x="832085" y="31140"/>
                  </a:cubicBezTo>
                  <a:cubicBezTo>
                    <a:pt x="808911" y="29692"/>
                    <a:pt x="792979" y="35485"/>
                    <a:pt x="787185" y="63004"/>
                  </a:cubicBezTo>
                  <a:cubicBezTo>
                    <a:pt x="782116" y="87626"/>
                    <a:pt x="757494" y="91971"/>
                    <a:pt x="748080" y="71694"/>
                  </a:cubicBezTo>
                  <a:cubicBezTo>
                    <a:pt x="732872" y="38382"/>
                    <a:pt x="708250" y="23898"/>
                    <a:pt x="675661" y="18105"/>
                  </a:cubicBezTo>
                  <a:cubicBezTo>
                    <a:pt x="672765" y="17381"/>
                    <a:pt x="670592" y="14484"/>
                    <a:pt x="668420" y="10863"/>
                  </a:cubicBezTo>
                  <a:cubicBezTo>
                    <a:pt x="590932" y="43451"/>
                    <a:pt x="513445" y="40554"/>
                    <a:pt x="434509" y="0"/>
                  </a:cubicBezTo>
                  <a:cubicBezTo>
                    <a:pt x="456959" y="35485"/>
                    <a:pt x="479408" y="70970"/>
                    <a:pt x="501134" y="105731"/>
                  </a:cubicBezTo>
                  <a:cubicBezTo>
                    <a:pt x="499685" y="107179"/>
                    <a:pt x="498237" y="107903"/>
                    <a:pt x="497513" y="109352"/>
                  </a:cubicBezTo>
                  <a:cubicBezTo>
                    <a:pt x="483029" y="91971"/>
                    <a:pt x="468546" y="73867"/>
                    <a:pt x="451165" y="53590"/>
                  </a:cubicBezTo>
                  <a:cubicBezTo>
                    <a:pt x="448993" y="51417"/>
                    <a:pt x="446820" y="49969"/>
                    <a:pt x="444648" y="48520"/>
                  </a:cubicBezTo>
                  <a:cubicBezTo>
                    <a:pt x="447544" y="72418"/>
                    <a:pt x="449717" y="91247"/>
                    <a:pt x="451889" y="110076"/>
                  </a:cubicBezTo>
                  <a:cubicBezTo>
                    <a:pt x="454786" y="115869"/>
                    <a:pt x="455510" y="123111"/>
                    <a:pt x="448268" y="125283"/>
                  </a:cubicBezTo>
                  <a:cubicBezTo>
                    <a:pt x="438854" y="127456"/>
                    <a:pt x="431612" y="120938"/>
                    <a:pt x="429440" y="112248"/>
                  </a:cubicBezTo>
                  <a:cubicBezTo>
                    <a:pt x="427267" y="102834"/>
                    <a:pt x="425095" y="93420"/>
                    <a:pt x="422198" y="84005"/>
                  </a:cubicBezTo>
                  <a:cubicBezTo>
                    <a:pt x="421474" y="94868"/>
                    <a:pt x="422198" y="106455"/>
                    <a:pt x="422922" y="117318"/>
                  </a:cubicBezTo>
                  <a:cubicBezTo>
                    <a:pt x="433061" y="159320"/>
                    <a:pt x="434509" y="202047"/>
                    <a:pt x="430164" y="245498"/>
                  </a:cubicBezTo>
                  <a:cubicBezTo>
                    <a:pt x="427991" y="272293"/>
                    <a:pt x="423646" y="299811"/>
                    <a:pt x="431612" y="326606"/>
                  </a:cubicBezTo>
                  <a:cubicBezTo>
                    <a:pt x="423646" y="392507"/>
                    <a:pt x="427991" y="459131"/>
                    <a:pt x="420025" y="525032"/>
                  </a:cubicBezTo>
                  <a:cubicBezTo>
                    <a:pt x="412059" y="590208"/>
                    <a:pt x="409163" y="656833"/>
                    <a:pt x="396852" y="722009"/>
                  </a:cubicBezTo>
                  <a:cubicBezTo>
                    <a:pt x="391058" y="739390"/>
                    <a:pt x="406266" y="753149"/>
                    <a:pt x="402645" y="771253"/>
                  </a:cubicBezTo>
                  <a:cubicBezTo>
                    <a:pt x="391058" y="832809"/>
                    <a:pt x="385265" y="896537"/>
                    <a:pt x="375126" y="958092"/>
                  </a:cubicBezTo>
                  <a:cubicBezTo>
                    <a:pt x="370057" y="992129"/>
                    <a:pt x="364988" y="1025441"/>
                    <a:pt x="328054" y="1042098"/>
                  </a:cubicBezTo>
                  <a:cubicBezTo>
                    <a:pt x="320812" y="1045718"/>
                    <a:pt x="316467" y="1054409"/>
                    <a:pt x="315019" y="1063099"/>
                  </a:cubicBezTo>
                  <a:cubicBezTo>
                    <a:pt x="256360" y="1086997"/>
                    <a:pt x="197702" y="1110895"/>
                    <a:pt x="139043" y="1134793"/>
                  </a:cubicBezTo>
                  <a:cubicBezTo>
                    <a:pt x="118042" y="1144207"/>
                    <a:pt x="96316" y="1152897"/>
                    <a:pt x="76039" y="1163036"/>
                  </a:cubicBezTo>
                  <a:cubicBezTo>
                    <a:pt x="10139" y="1194900"/>
                    <a:pt x="-9414" y="1249213"/>
                    <a:pt x="21725" y="1315838"/>
                  </a:cubicBezTo>
                  <a:cubicBezTo>
                    <a:pt x="21725" y="1316562"/>
                    <a:pt x="22450" y="1317287"/>
                    <a:pt x="22450" y="1318735"/>
                  </a:cubicBezTo>
                  <a:cubicBezTo>
                    <a:pt x="23174" y="1318011"/>
                    <a:pt x="23898" y="1316562"/>
                    <a:pt x="25346" y="1315838"/>
                  </a:cubicBezTo>
                  <a:cubicBezTo>
                    <a:pt x="57210" y="1350599"/>
                    <a:pt x="100661" y="1352771"/>
                    <a:pt x="141940" y="1358565"/>
                  </a:cubicBezTo>
                  <a:cubicBezTo>
                    <a:pt x="168010" y="1362186"/>
                    <a:pt x="193357" y="1365082"/>
                    <a:pt x="218703" y="1370876"/>
                  </a:cubicBezTo>
                  <a:cubicBezTo>
                    <a:pt x="157147" y="1375221"/>
                    <a:pt x="96316" y="1374497"/>
                    <a:pt x="42727" y="1341185"/>
                  </a:cubicBezTo>
                  <a:cubicBezTo>
                    <a:pt x="39830" y="1339736"/>
                    <a:pt x="36933" y="1338288"/>
                    <a:pt x="34761" y="1336115"/>
                  </a:cubicBezTo>
                  <a:cubicBezTo>
                    <a:pt x="27519" y="1332494"/>
                    <a:pt x="21001" y="1328149"/>
                    <a:pt x="14484" y="1323804"/>
                  </a:cubicBezTo>
                  <a:cubicBezTo>
                    <a:pt x="10139" y="1318735"/>
                    <a:pt x="5793" y="1313666"/>
                    <a:pt x="0" y="1307148"/>
                  </a:cubicBezTo>
                  <a:cubicBezTo>
                    <a:pt x="2173" y="1341185"/>
                    <a:pt x="21001" y="1365082"/>
                    <a:pt x="63728" y="1380291"/>
                  </a:cubicBezTo>
                  <a:cubicBezTo>
                    <a:pt x="132525" y="1405637"/>
                    <a:pt x="203495" y="1416500"/>
                    <a:pt x="277362" y="1407809"/>
                  </a:cubicBezTo>
                  <a:cubicBezTo>
                    <a:pt x="344710" y="1399843"/>
                    <a:pt x="408438" y="1375221"/>
                    <a:pt x="473615" y="1360738"/>
                  </a:cubicBezTo>
                  <a:cubicBezTo>
                    <a:pt x="535894" y="1339736"/>
                    <a:pt x="596726" y="1318011"/>
                    <a:pt x="659005" y="1297010"/>
                  </a:cubicBezTo>
                  <a:cubicBezTo>
                    <a:pt x="680007" y="1289768"/>
                    <a:pt x="696663" y="1295561"/>
                    <a:pt x="707525" y="1316562"/>
                  </a:cubicBezTo>
                  <a:cubicBezTo>
                    <a:pt x="718388" y="1338288"/>
                    <a:pt x="735769" y="1347702"/>
                    <a:pt x="761839" y="1342633"/>
                  </a:cubicBezTo>
                  <a:cubicBezTo>
                    <a:pt x="821946" y="1331046"/>
                    <a:pt x="881329" y="1320908"/>
                    <a:pt x="940712" y="1308596"/>
                  </a:cubicBezTo>
                  <a:cubicBezTo>
                    <a:pt x="1029062" y="1289768"/>
                    <a:pt x="1052236" y="1250662"/>
                    <a:pt x="1029786" y="1162312"/>
                  </a:cubicBezTo>
                  <a:cubicBezTo>
                    <a:pt x="1028338" y="1162312"/>
                    <a:pt x="1026890" y="1161588"/>
                    <a:pt x="1025441" y="1161588"/>
                  </a:cubicBezTo>
                  <a:cubicBezTo>
                    <a:pt x="1003716" y="1179692"/>
                    <a:pt x="981990" y="1199969"/>
                    <a:pt x="952299" y="1201418"/>
                  </a:cubicBezTo>
                  <a:cubicBezTo>
                    <a:pt x="966783" y="1191279"/>
                    <a:pt x="981990" y="1182589"/>
                    <a:pt x="995750" y="1171002"/>
                  </a:cubicBezTo>
                  <a:cubicBezTo>
                    <a:pt x="1022545" y="1148552"/>
                    <a:pt x="1029786" y="1121758"/>
                    <a:pt x="1012406" y="1091342"/>
                  </a:cubicBezTo>
                  <a:cubicBezTo>
                    <a:pt x="1003716" y="1076134"/>
                    <a:pt x="1016027" y="1068892"/>
                    <a:pt x="1014578" y="1058030"/>
                  </a:cubicBezTo>
                  <a:cubicBezTo>
                    <a:pt x="1031959" y="1081928"/>
                    <a:pt x="1026165" y="1110895"/>
                    <a:pt x="1028338" y="1137690"/>
                  </a:cubicBezTo>
                  <a:cubicBezTo>
                    <a:pt x="1029062" y="1136965"/>
                    <a:pt x="1029786" y="1134793"/>
                    <a:pt x="1030511" y="1132620"/>
                  </a:cubicBezTo>
                  <a:close/>
                  <a:moveTo>
                    <a:pt x="996474" y="855259"/>
                  </a:moveTo>
                  <a:cubicBezTo>
                    <a:pt x="1003716" y="871190"/>
                    <a:pt x="1000819" y="884226"/>
                    <a:pt x="987784" y="894364"/>
                  </a:cubicBezTo>
                  <a:cubicBezTo>
                    <a:pt x="984163" y="897261"/>
                    <a:pt x="979094" y="898710"/>
                    <a:pt x="975473" y="901606"/>
                  </a:cubicBezTo>
                  <a:cubicBezTo>
                    <a:pt x="932746" y="929125"/>
                    <a:pt x="884226" y="936367"/>
                    <a:pt x="835706" y="944333"/>
                  </a:cubicBezTo>
                  <a:cubicBezTo>
                    <a:pt x="821946" y="946506"/>
                    <a:pt x="818325" y="940712"/>
                    <a:pt x="819049" y="928401"/>
                  </a:cubicBezTo>
                  <a:cubicBezTo>
                    <a:pt x="821222" y="897985"/>
                    <a:pt x="823395" y="866846"/>
                    <a:pt x="825567" y="836430"/>
                  </a:cubicBezTo>
                  <a:cubicBezTo>
                    <a:pt x="826291" y="824843"/>
                    <a:pt x="829912" y="813980"/>
                    <a:pt x="843672" y="812532"/>
                  </a:cubicBezTo>
                  <a:cubicBezTo>
                    <a:pt x="852362" y="811808"/>
                    <a:pt x="863225" y="810359"/>
                    <a:pt x="866845" y="818325"/>
                  </a:cubicBezTo>
                  <a:cubicBezTo>
                    <a:pt x="872639" y="829912"/>
                    <a:pt x="859604" y="837878"/>
                    <a:pt x="855259" y="846569"/>
                  </a:cubicBezTo>
                  <a:cubicBezTo>
                    <a:pt x="852362" y="851638"/>
                    <a:pt x="844396" y="855259"/>
                    <a:pt x="846568" y="865397"/>
                  </a:cubicBezTo>
                  <a:cubicBezTo>
                    <a:pt x="887847" y="866122"/>
                    <a:pt x="900158" y="824843"/>
                    <a:pt x="932746" y="801669"/>
                  </a:cubicBezTo>
                  <a:cubicBezTo>
                    <a:pt x="919711" y="838602"/>
                    <a:pt x="896537" y="871190"/>
                    <a:pt x="939264" y="897261"/>
                  </a:cubicBezTo>
                  <a:cubicBezTo>
                    <a:pt x="944333" y="884950"/>
                    <a:pt x="949402" y="871190"/>
                    <a:pt x="955196" y="858880"/>
                  </a:cubicBezTo>
                  <a:cubicBezTo>
                    <a:pt x="960265" y="847293"/>
                    <a:pt x="960265" y="829188"/>
                    <a:pt x="976921" y="829912"/>
                  </a:cubicBezTo>
                  <a:cubicBezTo>
                    <a:pt x="988508" y="830636"/>
                    <a:pt x="991405" y="845120"/>
                    <a:pt x="996474" y="855259"/>
                  </a:cubicBezTo>
                  <a:close/>
                  <a:moveTo>
                    <a:pt x="767633" y="756046"/>
                  </a:moveTo>
                  <a:cubicBezTo>
                    <a:pt x="818325" y="756770"/>
                    <a:pt x="818325" y="756770"/>
                    <a:pt x="820498" y="705353"/>
                  </a:cubicBezTo>
                  <a:cubicBezTo>
                    <a:pt x="825567" y="611210"/>
                    <a:pt x="830636" y="517066"/>
                    <a:pt x="842223" y="421474"/>
                  </a:cubicBezTo>
                  <a:cubicBezTo>
                    <a:pt x="845120" y="444648"/>
                    <a:pt x="849465" y="467822"/>
                    <a:pt x="850189" y="490995"/>
                  </a:cubicBezTo>
                  <a:cubicBezTo>
                    <a:pt x="851638" y="564138"/>
                    <a:pt x="850913" y="636556"/>
                    <a:pt x="850913" y="710422"/>
                  </a:cubicBezTo>
                  <a:cubicBezTo>
                    <a:pt x="850913" y="756770"/>
                    <a:pt x="863225" y="765460"/>
                    <a:pt x="908124" y="752425"/>
                  </a:cubicBezTo>
                  <a:cubicBezTo>
                    <a:pt x="923332" y="748080"/>
                    <a:pt x="937091" y="740838"/>
                    <a:pt x="951575" y="734320"/>
                  </a:cubicBezTo>
                  <a:cubicBezTo>
                    <a:pt x="964610" y="728527"/>
                    <a:pt x="977645" y="723458"/>
                    <a:pt x="991405" y="716940"/>
                  </a:cubicBezTo>
                  <a:cubicBezTo>
                    <a:pt x="992853" y="761115"/>
                    <a:pt x="977645" y="780668"/>
                    <a:pt x="931298" y="795151"/>
                  </a:cubicBezTo>
                  <a:cubicBezTo>
                    <a:pt x="930573" y="784289"/>
                    <a:pt x="929125" y="774150"/>
                    <a:pt x="928401" y="763288"/>
                  </a:cubicBezTo>
                  <a:cubicBezTo>
                    <a:pt x="900158" y="767633"/>
                    <a:pt x="898709" y="802393"/>
                    <a:pt x="870466" y="805290"/>
                  </a:cubicBezTo>
                  <a:cubicBezTo>
                    <a:pt x="844396" y="808187"/>
                    <a:pt x="824843" y="804566"/>
                    <a:pt x="817601" y="775599"/>
                  </a:cubicBezTo>
                  <a:cubicBezTo>
                    <a:pt x="809635" y="817601"/>
                    <a:pt x="801669" y="858155"/>
                    <a:pt x="793703" y="900158"/>
                  </a:cubicBezTo>
                  <a:cubicBezTo>
                    <a:pt x="790806" y="914641"/>
                    <a:pt x="791531" y="931298"/>
                    <a:pt x="771978" y="932746"/>
                  </a:cubicBezTo>
                  <a:cubicBezTo>
                    <a:pt x="748804" y="934194"/>
                    <a:pt x="722733" y="944333"/>
                    <a:pt x="702456" y="921883"/>
                  </a:cubicBezTo>
                  <a:cubicBezTo>
                    <a:pt x="712595" y="908124"/>
                    <a:pt x="722009" y="926229"/>
                    <a:pt x="729975" y="917538"/>
                  </a:cubicBezTo>
                  <a:cubicBezTo>
                    <a:pt x="730699" y="915366"/>
                    <a:pt x="732148" y="913917"/>
                    <a:pt x="731424" y="911745"/>
                  </a:cubicBezTo>
                  <a:cubicBezTo>
                    <a:pt x="731424" y="909572"/>
                    <a:pt x="729251" y="907400"/>
                    <a:pt x="728527" y="905227"/>
                  </a:cubicBezTo>
                  <a:cubicBezTo>
                    <a:pt x="715491" y="880605"/>
                    <a:pt x="688697" y="853086"/>
                    <a:pt x="693766" y="833533"/>
                  </a:cubicBezTo>
                  <a:cubicBezTo>
                    <a:pt x="701732" y="804566"/>
                    <a:pt x="743010" y="833533"/>
                    <a:pt x="767633" y="814704"/>
                  </a:cubicBezTo>
                  <a:cubicBezTo>
                    <a:pt x="727078" y="806739"/>
                    <a:pt x="671316" y="835706"/>
                    <a:pt x="649591" y="771978"/>
                  </a:cubicBezTo>
                  <a:cubicBezTo>
                    <a:pt x="649591" y="782116"/>
                    <a:pt x="649591" y="792255"/>
                    <a:pt x="649591" y="806014"/>
                  </a:cubicBezTo>
                  <a:cubicBezTo>
                    <a:pt x="628590" y="792979"/>
                    <a:pt x="622796" y="774150"/>
                    <a:pt x="609761" y="756046"/>
                  </a:cubicBezTo>
                  <a:cubicBezTo>
                    <a:pt x="666247" y="749528"/>
                    <a:pt x="716940" y="755321"/>
                    <a:pt x="767633" y="756046"/>
                  </a:cubicBezTo>
                  <a:close/>
                  <a:moveTo>
                    <a:pt x="420025" y="882053"/>
                  </a:moveTo>
                  <a:cubicBezTo>
                    <a:pt x="430164" y="819050"/>
                    <a:pt x="433061" y="755321"/>
                    <a:pt x="435957" y="692318"/>
                  </a:cubicBezTo>
                  <a:cubicBezTo>
                    <a:pt x="435957" y="685800"/>
                    <a:pt x="440302" y="678558"/>
                    <a:pt x="443923" y="669144"/>
                  </a:cubicBezTo>
                  <a:cubicBezTo>
                    <a:pt x="475063" y="688697"/>
                    <a:pt x="503306" y="708250"/>
                    <a:pt x="532998" y="727079"/>
                  </a:cubicBezTo>
                  <a:cubicBezTo>
                    <a:pt x="549654" y="737941"/>
                    <a:pt x="549654" y="753873"/>
                    <a:pt x="544585" y="769081"/>
                  </a:cubicBezTo>
                  <a:cubicBezTo>
                    <a:pt x="535170" y="795151"/>
                    <a:pt x="517790" y="761839"/>
                    <a:pt x="504030" y="774874"/>
                  </a:cubicBezTo>
                  <a:cubicBezTo>
                    <a:pt x="510548" y="787910"/>
                    <a:pt x="525756" y="788634"/>
                    <a:pt x="538067" y="792255"/>
                  </a:cubicBezTo>
                  <a:cubicBezTo>
                    <a:pt x="555447" y="798048"/>
                    <a:pt x="559068" y="809635"/>
                    <a:pt x="558344" y="826292"/>
                  </a:cubicBezTo>
                  <a:cubicBezTo>
                    <a:pt x="557620" y="840775"/>
                    <a:pt x="559792" y="855983"/>
                    <a:pt x="557620" y="870466"/>
                  </a:cubicBezTo>
                  <a:cubicBezTo>
                    <a:pt x="556172" y="882778"/>
                    <a:pt x="567034" y="901606"/>
                    <a:pt x="541688" y="908124"/>
                  </a:cubicBezTo>
                  <a:cubicBezTo>
                    <a:pt x="617727" y="932022"/>
                    <a:pt x="693766" y="947230"/>
                    <a:pt x="768357" y="956644"/>
                  </a:cubicBezTo>
                  <a:cubicBezTo>
                    <a:pt x="845844" y="966058"/>
                    <a:pt x="924056" y="950126"/>
                    <a:pt x="995026" y="908848"/>
                  </a:cubicBezTo>
                  <a:cubicBezTo>
                    <a:pt x="1006613" y="942161"/>
                    <a:pt x="996474" y="960265"/>
                    <a:pt x="968231" y="974749"/>
                  </a:cubicBezTo>
                  <a:cubicBezTo>
                    <a:pt x="930573" y="992129"/>
                    <a:pt x="891468" y="999371"/>
                    <a:pt x="850913" y="999371"/>
                  </a:cubicBezTo>
                  <a:cubicBezTo>
                    <a:pt x="818325" y="999371"/>
                    <a:pt x="807463" y="1011682"/>
                    <a:pt x="806738" y="1042098"/>
                  </a:cubicBezTo>
                  <a:cubicBezTo>
                    <a:pt x="806014" y="1057305"/>
                    <a:pt x="801669" y="1073237"/>
                    <a:pt x="792255" y="1088445"/>
                  </a:cubicBezTo>
                  <a:cubicBezTo>
                    <a:pt x="791531" y="1069616"/>
                    <a:pt x="790806" y="1050063"/>
                    <a:pt x="789358" y="1031235"/>
                  </a:cubicBezTo>
                  <a:cubicBezTo>
                    <a:pt x="787910" y="1004440"/>
                    <a:pt x="776323" y="997198"/>
                    <a:pt x="747355" y="994301"/>
                  </a:cubicBezTo>
                  <a:cubicBezTo>
                    <a:pt x="645970" y="982715"/>
                    <a:pt x="543860" y="974749"/>
                    <a:pt x="450441" y="926229"/>
                  </a:cubicBezTo>
                  <a:cubicBezTo>
                    <a:pt x="432336" y="916814"/>
                    <a:pt x="415680" y="904503"/>
                    <a:pt x="420025" y="882053"/>
                  </a:cubicBezTo>
                  <a:close/>
                  <a:moveTo>
                    <a:pt x="409887" y="1354944"/>
                  </a:moveTo>
                  <a:cubicBezTo>
                    <a:pt x="573552" y="1279629"/>
                    <a:pt x="747355" y="1244868"/>
                    <a:pt x="924056" y="1221695"/>
                  </a:cubicBezTo>
                  <a:cubicBezTo>
                    <a:pt x="749528" y="1253559"/>
                    <a:pt x="578621" y="1299182"/>
                    <a:pt x="409887" y="1354944"/>
                  </a:cubicBezTo>
                  <a:close/>
                  <a:moveTo>
                    <a:pt x="950851" y="1142759"/>
                  </a:moveTo>
                  <a:cubicBezTo>
                    <a:pt x="806738" y="1181141"/>
                    <a:pt x="667696" y="1167381"/>
                    <a:pt x="532998" y="1100032"/>
                  </a:cubicBezTo>
                  <a:cubicBezTo>
                    <a:pt x="687973" y="1128275"/>
                    <a:pt x="843672" y="1192003"/>
                    <a:pt x="999371" y="1097135"/>
                  </a:cubicBezTo>
                  <a:cubicBezTo>
                    <a:pt x="993577" y="1125378"/>
                    <a:pt x="973300" y="1136965"/>
                    <a:pt x="950851" y="1142759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A56D819-6CF7-4D2F-BCAD-8490C632EF40}"/>
                </a:ext>
              </a:extLst>
            </p:cNvPr>
            <p:cNvSpPr/>
            <p:nvPr/>
          </p:nvSpPr>
          <p:spPr>
            <a:xfrm>
              <a:off x="6824649" y="4523962"/>
              <a:ext cx="96193" cy="511996"/>
            </a:xfrm>
            <a:custGeom>
              <a:avLst/>
              <a:gdLst>
                <a:gd name="connsiteX0" fmla="*/ 27396 w 96193"/>
                <a:gd name="connsiteY0" fmla="*/ 724 h 511996"/>
                <a:gd name="connsiteX1" fmla="*/ 20154 w 96193"/>
                <a:gd name="connsiteY1" fmla="*/ 0 h 511996"/>
                <a:gd name="connsiteX2" fmla="*/ 4222 w 96193"/>
                <a:gd name="connsiteY2" fmla="*/ 40554 h 511996"/>
                <a:gd name="connsiteX3" fmla="*/ 5670 w 96193"/>
                <a:gd name="connsiteY3" fmla="*/ 414956 h 511996"/>
                <a:gd name="connsiteX4" fmla="*/ 96193 w 96193"/>
                <a:gd name="connsiteY4" fmla="*/ 511997 h 511996"/>
                <a:gd name="connsiteX5" fmla="*/ 62157 w 96193"/>
                <a:gd name="connsiteY5" fmla="*/ 351228 h 511996"/>
                <a:gd name="connsiteX6" fmla="*/ 27396 w 96193"/>
                <a:gd name="connsiteY6" fmla="*/ 724 h 51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93" h="511996">
                  <a:moveTo>
                    <a:pt x="27396" y="724"/>
                  </a:moveTo>
                  <a:cubicBezTo>
                    <a:pt x="24499" y="0"/>
                    <a:pt x="22327" y="0"/>
                    <a:pt x="20154" y="0"/>
                  </a:cubicBezTo>
                  <a:cubicBezTo>
                    <a:pt x="6395" y="9414"/>
                    <a:pt x="4946" y="26070"/>
                    <a:pt x="4222" y="40554"/>
                  </a:cubicBezTo>
                  <a:cubicBezTo>
                    <a:pt x="601" y="165113"/>
                    <a:pt x="-3744" y="290397"/>
                    <a:pt x="5670" y="414956"/>
                  </a:cubicBezTo>
                  <a:cubicBezTo>
                    <a:pt x="12188" y="489547"/>
                    <a:pt x="22327" y="496064"/>
                    <a:pt x="96193" y="511997"/>
                  </a:cubicBezTo>
                  <a:cubicBezTo>
                    <a:pt x="83882" y="458407"/>
                    <a:pt x="70847" y="405542"/>
                    <a:pt x="62157" y="351228"/>
                  </a:cubicBezTo>
                  <a:cubicBezTo>
                    <a:pt x="39707" y="235359"/>
                    <a:pt x="42604" y="117318"/>
                    <a:pt x="27396" y="724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9C93C3F-078C-4C9F-A4C5-32DA0942CA44}"/>
                </a:ext>
              </a:extLst>
            </p:cNvPr>
            <p:cNvSpPr/>
            <p:nvPr/>
          </p:nvSpPr>
          <p:spPr>
            <a:xfrm>
              <a:off x="5515556" y="3374174"/>
              <a:ext cx="1511740" cy="3488372"/>
            </a:xfrm>
            <a:custGeom>
              <a:avLst/>
              <a:gdLst>
                <a:gd name="connsiteX0" fmla="*/ 1498706 w 1511740"/>
                <a:gd name="connsiteY0" fmla="*/ 2604669 h 3488372"/>
                <a:gd name="connsiteX1" fmla="*/ 1496533 w 1511740"/>
                <a:gd name="connsiteY1" fmla="*/ 2603221 h 3488372"/>
                <a:gd name="connsiteX2" fmla="*/ 1493636 w 1511740"/>
                <a:gd name="connsiteY2" fmla="*/ 2622050 h 3488372"/>
                <a:gd name="connsiteX3" fmla="*/ 1485670 w 1511740"/>
                <a:gd name="connsiteY3" fmla="*/ 2741540 h 3488372"/>
                <a:gd name="connsiteX4" fmla="*/ 1482774 w 1511740"/>
                <a:gd name="connsiteY4" fmla="*/ 2800198 h 3488372"/>
                <a:gd name="connsiteX5" fmla="*/ 1448737 w 1511740"/>
                <a:gd name="connsiteY5" fmla="*/ 2801647 h 3488372"/>
                <a:gd name="connsiteX6" fmla="*/ 1454531 w 1511740"/>
                <a:gd name="connsiteY6" fmla="*/ 2764714 h 3488372"/>
                <a:gd name="connsiteX7" fmla="*/ 1477704 w 1511740"/>
                <a:gd name="connsiteY7" fmla="*/ 2745885 h 3488372"/>
                <a:gd name="connsiteX8" fmla="*/ 1444392 w 1511740"/>
                <a:gd name="connsiteY8" fmla="*/ 2715469 h 3488372"/>
                <a:gd name="connsiteX9" fmla="*/ 1473359 w 1511740"/>
                <a:gd name="connsiteY9" fmla="*/ 2623498 h 3488372"/>
                <a:gd name="connsiteX10" fmla="*/ 1471187 w 1511740"/>
                <a:gd name="connsiteY10" fmla="*/ 2607566 h 3488372"/>
                <a:gd name="connsiteX11" fmla="*/ 1477704 w 1511740"/>
                <a:gd name="connsiteY11" fmla="*/ 2555425 h 3488372"/>
                <a:gd name="connsiteX12" fmla="*/ 1487119 w 1511740"/>
                <a:gd name="connsiteY12" fmla="*/ 2551080 h 3488372"/>
                <a:gd name="connsiteX13" fmla="*/ 1487843 w 1511740"/>
                <a:gd name="connsiteY13" fmla="*/ 2548908 h 3488372"/>
                <a:gd name="connsiteX14" fmla="*/ 1503051 w 1511740"/>
                <a:gd name="connsiteY14" fmla="*/ 2517044 h 3488372"/>
                <a:gd name="connsiteX15" fmla="*/ 1494361 w 1511740"/>
                <a:gd name="connsiteY15" fmla="*/ 2412761 h 3488372"/>
                <a:gd name="connsiteX16" fmla="*/ 1490740 w 1511740"/>
                <a:gd name="connsiteY16" fmla="*/ 2346137 h 3488372"/>
                <a:gd name="connsiteX17" fmla="*/ 1485670 w 1511740"/>
                <a:gd name="connsiteY17" fmla="*/ 1942043 h 3488372"/>
                <a:gd name="connsiteX18" fmla="*/ 1448013 w 1511740"/>
                <a:gd name="connsiteY18" fmla="*/ 1705960 h 3488372"/>
                <a:gd name="connsiteX19" fmla="*/ 1423391 w 1511740"/>
                <a:gd name="connsiteY19" fmla="*/ 1668303 h 3488372"/>
                <a:gd name="connsiteX20" fmla="*/ 1413976 w 1511740"/>
                <a:gd name="connsiteY20" fmla="*/ 1667579 h 3488372"/>
                <a:gd name="connsiteX21" fmla="*/ 1415425 w 1511740"/>
                <a:gd name="connsiteY21" fmla="*/ 1676993 h 3488372"/>
                <a:gd name="connsiteX22" fmla="*/ 1404562 w 1511740"/>
                <a:gd name="connsiteY22" fmla="*/ 1686407 h 3488372"/>
                <a:gd name="connsiteX23" fmla="*/ 1362560 w 1511740"/>
                <a:gd name="connsiteY23" fmla="*/ 1805897 h 3488372"/>
                <a:gd name="connsiteX24" fmla="*/ 1334316 w 1511740"/>
                <a:gd name="connsiteY24" fmla="*/ 1781275 h 3488372"/>
                <a:gd name="connsiteX25" fmla="*/ 1316936 w 1511740"/>
                <a:gd name="connsiteY25" fmla="*/ 1826174 h 3488372"/>
                <a:gd name="connsiteX26" fmla="*/ 1316936 w 1511740"/>
                <a:gd name="connsiteY26" fmla="*/ 1742169 h 3488372"/>
                <a:gd name="connsiteX27" fmla="*/ 1009883 w 1511740"/>
                <a:gd name="connsiteY27" fmla="*/ 1796483 h 3488372"/>
                <a:gd name="connsiteX28" fmla="*/ 1203240 w 1511740"/>
                <a:gd name="connsiteY28" fmla="*/ 1788517 h 3488372"/>
                <a:gd name="connsiteX29" fmla="*/ 1293038 w 1511740"/>
                <a:gd name="connsiteY29" fmla="*/ 1734203 h 3488372"/>
                <a:gd name="connsiteX30" fmla="*/ 1304625 w 1511740"/>
                <a:gd name="connsiteY30" fmla="*/ 1684959 h 3488372"/>
                <a:gd name="connsiteX31" fmla="*/ 1267692 w 1511740"/>
                <a:gd name="connsiteY31" fmla="*/ 1288832 h 3488372"/>
                <a:gd name="connsiteX32" fmla="*/ 1264795 w 1511740"/>
                <a:gd name="connsiteY32" fmla="*/ 1170790 h 3488372"/>
                <a:gd name="connsiteX33" fmla="*/ 1154719 w 1511740"/>
                <a:gd name="connsiteY33" fmla="*/ 1155582 h 3488372"/>
                <a:gd name="connsiteX34" fmla="*/ 996124 w 1511740"/>
                <a:gd name="connsiteY34" fmla="*/ 1146168 h 3488372"/>
                <a:gd name="connsiteX35" fmla="*/ 1004090 w 1511740"/>
                <a:gd name="connsiteY35" fmla="*/ 1138926 h 3488372"/>
                <a:gd name="connsiteX36" fmla="*/ 1248139 w 1511740"/>
                <a:gd name="connsiteY36" fmla="*/ 1145443 h 3488372"/>
                <a:gd name="connsiteX37" fmla="*/ 1358214 w 1511740"/>
                <a:gd name="connsiteY37" fmla="*/ 1102717 h 3488372"/>
                <a:gd name="connsiteX38" fmla="*/ 1359663 w 1511740"/>
                <a:gd name="connsiteY38" fmla="*/ 1107786 h 3488372"/>
                <a:gd name="connsiteX39" fmla="*/ 1359663 w 1511740"/>
                <a:gd name="connsiteY39" fmla="*/ 1107786 h 3488372"/>
                <a:gd name="connsiteX40" fmla="*/ 1385009 w 1511740"/>
                <a:gd name="connsiteY40" fmla="*/ 987572 h 3488372"/>
                <a:gd name="connsiteX41" fmla="*/ 1376319 w 1511740"/>
                <a:gd name="connsiteY41" fmla="*/ 872427 h 3488372"/>
                <a:gd name="connsiteX42" fmla="*/ 1362560 w 1511740"/>
                <a:gd name="connsiteY42" fmla="*/ 718901 h 3488372"/>
                <a:gd name="connsiteX43" fmla="*/ 1286520 w 1511740"/>
                <a:gd name="connsiteY43" fmla="*/ 365500 h 3488372"/>
                <a:gd name="connsiteX44" fmla="*/ 1259002 w 1511740"/>
                <a:gd name="connsiteY44" fmla="*/ 354637 h 3488372"/>
                <a:gd name="connsiteX45" fmla="*/ 913567 w 1511740"/>
                <a:gd name="connsiteY45" fmla="*/ 393743 h 3488372"/>
                <a:gd name="connsiteX46" fmla="*/ 840424 w 1511740"/>
                <a:gd name="connsiteY46" fmla="*/ 482817 h 3488372"/>
                <a:gd name="connsiteX47" fmla="*/ 907773 w 1511740"/>
                <a:gd name="connsiteY47" fmla="*/ 860116 h 3488372"/>
                <a:gd name="connsiteX48" fmla="*/ 936017 w 1511740"/>
                <a:gd name="connsiteY48" fmla="*/ 1064335 h 3488372"/>
                <a:gd name="connsiteX49" fmla="*/ 899807 w 1511740"/>
                <a:gd name="connsiteY49" fmla="*/ 988296 h 3488372"/>
                <a:gd name="connsiteX50" fmla="*/ 933120 w 1511740"/>
                <a:gd name="connsiteY50" fmla="*/ 1117200 h 3488372"/>
                <a:gd name="connsiteX51" fmla="*/ 938189 w 1511740"/>
                <a:gd name="connsiteY51" fmla="*/ 1124442 h 3488372"/>
                <a:gd name="connsiteX52" fmla="*/ 931671 w 1511740"/>
                <a:gd name="connsiteY52" fmla="*/ 1124442 h 3488372"/>
                <a:gd name="connsiteX53" fmla="*/ 894738 w 1511740"/>
                <a:gd name="connsiteY53" fmla="*/ 1014367 h 3488372"/>
                <a:gd name="connsiteX54" fmla="*/ 815802 w 1511740"/>
                <a:gd name="connsiteY54" fmla="*/ 426331 h 3488372"/>
                <a:gd name="connsiteX55" fmla="*/ 789732 w 1511740"/>
                <a:gd name="connsiteY55" fmla="*/ 403157 h 3488372"/>
                <a:gd name="connsiteX56" fmla="*/ 656482 w 1511740"/>
                <a:gd name="connsiteY56" fmla="*/ 390846 h 3488372"/>
                <a:gd name="connsiteX57" fmla="*/ 654310 w 1511740"/>
                <a:gd name="connsiteY57" fmla="*/ 393743 h 3488372"/>
                <a:gd name="connsiteX58" fmla="*/ 676759 w 1511740"/>
                <a:gd name="connsiteY58" fmla="*/ 546545 h 3488372"/>
                <a:gd name="connsiteX59" fmla="*/ 690519 w 1511740"/>
                <a:gd name="connsiteY59" fmla="*/ 685588 h 3488372"/>
                <a:gd name="connsiteX60" fmla="*/ 682553 w 1511740"/>
                <a:gd name="connsiteY60" fmla="*/ 714555 h 3488372"/>
                <a:gd name="connsiteX61" fmla="*/ 636929 w 1511740"/>
                <a:gd name="connsiteY61" fmla="*/ 454574 h 3488372"/>
                <a:gd name="connsiteX62" fmla="*/ 617377 w 1511740"/>
                <a:gd name="connsiteY62" fmla="*/ 396640 h 3488372"/>
                <a:gd name="connsiteX63" fmla="*/ 625343 w 1511740"/>
                <a:gd name="connsiteY63" fmla="*/ 395191 h 3488372"/>
                <a:gd name="connsiteX64" fmla="*/ 618101 w 1511740"/>
                <a:gd name="connsiteY64" fmla="*/ 391570 h 3488372"/>
                <a:gd name="connsiteX65" fmla="*/ 607238 w 1511740"/>
                <a:gd name="connsiteY65" fmla="*/ 382880 h 3488372"/>
                <a:gd name="connsiteX66" fmla="*/ 554373 w 1511740"/>
                <a:gd name="connsiteY66" fmla="*/ 364776 h 3488372"/>
                <a:gd name="connsiteX67" fmla="*/ 546407 w 1511740"/>
                <a:gd name="connsiteY67" fmla="*/ 410399 h 3488372"/>
                <a:gd name="connsiteX68" fmla="*/ 547131 w 1511740"/>
                <a:gd name="connsiteY68" fmla="*/ 439366 h 3488372"/>
                <a:gd name="connsiteX69" fmla="*/ 539165 w 1511740"/>
                <a:gd name="connsiteY69" fmla="*/ 622584 h 3488372"/>
                <a:gd name="connsiteX70" fmla="*/ 523233 w 1511740"/>
                <a:gd name="connsiteY70" fmla="*/ 456747 h 3488372"/>
                <a:gd name="connsiteX71" fmla="*/ 496438 w 1511740"/>
                <a:gd name="connsiteY71" fmla="*/ 411847 h 3488372"/>
                <a:gd name="connsiteX72" fmla="*/ 471816 w 1511740"/>
                <a:gd name="connsiteY72" fmla="*/ 371293 h 3488372"/>
                <a:gd name="connsiteX73" fmla="*/ 439228 w 1511740"/>
                <a:gd name="connsiteY73" fmla="*/ 334360 h 3488372"/>
                <a:gd name="connsiteX74" fmla="*/ 376948 w 1511740"/>
                <a:gd name="connsiteY74" fmla="*/ 256148 h 3488372"/>
                <a:gd name="connsiteX75" fmla="*/ 366810 w 1511740"/>
                <a:gd name="connsiteY75" fmla="*/ 114209 h 3488372"/>
                <a:gd name="connsiteX76" fmla="*/ 297288 w 1511740"/>
                <a:gd name="connsiteY76" fmla="*/ 54826 h 3488372"/>
                <a:gd name="connsiteX77" fmla="*/ 267597 w 1511740"/>
                <a:gd name="connsiteY77" fmla="*/ 73655 h 3488372"/>
                <a:gd name="connsiteX78" fmla="*/ 242250 w 1511740"/>
                <a:gd name="connsiteY78" fmla="*/ 96828 h 3488372"/>
                <a:gd name="connsiteX79" fmla="*/ 282080 w 1511740"/>
                <a:gd name="connsiteY79" fmla="*/ 120726 h 3488372"/>
                <a:gd name="connsiteX80" fmla="*/ 274114 w 1511740"/>
                <a:gd name="connsiteY80" fmla="*/ 206180 h 3488372"/>
                <a:gd name="connsiteX81" fmla="*/ 279908 w 1511740"/>
                <a:gd name="connsiteY81" fmla="*/ 254700 h 3488372"/>
                <a:gd name="connsiteX82" fmla="*/ 334222 w 1511740"/>
                <a:gd name="connsiteY82" fmla="*/ 246734 h 3488372"/>
                <a:gd name="connsiteX83" fmla="*/ 354499 w 1511740"/>
                <a:gd name="connsiteY83" fmla="*/ 219215 h 3488372"/>
                <a:gd name="connsiteX84" fmla="*/ 363913 w 1511740"/>
                <a:gd name="connsiteY84" fmla="*/ 252527 h 3488372"/>
                <a:gd name="connsiteX85" fmla="*/ 346533 w 1511740"/>
                <a:gd name="connsiteY85" fmla="*/ 272080 h 3488372"/>
                <a:gd name="connsiteX86" fmla="*/ 166211 w 1511740"/>
                <a:gd name="connsiteY86" fmla="*/ 256873 h 3488372"/>
                <a:gd name="connsiteX87" fmla="*/ 99587 w 1511740"/>
                <a:gd name="connsiteY87" fmla="*/ 187351 h 3488372"/>
                <a:gd name="connsiteX88" fmla="*/ 138692 w 1511740"/>
                <a:gd name="connsiteY88" fmla="*/ 194593 h 3488372"/>
                <a:gd name="connsiteX89" fmla="*/ 157521 w 1511740"/>
                <a:gd name="connsiteY89" fmla="*/ 189524 h 3488372"/>
                <a:gd name="connsiteX90" fmla="*/ 141589 w 1511740"/>
                <a:gd name="connsiteY90" fmla="*/ 43239 h 3488372"/>
                <a:gd name="connsiteX91" fmla="*/ 119864 w 1511740"/>
                <a:gd name="connsiteY91" fmla="*/ 26583 h 3488372"/>
                <a:gd name="connsiteX92" fmla="*/ 80034 w 1511740"/>
                <a:gd name="connsiteY92" fmla="*/ 9203 h 3488372"/>
                <a:gd name="connsiteX93" fmla="*/ 55412 w 1511740"/>
                <a:gd name="connsiteY93" fmla="*/ 4857 h 3488372"/>
                <a:gd name="connsiteX94" fmla="*/ 51067 w 1511740"/>
                <a:gd name="connsiteY94" fmla="*/ 38170 h 3488372"/>
                <a:gd name="connsiteX95" fmla="*/ 58308 w 1511740"/>
                <a:gd name="connsiteY95" fmla="*/ 109864 h 3488372"/>
                <a:gd name="connsiteX96" fmla="*/ 40204 w 1511740"/>
                <a:gd name="connsiteY96" fmla="*/ 201111 h 3488372"/>
                <a:gd name="connsiteX97" fmla="*/ 29341 w 1511740"/>
                <a:gd name="connsiteY97" fmla="*/ 200386 h 3488372"/>
                <a:gd name="connsiteX98" fmla="*/ 9788 w 1511740"/>
                <a:gd name="connsiteY98" fmla="*/ 210525 h 3488372"/>
                <a:gd name="connsiteX99" fmla="*/ 9064 w 1511740"/>
                <a:gd name="connsiteY99" fmla="*/ 295978 h 3488372"/>
                <a:gd name="connsiteX100" fmla="*/ 24272 w 1511740"/>
                <a:gd name="connsiteY100" fmla="*/ 334360 h 3488372"/>
                <a:gd name="connsiteX101" fmla="*/ 37307 w 1511740"/>
                <a:gd name="connsiteY101" fmla="*/ 458195 h 3488372"/>
                <a:gd name="connsiteX102" fmla="*/ 42376 w 1511740"/>
                <a:gd name="connsiteY102" fmla="*/ 485714 h 3488372"/>
                <a:gd name="connsiteX103" fmla="*/ 50342 w 1511740"/>
                <a:gd name="connsiteY103" fmla="*/ 708762 h 3488372"/>
                <a:gd name="connsiteX104" fmla="*/ 54687 w 1511740"/>
                <a:gd name="connsiteY104" fmla="*/ 715280 h 3488372"/>
                <a:gd name="connsiteX105" fmla="*/ 61929 w 1511740"/>
                <a:gd name="connsiteY105" fmla="*/ 739178 h 3488372"/>
                <a:gd name="connsiteX106" fmla="*/ 62653 w 1511740"/>
                <a:gd name="connsiteY106" fmla="*/ 771766 h 3488372"/>
                <a:gd name="connsiteX107" fmla="*/ 51791 w 1511740"/>
                <a:gd name="connsiteY107" fmla="*/ 742074 h 3488372"/>
                <a:gd name="connsiteX108" fmla="*/ 51067 w 1511740"/>
                <a:gd name="connsiteY108" fmla="*/ 746419 h 3488372"/>
                <a:gd name="connsiteX109" fmla="*/ 38755 w 1511740"/>
                <a:gd name="connsiteY109" fmla="*/ 928913 h 3488372"/>
                <a:gd name="connsiteX110" fmla="*/ 46721 w 1511740"/>
                <a:gd name="connsiteY110" fmla="*/ 979606 h 3488372"/>
                <a:gd name="connsiteX111" fmla="*/ 85827 w 1511740"/>
                <a:gd name="connsiteY111" fmla="*/ 1008573 h 3488372"/>
                <a:gd name="connsiteX112" fmla="*/ 93069 w 1511740"/>
                <a:gd name="connsiteY112" fmla="*/ 1001331 h 3488372"/>
                <a:gd name="connsiteX113" fmla="*/ 107553 w 1511740"/>
                <a:gd name="connsiteY113" fmla="*/ 1068680 h 3488372"/>
                <a:gd name="connsiteX114" fmla="*/ 126381 w 1511740"/>
                <a:gd name="connsiteY114" fmla="*/ 1106338 h 3488372"/>
                <a:gd name="connsiteX115" fmla="*/ 132175 w 1511740"/>
                <a:gd name="connsiteY115" fmla="*/ 1065783 h 3488372"/>
                <a:gd name="connsiteX116" fmla="*/ 255286 w 1511740"/>
                <a:gd name="connsiteY116" fmla="*/ 1322868 h 3488372"/>
                <a:gd name="connsiteX117" fmla="*/ 266148 w 1511740"/>
                <a:gd name="connsiteY117" fmla="*/ 1351835 h 3488372"/>
                <a:gd name="connsiteX118" fmla="*/ 219801 w 1511740"/>
                <a:gd name="connsiteY118" fmla="*/ 1296797 h 3488372"/>
                <a:gd name="connsiteX119" fmla="*/ 176350 w 1511740"/>
                <a:gd name="connsiteY119" fmla="*/ 1228000 h 3488372"/>
                <a:gd name="connsiteX120" fmla="*/ 138692 w 1511740"/>
                <a:gd name="connsiteY120" fmla="*/ 1162100 h 3488372"/>
                <a:gd name="connsiteX121" fmla="*/ 139417 w 1511740"/>
                <a:gd name="connsiteY121" fmla="*/ 1285935 h 3488372"/>
                <a:gd name="connsiteX122" fmla="*/ 124209 w 1511740"/>
                <a:gd name="connsiteY122" fmla="*/ 1160651 h 3488372"/>
                <a:gd name="connsiteX123" fmla="*/ 121312 w 1511740"/>
                <a:gd name="connsiteY123" fmla="*/ 1174411 h 3488372"/>
                <a:gd name="connsiteX124" fmla="*/ 119140 w 1511740"/>
                <a:gd name="connsiteY124" fmla="*/ 1296797 h 3488372"/>
                <a:gd name="connsiteX125" fmla="*/ 203145 w 1511740"/>
                <a:gd name="connsiteY125" fmla="*/ 1625576 h 3488372"/>
                <a:gd name="connsiteX126" fmla="*/ 225594 w 1511740"/>
                <a:gd name="connsiteY126" fmla="*/ 1655267 h 3488372"/>
                <a:gd name="connsiteX127" fmla="*/ 219801 w 1511740"/>
                <a:gd name="connsiteY127" fmla="*/ 1619058 h 3488372"/>
                <a:gd name="connsiteX128" fmla="*/ 457332 w 1511740"/>
                <a:gd name="connsiteY128" fmla="*/ 1702339 h 3488372"/>
                <a:gd name="connsiteX129" fmla="*/ 487024 w 1511740"/>
                <a:gd name="connsiteY129" fmla="*/ 1695821 h 3488372"/>
                <a:gd name="connsiteX130" fmla="*/ 488472 w 1511740"/>
                <a:gd name="connsiteY130" fmla="*/ 1692200 h 3488372"/>
                <a:gd name="connsiteX131" fmla="*/ 517440 w 1511740"/>
                <a:gd name="connsiteY131" fmla="*/ 1685683 h 3488372"/>
                <a:gd name="connsiteX132" fmla="*/ 565236 w 1511740"/>
                <a:gd name="connsiteY132" fmla="*/ 1637163 h 3488372"/>
                <a:gd name="connsiteX133" fmla="*/ 575374 w 1511740"/>
                <a:gd name="connsiteY133" fmla="*/ 1650198 h 3488372"/>
                <a:gd name="connsiteX134" fmla="*/ 626067 w 1511740"/>
                <a:gd name="connsiteY134" fmla="*/ 1692200 h 3488372"/>
                <a:gd name="connsiteX135" fmla="*/ 751350 w 1511740"/>
                <a:gd name="connsiteY135" fmla="*/ 1674820 h 3488372"/>
                <a:gd name="connsiteX136" fmla="*/ 788283 w 1511740"/>
                <a:gd name="connsiteY136" fmla="*/ 1598057 h 3488372"/>
                <a:gd name="connsiteX137" fmla="*/ 782490 w 1511740"/>
                <a:gd name="connsiteY137" fmla="*/ 1573435 h 3488372"/>
                <a:gd name="connsiteX138" fmla="*/ 792629 w 1511740"/>
                <a:gd name="connsiteY138" fmla="*/ 1550261 h 3488372"/>
                <a:gd name="connsiteX139" fmla="*/ 789008 w 1511740"/>
                <a:gd name="connsiteY139" fmla="*/ 1535777 h 3488372"/>
                <a:gd name="connsiteX140" fmla="*/ 765834 w 1511740"/>
                <a:gd name="connsiteY140" fmla="*/ 1511879 h 3488372"/>
                <a:gd name="connsiteX141" fmla="*/ 772351 w 1511740"/>
                <a:gd name="connsiteY141" fmla="*/ 1540122 h 3488372"/>
                <a:gd name="connsiteX142" fmla="*/ 713693 w 1511740"/>
                <a:gd name="connsiteY142" fmla="*/ 1571262 h 3488372"/>
                <a:gd name="connsiteX143" fmla="*/ 726728 w 1511740"/>
                <a:gd name="connsiteY143" fmla="*/ 1523466 h 3488372"/>
                <a:gd name="connsiteX144" fmla="*/ 733970 w 1511740"/>
                <a:gd name="connsiteY144" fmla="*/ 1468429 h 3488372"/>
                <a:gd name="connsiteX145" fmla="*/ 722383 w 1511740"/>
                <a:gd name="connsiteY145" fmla="*/ 1409770 h 3488372"/>
                <a:gd name="connsiteX146" fmla="*/ 568856 w 1511740"/>
                <a:gd name="connsiteY146" fmla="*/ 1503913 h 3488372"/>
                <a:gd name="connsiteX147" fmla="*/ 494266 w 1511740"/>
                <a:gd name="connsiteY147" fmla="*/ 1500292 h 3488372"/>
                <a:gd name="connsiteX148" fmla="*/ 487024 w 1511740"/>
                <a:gd name="connsiteY148" fmla="*/ 1490878 h 3488372"/>
                <a:gd name="connsiteX149" fmla="*/ 496438 w 1511740"/>
                <a:gd name="connsiteY149" fmla="*/ 1482188 h 3488372"/>
                <a:gd name="connsiteX150" fmla="*/ 520336 w 1511740"/>
                <a:gd name="connsiteY150" fmla="*/ 1460462 h 3488372"/>
                <a:gd name="connsiteX151" fmla="*/ 613031 w 1511740"/>
                <a:gd name="connsiteY151" fmla="*/ 1485809 h 3488372"/>
                <a:gd name="connsiteX152" fmla="*/ 712244 w 1511740"/>
                <a:gd name="connsiteY152" fmla="*/ 1390217 h 3488372"/>
                <a:gd name="connsiteX153" fmla="*/ 720935 w 1511740"/>
                <a:gd name="connsiteY153" fmla="*/ 1361974 h 3488372"/>
                <a:gd name="connsiteX154" fmla="*/ 730349 w 1511740"/>
                <a:gd name="connsiteY154" fmla="*/ 1388044 h 3488372"/>
                <a:gd name="connsiteX155" fmla="*/ 732521 w 1511740"/>
                <a:gd name="connsiteY155" fmla="*/ 1382251 h 3488372"/>
                <a:gd name="connsiteX156" fmla="*/ 740487 w 1511740"/>
                <a:gd name="connsiteY156" fmla="*/ 1366319 h 3488372"/>
                <a:gd name="connsiteX157" fmla="*/ 738315 w 1511740"/>
                <a:gd name="connsiteY157" fmla="*/ 1334455 h 3488372"/>
                <a:gd name="connsiteX158" fmla="*/ 723107 w 1511740"/>
                <a:gd name="connsiteY158" fmla="*/ 1099096 h 3488372"/>
                <a:gd name="connsiteX159" fmla="*/ 715141 w 1511740"/>
                <a:gd name="connsiteY159" fmla="*/ 1046955 h 3488372"/>
                <a:gd name="connsiteX160" fmla="*/ 728901 w 1511740"/>
                <a:gd name="connsiteY160" fmla="*/ 949914 h 3488372"/>
                <a:gd name="connsiteX161" fmla="*/ 749178 w 1511740"/>
                <a:gd name="connsiteY161" fmla="*/ 1073025 h 3488372"/>
                <a:gd name="connsiteX162" fmla="*/ 817251 w 1511740"/>
                <a:gd name="connsiteY162" fmla="*/ 1488706 h 3488372"/>
                <a:gd name="connsiteX163" fmla="*/ 821596 w 1511740"/>
                <a:gd name="connsiteY163" fmla="*/ 1500292 h 3488372"/>
                <a:gd name="connsiteX164" fmla="*/ 833907 w 1511740"/>
                <a:gd name="connsiteY164" fmla="*/ 1487257 h 3488372"/>
                <a:gd name="connsiteX165" fmla="*/ 943258 w 1511740"/>
                <a:gd name="connsiteY165" fmla="*/ 1747963 h 3488372"/>
                <a:gd name="connsiteX166" fmla="*/ 983088 w 1511740"/>
                <a:gd name="connsiteY166" fmla="*/ 1831243 h 3488372"/>
                <a:gd name="connsiteX167" fmla="*/ 1019297 w 1511740"/>
                <a:gd name="connsiteY167" fmla="*/ 1893523 h 3488372"/>
                <a:gd name="connsiteX168" fmla="*/ 940362 w 1511740"/>
                <a:gd name="connsiteY168" fmla="*/ 1827622 h 3488372"/>
                <a:gd name="connsiteX169" fmla="*/ 936741 w 1511740"/>
                <a:gd name="connsiteY169" fmla="*/ 1861659 h 3488372"/>
                <a:gd name="connsiteX170" fmla="*/ 931671 w 1511740"/>
                <a:gd name="connsiteY170" fmla="*/ 1875419 h 3488372"/>
                <a:gd name="connsiteX171" fmla="*/ 936741 w 1511740"/>
                <a:gd name="connsiteY171" fmla="*/ 1924663 h 3488372"/>
                <a:gd name="connsiteX172" fmla="*/ 973674 w 1511740"/>
                <a:gd name="connsiteY172" fmla="*/ 2165091 h 3488372"/>
                <a:gd name="connsiteX173" fmla="*/ 979467 w 1511740"/>
                <a:gd name="connsiteY173" fmla="*/ 2204197 h 3488372"/>
                <a:gd name="connsiteX174" fmla="*/ 988158 w 1511740"/>
                <a:gd name="connsiteY174" fmla="*/ 2361344 h 3488372"/>
                <a:gd name="connsiteX175" fmla="*/ 952673 w 1511740"/>
                <a:gd name="connsiteY175" fmla="*/ 2514871 h 3488372"/>
                <a:gd name="connsiteX176" fmla="*/ 944707 w 1511740"/>
                <a:gd name="connsiteY176" fmla="*/ 2668398 h 3488372"/>
                <a:gd name="connsiteX177" fmla="*/ 946155 w 1511740"/>
                <a:gd name="connsiteY177" fmla="*/ 2732126 h 3488372"/>
                <a:gd name="connsiteX178" fmla="*/ 965708 w 1511740"/>
                <a:gd name="connsiteY178" fmla="*/ 2776300 h 3488372"/>
                <a:gd name="connsiteX179" fmla="*/ 1016401 w 1511740"/>
                <a:gd name="connsiteY179" fmla="*/ 2882031 h 3488372"/>
                <a:gd name="connsiteX180" fmla="*/ 1062748 w 1511740"/>
                <a:gd name="connsiteY180" fmla="*/ 2954449 h 3488372"/>
                <a:gd name="connsiteX181" fmla="*/ 1113441 w 1511740"/>
                <a:gd name="connsiteY181" fmla="*/ 2972554 h 3488372"/>
                <a:gd name="connsiteX182" fmla="*/ 1125752 w 1511740"/>
                <a:gd name="connsiteY182" fmla="*/ 2962415 h 3488372"/>
                <a:gd name="connsiteX183" fmla="*/ 1234379 w 1511740"/>
                <a:gd name="connsiteY183" fmla="*/ 2971830 h 3488372"/>
                <a:gd name="connsiteX184" fmla="*/ 1256829 w 1511740"/>
                <a:gd name="connsiteY184" fmla="*/ 2979071 h 3488372"/>
                <a:gd name="connsiteX185" fmla="*/ 1147478 w 1511740"/>
                <a:gd name="connsiteY185" fmla="*/ 2976175 h 3488372"/>
                <a:gd name="connsiteX186" fmla="*/ 1125752 w 1511740"/>
                <a:gd name="connsiteY186" fmla="*/ 2976175 h 3488372"/>
                <a:gd name="connsiteX187" fmla="*/ 1122131 w 1511740"/>
                <a:gd name="connsiteY187" fmla="*/ 2980520 h 3488372"/>
                <a:gd name="connsiteX188" fmla="*/ 1043195 w 1511740"/>
                <a:gd name="connsiteY188" fmla="*/ 3212258 h 3488372"/>
                <a:gd name="connsiteX189" fmla="*/ 1041747 w 1511740"/>
                <a:gd name="connsiteY189" fmla="*/ 3226742 h 3488372"/>
                <a:gd name="connsiteX190" fmla="*/ 1036678 w 1511740"/>
                <a:gd name="connsiteY190" fmla="*/ 3249915 h 3488372"/>
                <a:gd name="connsiteX191" fmla="*/ 1030884 w 1511740"/>
                <a:gd name="connsiteY191" fmla="*/ 3288297 h 3488372"/>
                <a:gd name="connsiteX192" fmla="*/ 1027988 w 1511740"/>
                <a:gd name="connsiteY192" fmla="*/ 3392579 h 3488372"/>
                <a:gd name="connsiteX193" fmla="*/ 1029436 w 1511740"/>
                <a:gd name="connsiteY193" fmla="*/ 3396924 h 3488372"/>
                <a:gd name="connsiteX194" fmla="*/ 1231483 w 1511740"/>
                <a:gd name="connsiteY194" fmla="*/ 3446168 h 3488372"/>
                <a:gd name="connsiteX195" fmla="*/ 1327075 w 1511740"/>
                <a:gd name="connsiteY195" fmla="*/ 3425167 h 3488372"/>
                <a:gd name="connsiteX196" fmla="*/ 1455979 w 1511740"/>
                <a:gd name="connsiteY196" fmla="*/ 3286849 h 3488372"/>
                <a:gd name="connsiteX197" fmla="*/ 1379940 w 1511740"/>
                <a:gd name="connsiteY197" fmla="*/ 3415029 h 3488372"/>
                <a:gd name="connsiteX198" fmla="*/ 1065645 w 1511740"/>
                <a:gd name="connsiteY198" fmla="*/ 3436030 h 3488372"/>
                <a:gd name="connsiteX199" fmla="*/ 1018573 w 1511740"/>
                <a:gd name="connsiteY199" fmla="*/ 3399821 h 3488372"/>
                <a:gd name="connsiteX200" fmla="*/ 1020022 w 1511740"/>
                <a:gd name="connsiteY200" fmla="*/ 3397648 h 3488372"/>
                <a:gd name="connsiteX201" fmla="*/ 1008435 w 1511740"/>
                <a:gd name="connsiteY201" fmla="*/ 3399097 h 3488372"/>
                <a:gd name="connsiteX202" fmla="*/ 1046092 w 1511740"/>
                <a:gd name="connsiteY202" fmla="*/ 3455583 h 3488372"/>
                <a:gd name="connsiteX203" fmla="*/ 1353869 w 1511740"/>
                <a:gd name="connsiteY203" fmla="*/ 3454859 h 3488372"/>
                <a:gd name="connsiteX204" fmla="*/ 1487119 w 1511740"/>
                <a:gd name="connsiteY204" fmla="*/ 3254985 h 3488372"/>
                <a:gd name="connsiteX205" fmla="*/ 1500154 w 1511740"/>
                <a:gd name="connsiteY205" fmla="*/ 3236156 h 3488372"/>
                <a:gd name="connsiteX206" fmla="*/ 1487843 w 1511740"/>
                <a:gd name="connsiteY206" fmla="*/ 3199223 h 3488372"/>
                <a:gd name="connsiteX207" fmla="*/ 1480601 w 1511740"/>
                <a:gd name="connsiteY207" fmla="*/ 3190532 h 3488372"/>
                <a:gd name="connsiteX208" fmla="*/ 1484222 w 1511740"/>
                <a:gd name="connsiteY208" fmla="*/ 3100734 h 3488372"/>
                <a:gd name="connsiteX209" fmla="*/ 1497981 w 1511740"/>
                <a:gd name="connsiteY209" fmla="*/ 3008763 h 3488372"/>
                <a:gd name="connsiteX210" fmla="*/ 1487843 w 1511740"/>
                <a:gd name="connsiteY210" fmla="*/ 2945035 h 3488372"/>
                <a:gd name="connsiteX211" fmla="*/ 1488567 w 1511740"/>
                <a:gd name="connsiteY211" fmla="*/ 2939966 h 3488372"/>
                <a:gd name="connsiteX212" fmla="*/ 1484946 w 1511740"/>
                <a:gd name="connsiteY212" fmla="*/ 2943587 h 3488372"/>
                <a:gd name="connsiteX213" fmla="*/ 1461048 w 1511740"/>
                <a:gd name="connsiteY213" fmla="*/ 2933448 h 3488372"/>
                <a:gd name="connsiteX214" fmla="*/ 1387182 w 1511740"/>
                <a:gd name="connsiteY214" fmla="*/ 2953001 h 3488372"/>
                <a:gd name="connsiteX215" fmla="*/ 1379940 w 1511740"/>
                <a:gd name="connsiteY215" fmla="*/ 2953001 h 3488372"/>
                <a:gd name="connsiteX216" fmla="*/ 1258277 w 1511740"/>
                <a:gd name="connsiteY216" fmla="*/ 2973278 h 3488372"/>
                <a:gd name="connsiteX217" fmla="*/ 1236552 w 1511740"/>
                <a:gd name="connsiteY217" fmla="*/ 2967485 h 3488372"/>
                <a:gd name="connsiteX218" fmla="*/ 1381388 w 1511740"/>
                <a:gd name="connsiteY218" fmla="*/ 2944311 h 3488372"/>
                <a:gd name="connsiteX219" fmla="*/ 1381388 w 1511740"/>
                <a:gd name="connsiteY219" fmla="*/ 2944311 h 3488372"/>
                <a:gd name="connsiteX220" fmla="*/ 1435702 w 1511740"/>
                <a:gd name="connsiteY220" fmla="*/ 2929103 h 3488372"/>
                <a:gd name="connsiteX221" fmla="*/ 1463945 w 1511740"/>
                <a:gd name="connsiteY221" fmla="*/ 2887100 h 3488372"/>
                <a:gd name="connsiteX222" fmla="*/ 1503775 w 1511740"/>
                <a:gd name="connsiteY222" fmla="*/ 2894342 h 3488372"/>
                <a:gd name="connsiteX223" fmla="*/ 1511741 w 1511740"/>
                <a:gd name="connsiteY223" fmla="*/ 2887825 h 3488372"/>
                <a:gd name="connsiteX224" fmla="*/ 1498706 w 1511740"/>
                <a:gd name="connsiteY224" fmla="*/ 2604669 h 3488372"/>
                <a:gd name="connsiteX225" fmla="*/ 65550 w 1511740"/>
                <a:gd name="connsiteY225" fmla="*/ 854323 h 3488372"/>
                <a:gd name="connsiteX226" fmla="*/ 51067 w 1511740"/>
                <a:gd name="connsiteY226" fmla="*/ 901394 h 3488372"/>
                <a:gd name="connsiteX227" fmla="*/ 50342 w 1511740"/>
                <a:gd name="connsiteY227" fmla="*/ 904291 h 3488372"/>
                <a:gd name="connsiteX228" fmla="*/ 50342 w 1511740"/>
                <a:gd name="connsiteY228" fmla="*/ 900670 h 3488372"/>
                <a:gd name="connsiteX229" fmla="*/ 52515 w 1511740"/>
                <a:gd name="connsiteY229" fmla="*/ 839115 h 3488372"/>
                <a:gd name="connsiteX230" fmla="*/ 60481 w 1511740"/>
                <a:gd name="connsiteY230" fmla="*/ 783352 h 3488372"/>
                <a:gd name="connsiteX231" fmla="*/ 66998 w 1511740"/>
                <a:gd name="connsiteY231" fmla="*/ 854323 h 3488372"/>
                <a:gd name="connsiteX232" fmla="*/ 65550 w 1511740"/>
                <a:gd name="connsiteY232" fmla="*/ 854323 h 3488372"/>
                <a:gd name="connsiteX233" fmla="*/ 253113 w 1511740"/>
                <a:gd name="connsiteY233" fmla="*/ 335808 h 3488372"/>
                <a:gd name="connsiteX234" fmla="*/ 358120 w 1511740"/>
                <a:gd name="connsiteY234" fmla="*/ 325670 h 3488372"/>
                <a:gd name="connsiteX235" fmla="*/ 253113 w 1511740"/>
                <a:gd name="connsiteY235" fmla="*/ 335808 h 3488372"/>
                <a:gd name="connsiteX236" fmla="*/ 557270 w 1511740"/>
                <a:gd name="connsiteY236" fmla="*/ 1616161 h 3488372"/>
                <a:gd name="connsiteX237" fmla="*/ 539165 w 1511740"/>
                <a:gd name="connsiteY237" fmla="*/ 1540122 h 3488372"/>
                <a:gd name="connsiteX238" fmla="*/ 557270 w 1511740"/>
                <a:gd name="connsiteY238" fmla="*/ 1616161 h 3488372"/>
                <a:gd name="connsiteX239" fmla="*/ 509473 w 1511740"/>
                <a:gd name="connsiteY239" fmla="*/ 1444531 h 3488372"/>
                <a:gd name="connsiteX240" fmla="*/ 479782 w 1511740"/>
                <a:gd name="connsiteY240" fmla="*/ 1414839 h 3488372"/>
                <a:gd name="connsiteX241" fmla="*/ 466023 w 1511740"/>
                <a:gd name="connsiteY241" fmla="*/ 1099096 h 3488372"/>
                <a:gd name="connsiteX242" fmla="*/ 505128 w 1511740"/>
                <a:gd name="connsiteY242" fmla="*/ 796388 h 3488372"/>
                <a:gd name="connsiteX243" fmla="*/ 510198 w 1511740"/>
                <a:gd name="connsiteY243" fmla="*/ 787698 h 3488372"/>
                <a:gd name="connsiteX244" fmla="*/ 520336 w 1511740"/>
                <a:gd name="connsiteY244" fmla="*/ 787698 h 3488372"/>
                <a:gd name="connsiteX245" fmla="*/ 509473 w 1511740"/>
                <a:gd name="connsiteY245" fmla="*/ 1444531 h 3488372"/>
                <a:gd name="connsiteX246" fmla="*/ 1110544 w 1511740"/>
                <a:gd name="connsiteY246" fmla="*/ 2825545 h 3488372"/>
                <a:gd name="connsiteX247" fmla="*/ 977295 w 1511740"/>
                <a:gd name="connsiteY247" fmla="*/ 2664052 h 3488372"/>
                <a:gd name="connsiteX248" fmla="*/ 1103302 w 1511740"/>
                <a:gd name="connsiteY248" fmla="*/ 2769783 h 3488372"/>
                <a:gd name="connsiteX249" fmla="*/ 1129373 w 1511740"/>
                <a:gd name="connsiteY249" fmla="*/ 2808165 h 3488372"/>
                <a:gd name="connsiteX250" fmla="*/ 1110544 w 1511740"/>
                <a:gd name="connsiteY250" fmla="*/ 2825545 h 3488372"/>
                <a:gd name="connsiteX251" fmla="*/ 1107648 w 1511740"/>
                <a:gd name="connsiteY251" fmla="*/ 2755299 h 3488372"/>
                <a:gd name="connsiteX252" fmla="*/ 975122 w 1511740"/>
                <a:gd name="connsiteY252" fmla="*/ 2635085 h 3488372"/>
                <a:gd name="connsiteX253" fmla="*/ 967880 w 1511740"/>
                <a:gd name="connsiteY253" fmla="*/ 2602497 h 3488372"/>
                <a:gd name="connsiteX254" fmla="*/ 997572 w 1511740"/>
                <a:gd name="connsiteY254" fmla="*/ 2585841 h 3488372"/>
                <a:gd name="connsiteX255" fmla="*/ 1067818 w 1511740"/>
                <a:gd name="connsiteY255" fmla="*/ 2622774 h 3488372"/>
                <a:gd name="connsiteX256" fmla="*/ 1073611 w 1511740"/>
                <a:gd name="connsiteY256" fmla="*/ 2622774 h 3488372"/>
                <a:gd name="connsiteX257" fmla="*/ 1072887 w 1511740"/>
                <a:gd name="connsiteY257" fmla="*/ 2622050 h 3488372"/>
                <a:gd name="connsiteX258" fmla="*/ 1001917 w 1511740"/>
                <a:gd name="connsiteY258" fmla="*/ 2564839 h 3488372"/>
                <a:gd name="connsiteX259" fmla="*/ 985261 w 1511740"/>
                <a:gd name="connsiteY259" fmla="*/ 2482283 h 3488372"/>
                <a:gd name="connsiteX260" fmla="*/ 1109096 w 1511740"/>
                <a:gd name="connsiteY260" fmla="*/ 2581496 h 3488372"/>
                <a:gd name="connsiteX261" fmla="*/ 1111269 w 1511740"/>
                <a:gd name="connsiteY261" fmla="*/ 2624222 h 3488372"/>
                <a:gd name="connsiteX262" fmla="*/ 1090267 w 1511740"/>
                <a:gd name="connsiteY262" fmla="*/ 2634361 h 3488372"/>
                <a:gd name="connsiteX263" fmla="*/ 1082301 w 1511740"/>
                <a:gd name="connsiteY263" fmla="*/ 2628568 h 3488372"/>
                <a:gd name="connsiteX264" fmla="*/ 1084474 w 1511740"/>
                <a:gd name="connsiteY264" fmla="*/ 2635810 h 3488372"/>
                <a:gd name="connsiteX265" fmla="*/ 1128649 w 1511740"/>
                <a:gd name="connsiteY265" fmla="*/ 2740091 h 3488372"/>
                <a:gd name="connsiteX266" fmla="*/ 1107648 w 1511740"/>
                <a:gd name="connsiteY266" fmla="*/ 2755299 h 3488372"/>
                <a:gd name="connsiteX267" fmla="*/ 1177169 w 1511740"/>
                <a:gd name="connsiteY267" fmla="*/ 2787888 h 3488372"/>
                <a:gd name="connsiteX268" fmla="*/ 1262622 w 1511740"/>
                <a:gd name="connsiteY268" fmla="*/ 2834959 h 3488372"/>
                <a:gd name="connsiteX269" fmla="*/ 1177169 w 1511740"/>
                <a:gd name="connsiteY269" fmla="*/ 2787888 h 3488372"/>
                <a:gd name="connsiteX270" fmla="*/ 1345179 w 1511740"/>
                <a:gd name="connsiteY270" fmla="*/ 2777749 h 3488372"/>
                <a:gd name="connsiteX271" fmla="*/ 1404562 w 1511740"/>
                <a:gd name="connsiteY271" fmla="*/ 2772680 h 3488372"/>
                <a:gd name="connsiteX272" fmla="*/ 1431357 w 1511740"/>
                <a:gd name="connsiteY272" fmla="*/ 2782094 h 3488372"/>
                <a:gd name="connsiteX273" fmla="*/ 1413252 w 1511740"/>
                <a:gd name="connsiteY273" fmla="*/ 2826269 h 3488372"/>
                <a:gd name="connsiteX274" fmla="*/ 1340110 w 1511740"/>
                <a:gd name="connsiteY274" fmla="*/ 2835683 h 3488372"/>
                <a:gd name="connsiteX275" fmla="*/ 1322005 w 1511740"/>
                <a:gd name="connsiteY275" fmla="*/ 2785715 h 3488372"/>
                <a:gd name="connsiteX276" fmla="*/ 1329247 w 1511740"/>
                <a:gd name="connsiteY276" fmla="*/ 2783542 h 3488372"/>
                <a:gd name="connsiteX277" fmla="*/ 1324902 w 1511740"/>
                <a:gd name="connsiteY277" fmla="*/ 2781370 h 3488372"/>
                <a:gd name="connsiteX278" fmla="*/ 1320557 w 1511740"/>
                <a:gd name="connsiteY278" fmla="*/ 2713297 h 3488372"/>
                <a:gd name="connsiteX279" fmla="*/ 1308970 w 1511740"/>
                <a:gd name="connsiteY279" fmla="*/ 2744437 h 3488372"/>
                <a:gd name="connsiteX280" fmla="*/ 1251760 w 1511740"/>
                <a:gd name="connsiteY280" fmla="*/ 2786439 h 3488372"/>
                <a:gd name="connsiteX281" fmla="*/ 1154719 w 1511740"/>
                <a:gd name="connsiteY281" fmla="*/ 2674915 h 3488372"/>
                <a:gd name="connsiteX282" fmla="*/ 1170651 w 1511740"/>
                <a:gd name="connsiteY282" fmla="*/ 2662604 h 3488372"/>
                <a:gd name="connsiteX283" fmla="*/ 1341558 w 1511740"/>
                <a:gd name="connsiteY283" fmla="*/ 2663328 h 3488372"/>
                <a:gd name="connsiteX284" fmla="*/ 1388630 w 1511740"/>
                <a:gd name="connsiteY284" fmla="*/ 2640878 h 3488372"/>
                <a:gd name="connsiteX285" fmla="*/ 1340834 w 1511740"/>
                <a:gd name="connsiteY285" fmla="*/ 2633637 h 3488372"/>
                <a:gd name="connsiteX286" fmla="*/ 1228586 w 1511740"/>
                <a:gd name="connsiteY286" fmla="*/ 2649569 h 3488372"/>
                <a:gd name="connsiteX287" fmla="*/ 1191653 w 1511740"/>
                <a:gd name="connsiteY287" fmla="*/ 2651017 h 3488372"/>
                <a:gd name="connsiteX288" fmla="*/ 1129373 w 1511740"/>
                <a:gd name="connsiteY288" fmla="*/ 2594531 h 3488372"/>
                <a:gd name="connsiteX289" fmla="*/ 1369077 w 1511740"/>
                <a:gd name="connsiteY289" fmla="*/ 2577875 h 3488372"/>
                <a:gd name="connsiteX290" fmla="*/ 1369077 w 1511740"/>
                <a:gd name="connsiteY290" fmla="*/ 2602497 h 3488372"/>
                <a:gd name="connsiteX291" fmla="*/ 1391527 w 1511740"/>
                <a:gd name="connsiteY291" fmla="*/ 2589462 h 3488372"/>
                <a:gd name="connsiteX292" fmla="*/ 1445116 w 1511740"/>
                <a:gd name="connsiteY292" fmla="*/ 2366414 h 3488372"/>
                <a:gd name="connsiteX293" fmla="*/ 1437874 w 1511740"/>
                <a:gd name="connsiteY293" fmla="*/ 2121641 h 3488372"/>
                <a:gd name="connsiteX294" fmla="*/ 1455255 w 1511740"/>
                <a:gd name="connsiteY294" fmla="*/ 2233889 h 3488372"/>
                <a:gd name="connsiteX295" fmla="*/ 1480601 w 1511740"/>
                <a:gd name="connsiteY295" fmla="*/ 2421451 h 3488372"/>
                <a:gd name="connsiteX296" fmla="*/ 1469014 w 1511740"/>
                <a:gd name="connsiteY296" fmla="*/ 2483731 h 3488372"/>
                <a:gd name="connsiteX297" fmla="*/ 1432805 w 1511740"/>
                <a:gd name="connsiteY297" fmla="*/ 2625671 h 3488372"/>
                <a:gd name="connsiteX298" fmla="*/ 1436426 w 1511740"/>
                <a:gd name="connsiteY298" fmla="*/ 2710400 h 3488372"/>
                <a:gd name="connsiteX299" fmla="*/ 1399493 w 1511740"/>
                <a:gd name="connsiteY299" fmla="*/ 2761093 h 3488372"/>
                <a:gd name="connsiteX300" fmla="*/ 1350248 w 1511740"/>
                <a:gd name="connsiteY300" fmla="*/ 2774128 h 3488372"/>
                <a:gd name="connsiteX301" fmla="*/ 1345903 w 1511740"/>
                <a:gd name="connsiteY301" fmla="*/ 2779197 h 3488372"/>
                <a:gd name="connsiteX302" fmla="*/ 1345179 w 1511740"/>
                <a:gd name="connsiteY302" fmla="*/ 2777749 h 348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1511740" h="3488372">
                  <a:moveTo>
                    <a:pt x="1498706" y="2604669"/>
                  </a:moveTo>
                  <a:cubicBezTo>
                    <a:pt x="1498706" y="2603945"/>
                    <a:pt x="1497257" y="2603221"/>
                    <a:pt x="1496533" y="2603221"/>
                  </a:cubicBezTo>
                  <a:cubicBezTo>
                    <a:pt x="1490016" y="2608290"/>
                    <a:pt x="1492912" y="2614084"/>
                    <a:pt x="1493636" y="2622050"/>
                  </a:cubicBezTo>
                  <a:cubicBezTo>
                    <a:pt x="1497257" y="2661880"/>
                    <a:pt x="1505223" y="2703158"/>
                    <a:pt x="1485670" y="2741540"/>
                  </a:cubicBezTo>
                  <a:cubicBezTo>
                    <a:pt x="1506672" y="2765438"/>
                    <a:pt x="1506672" y="2793681"/>
                    <a:pt x="1482774" y="2800198"/>
                  </a:cubicBezTo>
                  <a:cubicBezTo>
                    <a:pt x="1472635" y="2803095"/>
                    <a:pt x="1458151" y="2813234"/>
                    <a:pt x="1448737" y="2801647"/>
                  </a:cubicBezTo>
                  <a:cubicBezTo>
                    <a:pt x="1440771" y="2790060"/>
                    <a:pt x="1442219" y="2775576"/>
                    <a:pt x="1454531" y="2764714"/>
                  </a:cubicBezTo>
                  <a:cubicBezTo>
                    <a:pt x="1461772" y="2758196"/>
                    <a:pt x="1469738" y="2752403"/>
                    <a:pt x="1477704" y="2745885"/>
                  </a:cubicBezTo>
                  <a:cubicBezTo>
                    <a:pt x="1452358" y="2755299"/>
                    <a:pt x="1440047" y="2748058"/>
                    <a:pt x="1444392" y="2715469"/>
                  </a:cubicBezTo>
                  <a:cubicBezTo>
                    <a:pt x="1448737" y="2683605"/>
                    <a:pt x="1430633" y="2644499"/>
                    <a:pt x="1473359" y="2623498"/>
                  </a:cubicBezTo>
                  <a:cubicBezTo>
                    <a:pt x="1480601" y="2619877"/>
                    <a:pt x="1474808" y="2612636"/>
                    <a:pt x="1471187" y="2607566"/>
                  </a:cubicBezTo>
                  <a:cubicBezTo>
                    <a:pt x="1451634" y="2582944"/>
                    <a:pt x="1451634" y="2579323"/>
                    <a:pt x="1477704" y="2555425"/>
                  </a:cubicBezTo>
                  <a:cubicBezTo>
                    <a:pt x="1479877" y="2553253"/>
                    <a:pt x="1483498" y="2552529"/>
                    <a:pt x="1487119" y="2551080"/>
                  </a:cubicBezTo>
                  <a:cubicBezTo>
                    <a:pt x="1487119" y="2550356"/>
                    <a:pt x="1487843" y="2549632"/>
                    <a:pt x="1487843" y="2548908"/>
                  </a:cubicBezTo>
                  <a:cubicBezTo>
                    <a:pt x="1500878" y="2542390"/>
                    <a:pt x="1504499" y="2531527"/>
                    <a:pt x="1503051" y="2517044"/>
                  </a:cubicBezTo>
                  <a:cubicBezTo>
                    <a:pt x="1499430" y="2482283"/>
                    <a:pt x="1497257" y="2447522"/>
                    <a:pt x="1494361" y="2412761"/>
                  </a:cubicBezTo>
                  <a:cubicBezTo>
                    <a:pt x="1485670" y="2391036"/>
                    <a:pt x="1490740" y="2369310"/>
                    <a:pt x="1490740" y="2346137"/>
                  </a:cubicBezTo>
                  <a:cubicBezTo>
                    <a:pt x="1491464" y="2211439"/>
                    <a:pt x="1493636" y="2076741"/>
                    <a:pt x="1485670" y="1942043"/>
                  </a:cubicBezTo>
                  <a:cubicBezTo>
                    <a:pt x="1481325" y="1861659"/>
                    <a:pt x="1473359" y="1782723"/>
                    <a:pt x="1448013" y="1705960"/>
                  </a:cubicBezTo>
                  <a:cubicBezTo>
                    <a:pt x="1442944" y="1691476"/>
                    <a:pt x="1440047" y="1674820"/>
                    <a:pt x="1423391" y="1668303"/>
                  </a:cubicBezTo>
                  <a:cubicBezTo>
                    <a:pt x="1419770" y="1667579"/>
                    <a:pt x="1416873" y="1666854"/>
                    <a:pt x="1413976" y="1667579"/>
                  </a:cubicBezTo>
                  <a:cubicBezTo>
                    <a:pt x="1415425" y="1670475"/>
                    <a:pt x="1415425" y="1674096"/>
                    <a:pt x="1415425" y="1676993"/>
                  </a:cubicBezTo>
                  <a:cubicBezTo>
                    <a:pt x="1411804" y="1679890"/>
                    <a:pt x="1408183" y="1682786"/>
                    <a:pt x="1404562" y="1686407"/>
                  </a:cubicBezTo>
                  <a:cubicBezTo>
                    <a:pt x="1348076" y="1734927"/>
                    <a:pt x="1348076" y="1734927"/>
                    <a:pt x="1362560" y="1805897"/>
                  </a:cubicBezTo>
                  <a:cubicBezTo>
                    <a:pt x="1348076" y="1803725"/>
                    <a:pt x="1350248" y="1782723"/>
                    <a:pt x="1334316" y="1781275"/>
                  </a:cubicBezTo>
                  <a:cubicBezTo>
                    <a:pt x="1324178" y="1793586"/>
                    <a:pt x="1332144" y="1813139"/>
                    <a:pt x="1316936" y="1826174"/>
                  </a:cubicBezTo>
                  <a:cubicBezTo>
                    <a:pt x="1316936" y="1800828"/>
                    <a:pt x="1316936" y="1776930"/>
                    <a:pt x="1316936" y="1742169"/>
                  </a:cubicBezTo>
                  <a:cubicBezTo>
                    <a:pt x="1221344" y="1829795"/>
                    <a:pt x="1120683" y="1849348"/>
                    <a:pt x="1009883" y="1796483"/>
                  </a:cubicBezTo>
                  <a:cubicBezTo>
                    <a:pt x="1075059" y="1816760"/>
                    <a:pt x="1139512" y="1813863"/>
                    <a:pt x="1203240" y="1788517"/>
                  </a:cubicBezTo>
                  <a:cubicBezTo>
                    <a:pt x="1236552" y="1775481"/>
                    <a:pt x="1264071" y="1754480"/>
                    <a:pt x="1293038" y="1734203"/>
                  </a:cubicBezTo>
                  <a:cubicBezTo>
                    <a:pt x="1311143" y="1721168"/>
                    <a:pt x="1310418" y="1702339"/>
                    <a:pt x="1304625" y="1684959"/>
                  </a:cubicBezTo>
                  <a:cubicBezTo>
                    <a:pt x="1258277" y="1556054"/>
                    <a:pt x="1262622" y="1422805"/>
                    <a:pt x="1267692" y="1288832"/>
                  </a:cubicBezTo>
                  <a:cubicBezTo>
                    <a:pt x="1269140" y="1248277"/>
                    <a:pt x="1285072" y="1198309"/>
                    <a:pt x="1264795" y="1170790"/>
                  </a:cubicBezTo>
                  <a:cubicBezTo>
                    <a:pt x="1245242" y="1143995"/>
                    <a:pt x="1193101" y="1159203"/>
                    <a:pt x="1154719" y="1155582"/>
                  </a:cubicBezTo>
                  <a:cubicBezTo>
                    <a:pt x="1101854" y="1150513"/>
                    <a:pt x="1048989" y="1149064"/>
                    <a:pt x="996124" y="1146168"/>
                  </a:cubicBezTo>
                  <a:cubicBezTo>
                    <a:pt x="999020" y="1143995"/>
                    <a:pt x="1001193" y="1141098"/>
                    <a:pt x="1004090" y="1138926"/>
                  </a:cubicBezTo>
                  <a:cubicBezTo>
                    <a:pt x="1085198" y="1140374"/>
                    <a:pt x="1167030" y="1136753"/>
                    <a:pt x="1248139" y="1145443"/>
                  </a:cubicBezTo>
                  <a:cubicBezTo>
                    <a:pt x="1290141" y="1150513"/>
                    <a:pt x="1327799" y="1134581"/>
                    <a:pt x="1358214" y="1102717"/>
                  </a:cubicBezTo>
                  <a:cubicBezTo>
                    <a:pt x="1358939" y="1104165"/>
                    <a:pt x="1358939" y="1106338"/>
                    <a:pt x="1359663" y="1107786"/>
                  </a:cubicBezTo>
                  <a:cubicBezTo>
                    <a:pt x="1359663" y="1107786"/>
                    <a:pt x="1359663" y="1107786"/>
                    <a:pt x="1359663" y="1107786"/>
                  </a:cubicBezTo>
                  <a:cubicBezTo>
                    <a:pt x="1382837" y="1070853"/>
                    <a:pt x="1391527" y="1032471"/>
                    <a:pt x="1385009" y="987572"/>
                  </a:cubicBezTo>
                  <a:cubicBezTo>
                    <a:pt x="1379940" y="949190"/>
                    <a:pt x="1369801" y="911533"/>
                    <a:pt x="1376319" y="872427"/>
                  </a:cubicBezTo>
                  <a:cubicBezTo>
                    <a:pt x="1374871" y="821010"/>
                    <a:pt x="1366905" y="770317"/>
                    <a:pt x="1362560" y="718901"/>
                  </a:cubicBezTo>
                  <a:cubicBezTo>
                    <a:pt x="1352421" y="597962"/>
                    <a:pt x="1309694" y="483542"/>
                    <a:pt x="1286520" y="365500"/>
                  </a:cubicBezTo>
                  <a:cubicBezTo>
                    <a:pt x="1282900" y="345223"/>
                    <a:pt x="1270588" y="351740"/>
                    <a:pt x="1259002" y="354637"/>
                  </a:cubicBezTo>
                  <a:cubicBezTo>
                    <a:pt x="1146029" y="385777"/>
                    <a:pt x="1029436" y="391570"/>
                    <a:pt x="913567" y="393743"/>
                  </a:cubicBezTo>
                  <a:cubicBezTo>
                    <a:pt x="827389" y="395191"/>
                    <a:pt x="829562" y="394467"/>
                    <a:pt x="840424" y="482817"/>
                  </a:cubicBezTo>
                  <a:cubicBezTo>
                    <a:pt x="855632" y="609549"/>
                    <a:pt x="894738" y="732660"/>
                    <a:pt x="907773" y="860116"/>
                  </a:cubicBezTo>
                  <a:cubicBezTo>
                    <a:pt x="914291" y="926016"/>
                    <a:pt x="925154" y="991193"/>
                    <a:pt x="936017" y="1064335"/>
                  </a:cubicBezTo>
                  <a:cubicBezTo>
                    <a:pt x="912119" y="1040437"/>
                    <a:pt x="925154" y="1008573"/>
                    <a:pt x="899807" y="988296"/>
                  </a:cubicBezTo>
                  <a:cubicBezTo>
                    <a:pt x="899807" y="1038264"/>
                    <a:pt x="905601" y="1080991"/>
                    <a:pt x="933120" y="1117200"/>
                  </a:cubicBezTo>
                  <a:cubicBezTo>
                    <a:pt x="934568" y="1120097"/>
                    <a:pt x="936741" y="1122270"/>
                    <a:pt x="938189" y="1124442"/>
                  </a:cubicBezTo>
                  <a:cubicBezTo>
                    <a:pt x="936017" y="1124442"/>
                    <a:pt x="933844" y="1124442"/>
                    <a:pt x="931671" y="1124442"/>
                  </a:cubicBezTo>
                  <a:cubicBezTo>
                    <a:pt x="903428" y="1093303"/>
                    <a:pt x="892566" y="1054921"/>
                    <a:pt x="894738" y="1014367"/>
                  </a:cubicBezTo>
                  <a:cubicBezTo>
                    <a:pt x="904152" y="813044"/>
                    <a:pt x="858529" y="620412"/>
                    <a:pt x="815802" y="426331"/>
                  </a:cubicBezTo>
                  <a:cubicBezTo>
                    <a:pt x="812181" y="411123"/>
                    <a:pt x="806388" y="404606"/>
                    <a:pt x="789732" y="403157"/>
                  </a:cubicBezTo>
                  <a:cubicBezTo>
                    <a:pt x="745557" y="399536"/>
                    <a:pt x="700658" y="395191"/>
                    <a:pt x="656482" y="390846"/>
                  </a:cubicBezTo>
                  <a:cubicBezTo>
                    <a:pt x="655758" y="391570"/>
                    <a:pt x="655034" y="392294"/>
                    <a:pt x="654310" y="393743"/>
                  </a:cubicBezTo>
                  <a:cubicBezTo>
                    <a:pt x="650689" y="446608"/>
                    <a:pt x="669518" y="495853"/>
                    <a:pt x="676759" y="546545"/>
                  </a:cubicBezTo>
                  <a:cubicBezTo>
                    <a:pt x="683277" y="592893"/>
                    <a:pt x="690519" y="638516"/>
                    <a:pt x="690519" y="685588"/>
                  </a:cubicBezTo>
                  <a:cubicBezTo>
                    <a:pt x="690519" y="695727"/>
                    <a:pt x="701382" y="709486"/>
                    <a:pt x="682553" y="714555"/>
                  </a:cubicBezTo>
                  <a:cubicBezTo>
                    <a:pt x="667345" y="627653"/>
                    <a:pt x="651413" y="541476"/>
                    <a:pt x="636929" y="454574"/>
                  </a:cubicBezTo>
                  <a:cubicBezTo>
                    <a:pt x="633309" y="434297"/>
                    <a:pt x="628963" y="414020"/>
                    <a:pt x="617377" y="396640"/>
                  </a:cubicBezTo>
                  <a:cubicBezTo>
                    <a:pt x="620273" y="395915"/>
                    <a:pt x="623170" y="395915"/>
                    <a:pt x="625343" y="395191"/>
                  </a:cubicBezTo>
                  <a:cubicBezTo>
                    <a:pt x="623170" y="393743"/>
                    <a:pt x="620998" y="392294"/>
                    <a:pt x="618101" y="391570"/>
                  </a:cubicBezTo>
                  <a:cubicBezTo>
                    <a:pt x="614480" y="388673"/>
                    <a:pt x="610859" y="385777"/>
                    <a:pt x="607238" y="382880"/>
                  </a:cubicBezTo>
                  <a:cubicBezTo>
                    <a:pt x="592030" y="369845"/>
                    <a:pt x="573201" y="358258"/>
                    <a:pt x="554373" y="364776"/>
                  </a:cubicBezTo>
                  <a:cubicBezTo>
                    <a:pt x="534096" y="372017"/>
                    <a:pt x="549303" y="394467"/>
                    <a:pt x="546407" y="410399"/>
                  </a:cubicBezTo>
                  <a:cubicBezTo>
                    <a:pt x="544234" y="419814"/>
                    <a:pt x="547131" y="429952"/>
                    <a:pt x="547131" y="439366"/>
                  </a:cubicBezTo>
                  <a:cubicBezTo>
                    <a:pt x="548579" y="500922"/>
                    <a:pt x="550028" y="561753"/>
                    <a:pt x="539165" y="622584"/>
                  </a:cubicBezTo>
                  <a:cubicBezTo>
                    <a:pt x="532647" y="566822"/>
                    <a:pt x="527578" y="511784"/>
                    <a:pt x="523233" y="456747"/>
                  </a:cubicBezTo>
                  <a:cubicBezTo>
                    <a:pt x="521785" y="437194"/>
                    <a:pt x="523233" y="418365"/>
                    <a:pt x="496438" y="411847"/>
                  </a:cubicBezTo>
                  <a:cubicBezTo>
                    <a:pt x="479782" y="408226"/>
                    <a:pt x="468919" y="389398"/>
                    <a:pt x="471816" y="371293"/>
                  </a:cubicBezTo>
                  <a:cubicBezTo>
                    <a:pt x="476161" y="343050"/>
                    <a:pt x="458057" y="339429"/>
                    <a:pt x="439228" y="334360"/>
                  </a:cubicBezTo>
                  <a:cubicBezTo>
                    <a:pt x="389259" y="322049"/>
                    <a:pt x="379845" y="309014"/>
                    <a:pt x="376948" y="256148"/>
                  </a:cubicBezTo>
                  <a:cubicBezTo>
                    <a:pt x="374776" y="208352"/>
                    <a:pt x="371879" y="161281"/>
                    <a:pt x="366810" y="114209"/>
                  </a:cubicBezTo>
                  <a:cubicBezTo>
                    <a:pt x="360292" y="52653"/>
                    <a:pt x="359568" y="52653"/>
                    <a:pt x="297288" y="54826"/>
                  </a:cubicBezTo>
                  <a:cubicBezTo>
                    <a:pt x="282805" y="55550"/>
                    <a:pt x="271218" y="56274"/>
                    <a:pt x="267597" y="73655"/>
                  </a:cubicBezTo>
                  <a:cubicBezTo>
                    <a:pt x="264700" y="86690"/>
                    <a:pt x="250216" y="88863"/>
                    <a:pt x="242250" y="96828"/>
                  </a:cubicBezTo>
                  <a:cubicBezTo>
                    <a:pt x="255286" y="106243"/>
                    <a:pt x="282080" y="96104"/>
                    <a:pt x="282080" y="120726"/>
                  </a:cubicBezTo>
                  <a:cubicBezTo>
                    <a:pt x="282080" y="148970"/>
                    <a:pt x="289322" y="178661"/>
                    <a:pt x="274114" y="206180"/>
                  </a:cubicBezTo>
                  <a:cubicBezTo>
                    <a:pt x="265424" y="222112"/>
                    <a:pt x="261803" y="243837"/>
                    <a:pt x="279908" y="254700"/>
                  </a:cubicBezTo>
                  <a:cubicBezTo>
                    <a:pt x="297288" y="264839"/>
                    <a:pt x="317565" y="261218"/>
                    <a:pt x="334222" y="246734"/>
                  </a:cubicBezTo>
                  <a:cubicBezTo>
                    <a:pt x="341463" y="239492"/>
                    <a:pt x="346533" y="230078"/>
                    <a:pt x="354499" y="219215"/>
                  </a:cubicBezTo>
                  <a:cubicBezTo>
                    <a:pt x="358120" y="231526"/>
                    <a:pt x="361016" y="242389"/>
                    <a:pt x="363913" y="252527"/>
                  </a:cubicBezTo>
                  <a:cubicBezTo>
                    <a:pt x="367534" y="267011"/>
                    <a:pt x="363913" y="273529"/>
                    <a:pt x="346533" y="272080"/>
                  </a:cubicBezTo>
                  <a:cubicBezTo>
                    <a:pt x="284253" y="266287"/>
                    <a:pt x="221249" y="261218"/>
                    <a:pt x="166211" y="256873"/>
                  </a:cubicBezTo>
                  <a:cubicBezTo>
                    <a:pt x="164039" y="210525"/>
                    <a:pt x="114794" y="214146"/>
                    <a:pt x="99587" y="187351"/>
                  </a:cubicBezTo>
                  <a:cubicBezTo>
                    <a:pt x="114794" y="181558"/>
                    <a:pt x="126381" y="191696"/>
                    <a:pt x="138692" y="194593"/>
                  </a:cubicBezTo>
                  <a:cubicBezTo>
                    <a:pt x="146658" y="196766"/>
                    <a:pt x="155349" y="204732"/>
                    <a:pt x="157521" y="189524"/>
                  </a:cubicBezTo>
                  <a:cubicBezTo>
                    <a:pt x="164763" y="139555"/>
                    <a:pt x="144486" y="92483"/>
                    <a:pt x="141589" y="43239"/>
                  </a:cubicBezTo>
                  <a:cubicBezTo>
                    <a:pt x="141589" y="37446"/>
                    <a:pt x="127830" y="30928"/>
                    <a:pt x="119864" y="26583"/>
                  </a:cubicBezTo>
                  <a:cubicBezTo>
                    <a:pt x="106828" y="20065"/>
                    <a:pt x="93069" y="14272"/>
                    <a:pt x="80034" y="9203"/>
                  </a:cubicBezTo>
                  <a:cubicBezTo>
                    <a:pt x="72068" y="5582"/>
                    <a:pt x="63378" y="-6730"/>
                    <a:pt x="55412" y="4857"/>
                  </a:cubicBezTo>
                  <a:cubicBezTo>
                    <a:pt x="49618" y="14272"/>
                    <a:pt x="41652" y="28031"/>
                    <a:pt x="51067" y="38170"/>
                  </a:cubicBezTo>
                  <a:cubicBezTo>
                    <a:pt x="72068" y="60619"/>
                    <a:pt x="65550" y="85242"/>
                    <a:pt x="58308" y="109864"/>
                  </a:cubicBezTo>
                  <a:cubicBezTo>
                    <a:pt x="49618" y="139555"/>
                    <a:pt x="32962" y="168522"/>
                    <a:pt x="40204" y="201111"/>
                  </a:cubicBezTo>
                  <a:cubicBezTo>
                    <a:pt x="36583" y="200386"/>
                    <a:pt x="32962" y="200386"/>
                    <a:pt x="29341" y="200386"/>
                  </a:cubicBezTo>
                  <a:cubicBezTo>
                    <a:pt x="19927" y="197490"/>
                    <a:pt x="11961" y="203283"/>
                    <a:pt x="9788" y="210525"/>
                  </a:cubicBezTo>
                  <a:cubicBezTo>
                    <a:pt x="4719" y="238768"/>
                    <a:pt x="-9041" y="267735"/>
                    <a:pt x="9064" y="295978"/>
                  </a:cubicBezTo>
                  <a:cubicBezTo>
                    <a:pt x="15582" y="308289"/>
                    <a:pt x="25720" y="318428"/>
                    <a:pt x="24272" y="334360"/>
                  </a:cubicBezTo>
                  <a:cubicBezTo>
                    <a:pt x="22823" y="376363"/>
                    <a:pt x="35135" y="416193"/>
                    <a:pt x="37307" y="458195"/>
                  </a:cubicBezTo>
                  <a:cubicBezTo>
                    <a:pt x="41652" y="466885"/>
                    <a:pt x="43100" y="475575"/>
                    <a:pt x="42376" y="485714"/>
                  </a:cubicBezTo>
                  <a:cubicBezTo>
                    <a:pt x="35859" y="560305"/>
                    <a:pt x="50342" y="634171"/>
                    <a:pt x="50342" y="708762"/>
                  </a:cubicBezTo>
                  <a:cubicBezTo>
                    <a:pt x="51791" y="710934"/>
                    <a:pt x="53239" y="713107"/>
                    <a:pt x="54687" y="715280"/>
                  </a:cubicBezTo>
                  <a:cubicBezTo>
                    <a:pt x="59757" y="722521"/>
                    <a:pt x="62653" y="731212"/>
                    <a:pt x="61929" y="739178"/>
                  </a:cubicBezTo>
                  <a:cubicBezTo>
                    <a:pt x="61205" y="750040"/>
                    <a:pt x="61929" y="760903"/>
                    <a:pt x="62653" y="771766"/>
                  </a:cubicBezTo>
                  <a:cubicBezTo>
                    <a:pt x="61205" y="761627"/>
                    <a:pt x="57584" y="752213"/>
                    <a:pt x="51791" y="742074"/>
                  </a:cubicBezTo>
                  <a:cubicBezTo>
                    <a:pt x="51791" y="743522"/>
                    <a:pt x="51067" y="744971"/>
                    <a:pt x="51067" y="746419"/>
                  </a:cubicBezTo>
                  <a:cubicBezTo>
                    <a:pt x="41652" y="807251"/>
                    <a:pt x="43825" y="868082"/>
                    <a:pt x="38755" y="928913"/>
                  </a:cubicBezTo>
                  <a:cubicBezTo>
                    <a:pt x="37307" y="946293"/>
                    <a:pt x="38755" y="963674"/>
                    <a:pt x="46721" y="979606"/>
                  </a:cubicBezTo>
                  <a:cubicBezTo>
                    <a:pt x="56860" y="991917"/>
                    <a:pt x="66998" y="1010022"/>
                    <a:pt x="85827" y="1008573"/>
                  </a:cubicBezTo>
                  <a:cubicBezTo>
                    <a:pt x="90172" y="1008573"/>
                    <a:pt x="92345" y="1005676"/>
                    <a:pt x="93069" y="1001331"/>
                  </a:cubicBezTo>
                  <a:cubicBezTo>
                    <a:pt x="98138" y="1023781"/>
                    <a:pt x="99587" y="1046955"/>
                    <a:pt x="107553" y="1068680"/>
                  </a:cubicBezTo>
                  <a:cubicBezTo>
                    <a:pt x="114070" y="1080991"/>
                    <a:pt x="120588" y="1094027"/>
                    <a:pt x="126381" y="1106338"/>
                  </a:cubicBezTo>
                  <a:cubicBezTo>
                    <a:pt x="127830" y="1092578"/>
                    <a:pt x="129278" y="1078819"/>
                    <a:pt x="132175" y="1065783"/>
                  </a:cubicBezTo>
                  <a:cubicBezTo>
                    <a:pt x="159694" y="1158479"/>
                    <a:pt x="200248" y="1243932"/>
                    <a:pt x="255286" y="1322868"/>
                  </a:cubicBezTo>
                  <a:cubicBezTo>
                    <a:pt x="261079" y="1330834"/>
                    <a:pt x="266148" y="1338076"/>
                    <a:pt x="266148" y="1351835"/>
                  </a:cubicBezTo>
                  <a:cubicBezTo>
                    <a:pt x="250941" y="1333731"/>
                    <a:pt x="233560" y="1316350"/>
                    <a:pt x="219801" y="1296797"/>
                  </a:cubicBezTo>
                  <a:cubicBezTo>
                    <a:pt x="203869" y="1274348"/>
                    <a:pt x="190109" y="1251898"/>
                    <a:pt x="176350" y="1228000"/>
                  </a:cubicBezTo>
                  <a:cubicBezTo>
                    <a:pt x="164039" y="1206275"/>
                    <a:pt x="153176" y="1183825"/>
                    <a:pt x="138692" y="1162100"/>
                  </a:cubicBezTo>
                  <a:cubicBezTo>
                    <a:pt x="134347" y="1204102"/>
                    <a:pt x="143762" y="1245381"/>
                    <a:pt x="139417" y="1285935"/>
                  </a:cubicBezTo>
                  <a:cubicBezTo>
                    <a:pt x="129278" y="1243932"/>
                    <a:pt x="124209" y="1202654"/>
                    <a:pt x="124209" y="1160651"/>
                  </a:cubicBezTo>
                  <a:cubicBezTo>
                    <a:pt x="121312" y="1164272"/>
                    <a:pt x="119864" y="1170066"/>
                    <a:pt x="121312" y="1174411"/>
                  </a:cubicBezTo>
                  <a:cubicBezTo>
                    <a:pt x="133623" y="1215689"/>
                    <a:pt x="112622" y="1255519"/>
                    <a:pt x="119140" y="1296797"/>
                  </a:cubicBezTo>
                  <a:cubicBezTo>
                    <a:pt x="136520" y="1409046"/>
                    <a:pt x="169108" y="1517673"/>
                    <a:pt x="203145" y="1625576"/>
                  </a:cubicBezTo>
                  <a:cubicBezTo>
                    <a:pt x="209662" y="1636439"/>
                    <a:pt x="216904" y="1645853"/>
                    <a:pt x="225594" y="1655267"/>
                  </a:cubicBezTo>
                  <a:cubicBezTo>
                    <a:pt x="223422" y="1642956"/>
                    <a:pt x="221249" y="1630645"/>
                    <a:pt x="219801" y="1619058"/>
                  </a:cubicBezTo>
                  <a:cubicBezTo>
                    <a:pt x="282080" y="1704512"/>
                    <a:pt x="352326" y="1729134"/>
                    <a:pt x="457332" y="1702339"/>
                  </a:cubicBezTo>
                  <a:cubicBezTo>
                    <a:pt x="467471" y="1700167"/>
                    <a:pt x="476885" y="1697994"/>
                    <a:pt x="487024" y="1695821"/>
                  </a:cubicBezTo>
                  <a:cubicBezTo>
                    <a:pt x="487748" y="1694373"/>
                    <a:pt x="487748" y="1693649"/>
                    <a:pt x="488472" y="1692200"/>
                  </a:cubicBezTo>
                  <a:cubicBezTo>
                    <a:pt x="497887" y="1690028"/>
                    <a:pt x="507301" y="1687132"/>
                    <a:pt x="517440" y="1685683"/>
                  </a:cubicBezTo>
                  <a:cubicBezTo>
                    <a:pt x="561615" y="1679165"/>
                    <a:pt x="561615" y="1679165"/>
                    <a:pt x="565236" y="1637163"/>
                  </a:cubicBezTo>
                  <a:cubicBezTo>
                    <a:pt x="572477" y="1638611"/>
                    <a:pt x="576098" y="1645853"/>
                    <a:pt x="575374" y="1650198"/>
                  </a:cubicBezTo>
                  <a:cubicBezTo>
                    <a:pt x="569581" y="1692925"/>
                    <a:pt x="595651" y="1692925"/>
                    <a:pt x="626067" y="1692200"/>
                  </a:cubicBezTo>
                  <a:cubicBezTo>
                    <a:pt x="668793" y="1692200"/>
                    <a:pt x="711520" y="1689304"/>
                    <a:pt x="751350" y="1674820"/>
                  </a:cubicBezTo>
                  <a:cubicBezTo>
                    <a:pt x="797698" y="1657440"/>
                    <a:pt x="803491" y="1645129"/>
                    <a:pt x="788283" y="1598057"/>
                  </a:cubicBezTo>
                  <a:cubicBezTo>
                    <a:pt x="786835" y="1590091"/>
                    <a:pt x="784663" y="1582125"/>
                    <a:pt x="782490" y="1573435"/>
                  </a:cubicBezTo>
                  <a:cubicBezTo>
                    <a:pt x="785387" y="1565469"/>
                    <a:pt x="789008" y="1557503"/>
                    <a:pt x="792629" y="1550261"/>
                  </a:cubicBezTo>
                  <a:cubicBezTo>
                    <a:pt x="790456" y="1545916"/>
                    <a:pt x="788283" y="1541571"/>
                    <a:pt x="789008" y="1535777"/>
                  </a:cubicBezTo>
                  <a:cubicBezTo>
                    <a:pt x="782490" y="1524915"/>
                    <a:pt x="775248" y="1515500"/>
                    <a:pt x="765834" y="1511879"/>
                  </a:cubicBezTo>
                  <a:cubicBezTo>
                    <a:pt x="768006" y="1521294"/>
                    <a:pt x="770179" y="1530708"/>
                    <a:pt x="772351" y="1540122"/>
                  </a:cubicBezTo>
                  <a:cubicBezTo>
                    <a:pt x="748453" y="1515500"/>
                    <a:pt x="748453" y="1515500"/>
                    <a:pt x="713693" y="1571262"/>
                  </a:cubicBezTo>
                  <a:cubicBezTo>
                    <a:pt x="718038" y="1555330"/>
                    <a:pt x="723831" y="1539398"/>
                    <a:pt x="726728" y="1523466"/>
                  </a:cubicBezTo>
                  <a:cubicBezTo>
                    <a:pt x="730349" y="1505362"/>
                    <a:pt x="732521" y="1487257"/>
                    <a:pt x="733970" y="1468429"/>
                  </a:cubicBezTo>
                  <a:cubicBezTo>
                    <a:pt x="735418" y="1449600"/>
                    <a:pt x="733246" y="1432219"/>
                    <a:pt x="722383" y="1409770"/>
                  </a:cubicBezTo>
                  <a:cubicBezTo>
                    <a:pt x="693416" y="1482188"/>
                    <a:pt x="634033" y="1498120"/>
                    <a:pt x="568856" y="1503913"/>
                  </a:cubicBezTo>
                  <a:cubicBezTo>
                    <a:pt x="544234" y="1506086"/>
                    <a:pt x="518164" y="1526363"/>
                    <a:pt x="494266" y="1500292"/>
                  </a:cubicBezTo>
                  <a:cubicBezTo>
                    <a:pt x="491369" y="1497396"/>
                    <a:pt x="486300" y="1496671"/>
                    <a:pt x="487024" y="1490878"/>
                  </a:cubicBezTo>
                  <a:cubicBezTo>
                    <a:pt x="487748" y="1485809"/>
                    <a:pt x="492093" y="1480015"/>
                    <a:pt x="496438" y="1482188"/>
                  </a:cubicBezTo>
                  <a:cubicBezTo>
                    <a:pt x="536268" y="1503189"/>
                    <a:pt x="502956" y="1459014"/>
                    <a:pt x="520336" y="1460462"/>
                  </a:cubicBezTo>
                  <a:cubicBezTo>
                    <a:pt x="534820" y="1517673"/>
                    <a:pt x="579719" y="1491602"/>
                    <a:pt x="613031" y="1485809"/>
                  </a:cubicBezTo>
                  <a:cubicBezTo>
                    <a:pt x="665173" y="1477119"/>
                    <a:pt x="707175" y="1432219"/>
                    <a:pt x="712244" y="1390217"/>
                  </a:cubicBezTo>
                  <a:cubicBezTo>
                    <a:pt x="714417" y="1380078"/>
                    <a:pt x="715141" y="1369940"/>
                    <a:pt x="720935" y="1361974"/>
                  </a:cubicBezTo>
                  <a:cubicBezTo>
                    <a:pt x="724555" y="1370664"/>
                    <a:pt x="727452" y="1379354"/>
                    <a:pt x="730349" y="1388044"/>
                  </a:cubicBezTo>
                  <a:cubicBezTo>
                    <a:pt x="731073" y="1385872"/>
                    <a:pt x="731797" y="1384423"/>
                    <a:pt x="732521" y="1382251"/>
                  </a:cubicBezTo>
                  <a:cubicBezTo>
                    <a:pt x="733970" y="1376457"/>
                    <a:pt x="739039" y="1372113"/>
                    <a:pt x="740487" y="1366319"/>
                  </a:cubicBezTo>
                  <a:cubicBezTo>
                    <a:pt x="742660" y="1355456"/>
                    <a:pt x="739763" y="1345318"/>
                    <a:pt x="738315" y="1334455"/>
                  </a:cubicBezTo>
                  <a:cubicBezTo>
                    <a:pt x="727452" y="1256243"/>
                    <a:pt x="710796" y="1178756"/>
                    <a:pt x="723107" y="1099096"/>
                  </a:cubicBezTo>
                  <a:cubicBezTo>
                    <a:pt x="715865" y="1083164"/>
                    <a:pt x="715141" y="1065783"/>
                    <a:pt x="715141" y="1046955"/>
                  </a:cubicBezTo>
                  <a:cubicBezTo>
                    <a:pt x="714417" y="1013643"/>
                    <a:pt x="727452" y="982502"/>
                    <a:pt x="728901" y="949914"/>
                  </a:cubicBezTo>
                  <a:cubicBezTo>
                    <a:pt x="736867" y="990469"/>
                    <a:pt x="744833" y="1031747"/>
                    <a:pt x="749178" y="1073025"/>
                  </a:cubicBezTo>
                  <a:cubicBezTo>
                    <a:pt x="765110" y="1212068"/>
                    <a:pt x="787559" y="1351111"/>
                    <a:pt x="817251" y="1488706"/>
                  </a:cubicBezTo>
                  <a:cubicBezTo>
                    <a:pt x="817975" y="1493050"/>
                    <a:pt x="820147" y="1496671"/>
                    <a:pt x="821596" y="1500292"/>
                  </a:cubicBezTo>
                  <a:cubicBezTo>
                    <a:pt x="825217" y="1495947"/>
                    <a:pt x="829562" y="1491602"/>
                    <a:pt x="833907" y="1487257"/>
                  </a:cubicBezTo>
                  <a:cubicBezTo>
                    <a:pt x="857805" y="1579228"/>
                    <a:pt x="875909" y="1674096"/>
                    <a:pt x="943258" y="1747963"/>
                  </a:cubicBezTo>
                  <a:cubicBezTo>
                    <a:pt x="930223" y="1788517"/>
                    <a:pt x="974398" y="1800828"/>
                    <a:pt x="983088" y="1831243"/>
                  </a:cubicBezTo>
                  <a:cubicBezTo>
                    <a:pt x="989606" y="1855141"/>
                    <a:pt x="1005538" y="1873246"/>
                    <a:pt x="1019297" y="1893523"/>
                  </a:cubicBezTo>
                  <a:cubicBezTo>
                    <a:pt x="983812" y="1881936"/>
                    <a:pt x="964984" y="1852245"/>
                    <a:pt x="940362" y="1827622"/>
                  </a:cubicBezTo>
                  <a:cubicBezTo>
                    <a:pt x="931671" y="1839934"/>
                    <a:pt x="939637" y="1851520"/>
                    <a:pt x="936741" y="1861659"/>
                  </a:cubicBezTo>
                  <a:cubicBezTo>
                    <a:pt x="935292" y="1866728"/>
                    <a:pt x="933844" y="1871073"/>
                    <a:pt x="931671" y="1875419"/>
                  </a:cubicBezTo>
                  <a:cubicBezTo>
                    <a:pt x="937465" y="1891350"/>
                    <a:pt x="925878" y="1909455"/>
                    <a:pt x="936741" y="1924663"/>
                  </a:cubicBezTo>
                  <a:cubicBezTo>
                    <a:pt x="949776" y="2005047"/>
                    <a:pt x="964984" y="2083983"/>
                    <a:pt x="973674" y="2165091"/>
                  </a:cubicBezTo>
                  <a:cubicBezTo>
                    <a:pt x="975122" y="2178127"/>
                    <a:pt x="974398" y="2191886"/>
                    <a:pt x="979467" y="2204197"/>
                  </a:cubicBezTo>
                  <a:cubicBezTo>
                    <a:pt x="999020" y="2255614"/>
                    <a:pt x="999744" y="2309203"/>
                    <a:pt x="988158" y="2361344"/>
                  </a:cubicBezTo>
                  <a:cubicBezTo>
                    <a:pt x="976571" y="2412761"/>
                    <a:pt x="975847" y="2466351"/>
                    <a:pt x="952673" y="2514871"/>
                  </a:cubicBezTo>
                  <a:cubicBezTo>
                    <a:pt x="947603" y="2565564"/>
                    <a:pt x="940362" y="2616981"/>
                    <a:pt x="944707" y="2668398"/>
                  </a:cubicBezTo>
                  <a:cubicBezTo>
                    <a:pt x="946155" y="2689399"/>
                    <a:pt x="952673" y="2710400"/>
                    <a:pt x="946155" y="2732126"/>
                  </a:cubicBezTo>
                  <a:cubicBezTo>
                    <a:pt x="941810" y="2751679"/>
                    <a:pt x="955569" y="2763265"/>
                    <a:pt x="965708" y="2776300"/>
                  </a:cubicBezTo>
                  <a:cubicBezTo>
                    <a:pt x="990330" y="2807440"/>
                    <a:pt x="1017849" y="2838580"/>
                    <a:pt x="1016401" y="2882031"/>
                  </a:cubicBezTo>
                  <a:cubicBezTo>
                    <a:pt x="1015677" y="2917516"/>
                    <a:pt x="1034505" y="2937793"/>
                    <a:pt x="1062748" y="2954449"/>
                  </a:cubicBezTo>
                  <a:cubicBezTo>
                    <a:pt x="1078680" y="2963864"/>
                    <a:pt x="1095337" y="2968933"/>
                    <a:pt x="1113441" y="2972554"/>
                  </a:cubicBezTo>
                  <a:cubicBezTo>
                    <a:pt x="1114165" y="2966760"/>
                    <a:pt x="1120683" y="2965312"/>
                    <a:pt x="1125752" y="2962415"/>
                  </a:cubicBezTo>
                  <a:cubicBezTo>
                    <a:pt x="1161961" y="2965312"/>
                    <a:pt x="1198170" y="2968933"/>
                    <a:pt x="1234379" y="2971830"/>
                  </a:cubicBezTo>
                  <a:cubicBezTo>
                    <a:pt x="1241621" y="2974002"/>
                    <a:pt x="1248863" y="2976175"/>
                    <a:pt x="1256829" y="2979071"/>
                  </a:cubicBezTo>
                  <a:cubicBezTo>
                    <a:pt x="1220620" y="2981968"/>
                    <a:pt x="1184411" y="2984141"/>
                    <a:pt x="1147478" y="2976175"/>
                  </a:cubicBezTo>
                  <a:cubicBezTo>
                    <a:pt x="1139512" y="2974726"/>
                    <a:pt x="1132270" y="2974002"/>
                    <a:pt x="1125752" y="2976175"/>
                  </a:cubicBezTo>
                  <a:cubicBezTo>
                    <a:pt x="1124304" y="2977623"/>
                    <a:pt x="1123580" y="2978347"/>
                    <a:pt x="1122131" y="2980520"/>
                  </a:cubicBezTo>
                  <a:cubicBezTo>
                    <a:pt x="1105475" y="3060904"/>
                    <a:pt x="1073611" y="3136943"/>
                    <a:pt x="1043195" y="3212258"/>
                  </a:cubicBezTo>
                  <a:cubicBezTo>
                    <a:pt x="1038126" y="3215879"/>
                    <a:pt x="1038850" y="3220948"/>
                    <a:pt x="1041747" y="3226742"/>
                  </a:cubicBezTo>
                  <a:cubicBezTo>
                    <a:pt x="1043195" y="3234707"/>
                    <a:pt x="1042471" y="3242674"/>
                    <a:pt x="1036678" y="3249915"/>
                  </a:cubicBezTo>
                  <a:cubicBezTo>
                    <a:pt x="1034505" y="3262227"/>
                    <a:pt x="1032333" y="3275262"/>
                    <a:pt x="1030884" y="3288297"/>
                  </a:cubicBezTo>
                  <a:cubicBezTo>
                    <a:pt x="1027263" y="3323782"/>
                    <a:pt x="1011331" y="3357818"/>
                    <a:pt x="1027988" y="3392579"/>
                  </a:cubicBezTo>
                  <a:cubicBezTo>
                    <a:pt x="1028712" y="3394027"/>
                    <a:pt x="1029436" y="3395476"/>
                    <a:pt x="1029436" y="3396924"/>
                  </a:cubicBezTo>
                  <a:cubicBezTo>
                    <a:pt x="1086646" y="3451238"/>
                    <a:pt x="1159789" y="3446893"/>
                    <a:pt x="1231483" y="3446168"/>
                  </a:cubicBezTo>
                  <a:cubicBezTo>
                    <a:pt x="1264071" y="3445444"/>
                    <a:pt x="1296659" y="3437478"/>
                    <a:pt x="1327075" y="3425167"/>
                  </a:cubicBezTo>
                  <a:cubicBezTo>
                    <a:pt x="1392251" y="3399097"/>
                    <a:pt x="1441495" y="3357818"/>
                    <a:pt x="1455979" y="3286849"/>
                  </a:cubicBezTo>
                  <a:cubicBezTo>
                    <a:pt x="1461048" y="3336093"/>
                    <a:pt x="1431357" y="3388234"/>
                    <a:pt x="1379940" y="3415029"/>
                  </a:cubicBezTo>
                  <a:cubicBezTo>
                    <a:pt x="1278554" y="3467894"/>
                    <a:pt x="1173548" y="3470066"/>
                    <a:pt x="1065645" y="3436030"/>
                  </a:cubicBezTo>
                  <a:cubicBezTo>
                    <a:pt x="1046092" y="3429512"/>
                    <a:pt x="1027263" y="3420098"/>
                    <a:pt x="1018573" y="3399821"/>
                  </a:cubicBezTo>
                  <a:cubicBezTo>
                    <a:pt x="1019297" y="3399097"/>
                    <a:pt x="1020022" y="3398373"/>
                    <a:pt x="1020022" y="3397648"/>
                  </a:cubicBezTo>
                  <a:cubicBezTo>
                    <a:pt x="1009159" y="3392579"/>
                    <a:pt x="1008435" y="3392579"/>
                    <a:pt x="1008435" y="3399097"/>
                  </a:cubicBezTo>
                  <a:cubicBezTo>
                    <a:pt x="1009159" y="3425891"/>
                    <a:pt x="1022194" y="3444720"/>
                    <a:pt x="1046092" y="3455583"/>
                  </a:cubicBezTo>
                  <a:cubicBezTo>
                    <a:pt x="1148926" y="3501207"/>
                    <a:pt x="1252484" y="3497586"/>
                    <a:pt x="1353869" y="3454859"/>
                  </a:cubicBezTo>
                  <a:cubicBezTo>
                    <a:pt x="1440047" y="3417926"/>
                    <a:pt x="1477704" y="3344783"/>
                    <a:pt x="1487119" y="3254985"/>
                  </a:cubicBezTo>
                  <a:cubicBezTo>
                    <a:pt x="1492188" y="3249191"/>
                    <a:pt x="1498706" y="3244122"/>
                    <a:pt x="1500154" y="3236156"/>
                  </a:cubicBezTo>
                  <a:cubicBezTo>
                    <a:pt x="1501602" y="3222397"/>
                    <a:pt x="1492188" y="3211534"/>
                    <a:pt x="1487843" y="3199223"/>
                  </a:cubicBezTo>
                  <a:cubicBezTo>
                    <a:pt x="1485670" y="3196326"/>
                    <a:pt x="1482774" y="3193429"/>
                    <a:pt x="1480601" y="3190532"/>
                  </a:cubicBezTo>
                  <a:cubicBezTo>
                    <a:pt x="1476256" y="3160117"/>
                    <a:pt x="1463221" y="3128253"/>
                    <a:pt x="1484222" y="3100734"/>
                  </a:cubicBezTo>
                  <a:cubicBezTo>
                    <a:pt x="1505947" y="3071766"/>
                    <a:pt x="1505223" y="3040627"/>
                    <a:pt x="1497981" y="3008763"/>
                  </a:cubicBezTo>
                  <a:cubicBezTo>
                    <a:pt x="1493636" y="2987762"/>
                    <a:pt x="1485670" y="2967485"/>
                    <a:pt x="1487843" y="2945035"/>
                  </a:cubicBezTo>
                  <a:cubicBezTo>
                    <a:pt x="1487843" y="2942862"/>
                    <a:pt x="1488567" y="2941414"/>
                    <a:pt x="1488567" y="2939966"/>
                  </a:cubicBezTo>
                  <a:cubicBezTo>
                    <a:pt x="1487119" y="2941414"/>
                    <a:pt x="1486395" y="2942862"/>
                    <a:pt x="1484946" y="2943587"/>
                  </a:cubicBezTo>
                  <a:cubicBezTo>
                    <a:pt x="1482774" y="2925482"/>
                    <a:pt x="1474083" y="2929103"/>
                    <a:pt x="1461048" y="2933448"/>
                  </a:cubicBezTo>
                  <a:cubicBezTo>
                    <a:pt x="1436426" y="2941414"/>
                    <a:pt x="1412528" y="2952277"/>
                    <a:pt x="1387182" y="2953001"/>
                  </a:cubicBezTo>
                  <a:cubicBezTo>
                    <a:pt x="1382837" y="2955173"/>
                    <a:pt x="1380664" y="2954449"/>
                    <a:pt x="1379940" y="2953001"/>
                  </a:cubicBezTo>
                  <a:cubicBezTo>
                    <a:pt x="1340110" y="2964588"/>
                    <a:pt x="1298832" y="2968209"/>
                    <a:pt x="1258277" y="2973278"/>
                  </a:cubicBezTo>
                  <a:cubicBezTo>
                    <a:pt x="1251760" y="2968933"/>
                    <a:pt x="1241621" y="2975450"/>
                    <a:pt x="1236552" y="2967485"/>
                  </a:cubicBezTo>
                  <a:cubicBezTo>
                    <a:pt x="1284348" y="2959518"/>
                    <a:pt x="1332868" y="2952277"/>
                    <a:pt x="1381388" y="2944311"/>
                  </a:cubicBezTo>
                  <a:cubicBezTo>
                    <a:pt x="1381388" y="2944311"/>
                    <a:pt x="1381388" y="2944311"/>
                    <a:pt x="1381388" y="2944311"/>
                  </a:cubicBezTo>
                  <a:cubicBezTo>
                    <a:pt x="1399493" y="2938517"/>
                    <a:pt x="1416873" y="2932000"/>
                    <a:pt x="1435702" y="2929103"/>
                  </a:cubicBezTo>
                  <a:cubicBezTo>
                    <a:pt x="1460324" y="2925482"/>
                    <a:pt x="1464669" y="2908102"/>
                    <a:pt x="1463945" y="2887100"/>
                  </a:cubicBezTo>
                  <a:cubicBezTo>
                    <a:pt x="1472635" y="2918964"/>
                    <a:pt x="1489291" y="2903757"/>
                    <a:pt x="1503775" y="2894342"/>
                  </a:cubicBezTo>
                  <a:cubicBezTo>
                    <a:pt x="1506672" y="2892894"/>
                    <a:pt x="1509568" y="2889997"/>
                    <a:pt x="1511741" y="2887825"/>
                  </a:cubicBezTo>
                  <a:cubicBezTo>
                    <a:pt x="1511741" y="2790060"/>
                    <a:pt x="1501602" y="2697365"/>
                    <a:pt x="1498706" y="2604669"/>
                  </a:cubicBezTo>
                  <a:close/>
                  <a:moveTo>
                    <a:pt x="65550" y="854323"/>
                  </a:moveTo>
                  <a:cubicBezTo>
                    <a:pt x="61205" y="867358"/>
                    <a:pt x="57584" y="879669"/>
                    <a:pt x="51067" y="901394"/>
                  </a:cubicBezTo>
                  <a:cubicBezTo>
                    <a:pt x="51067" y="902118"/>
                    <a:pt x="50342" y="903567"/>
                    <a:pt x="50342" y="904291"/>
                  </a:cubicBezTo>
                  <a:cubicBezTo>
                    <a:pt x="50342" y="902842"/>
                    <a:pt x="50342" y="902118"/>
                    <a:pt x="50342" y="900670"/>
                  </a:cubicBezTo>
                  <a:cubicBezTo>
                    <a:pt x="48170" y="873875"/>
                    <a:pt x="49618" y="856495"/>
                    <a:pt x="52515" y="839115"/>
                  </a:cubicBezTo>
                  <a:cubicBezTo>
                    <a:pt x="56136" y="820286"/>
                    <a:pt x="60481" y="801457"/>
                    <a:pt x="60481" y="783352"/>
                  </a:cubicBezTo>
                  <a:cubicBezTo>
                    <a:pt x="62653" y="807251"/>
                    <a:pt x="66274" y="830424"/>
                    <a:pt x="66998" y="854323"/>
                  </a:cubicBezTo>
                  <a:cubicBezTo>
                    <a:pt x="66274" y="855047"/>
                    <a:pt x="66274" y="855047"/>
                    <a:pt x="65550" y="854323"/>
                  </a:cubicBezTo>
                  <a:close/>
                  <a:moveTo>
                    <a:pt x="253113" y="335808"/>
                  </a:moveTo>
                  <a:cubicBezTo>
                    <a:pt x="285701" y="328566"/>
                    <a:pt x="317565" y="314083"/>
                    <a:pt x="358120" y="325670"/>
                  </a:cubicBezTo>
                  <a:cubicBezTo>
                    <a:pt x="319014" y="338705"/>
                    <a:pt x="286426" y="345223"/>
                    <a:pt x="253113" y="335808"/>
                  </a:cubicBezTo>
                  <a:close/>
                  <a:moveTo>
                    <a:pt x="557270" y="1616161"/>
                  </a:moveTo>
                  <a:cubicBezTo>
                    <a:pt x="541337" y="1592988"/>
                    <a:pt x="539889" y="1566193"/>
                    <a:pt x="539165" y="1540122"/>
                  </a:cubicBezTo>
                  <a:cubicBezTo>
                    <a:pt x="557270" y="1562572"/>
                    <a:pt x="559442" y="1588643"/>
                    <a:pt x="557270" y="1616161"/>
                  </a:cubicBezTo>
                  <a:close/>
                  <a:moveTo>
                    <a:pt x="509473" y="1444531"/>
                  </a:moveTo>
                  <a:cubicBezTo>
                    <a:pt x="493541" y="1435840"/>
                    <a:pt x="480506" y="1432943"/>
                    <a:pt x="479782" y="1414839"/>
                  </a:cubicBezTo>
                  <a:cubicBezTo>
                    <a:pt x="475437" y="1309833"/>
                    <a:pt x="455160" y="1204826"/>
                    <a:pt x="466023" y="1099096"/>
                  </a:cubicBezTo>
                  <a:cubicBezTo>
                    <a:pt x="476161" y="997710"/>
                    <a:pt x="491369" y="897774"/>
                    <a:pt x="505128" y="796388"/>
                  </a:cubicBezTo>
                  <a:cubicBezTo>
                    <a:pt x="505853" y="793491"/>
                    <a:pt x="508749" y="790594"/>
                    <a:pt x="510198" y="787698"/>
                  </a:cubicBezTo>
                  <a:cubicBezTo>
                    <a:pt x="513819" y="787698"/>
                    <a:pt x="516715" y="787698"/>
                    <a:pt x="520336" y="787698"/>
                  </a:cubicBezTo>
                  <a:cubicBezTo>
                    <a:pt x="481230" y="1004228"/>
                    <a:pt x="473989" y="1220758"/>
                    <a:pt x="509473" y="1444531"/>
                  </a:cubicBezTo>
                  <a:close/>
                  <a:moveTo>
                    <a:pt x="1110544" y="2825545"/>
                  </a:moveTo>
                  <a:cubicBezTo>
                    <a:pt x="1039574" y="2821200"/>
                    <a:pt x="969329" y="2740816"/>
                    <a:pt x="977295" y="2664052"/>
                  </a:cubicBezTo>
                  <a:cubicBezTo>
                    <a:pt x="1011331" y="2715469"/>
                    <a:pt x="1051161" y="2748782"/>
                    <a:pt x="1103302" y="2769783"/>
                  </a:cubicBezTo>
                  <a:cubicBezTo>
                    <a:pt x="1119959" y="2776300"/>
                    <a:pt x="1130097" y="2788612"/>
                    <a:pt x="1129373" y="2808165"/>
                  </a:cubicBezTo>
                  <a:cubicBezTo>
                    <a:pt x="1128649" y="2821200"/>
                    <a:pt x="1125028" y="2826269"/>
                    <a:pt x="1110544" y="2825545"/>
                  </a:cubicBezTo>
                  <a:close/>
                  <a:moveTo>
                    <a:pt x="1107648" y="2755299"/>
                  </a:moveTo>
                  <a:cubicBezTo>
                    <a:pt x="1051886" y="2729229"/>
                    <a:pt x="1006986" y="2690123"/>
                    <a:pt x="975122" y="2635085"/>
                  </a:cubicBezTo>
                  <a:cubicBezTo>
                    <a:pt x="969329" y="2624947"/>
                    <a:pt x="967880" y="2614084"/>
                    <a:pt x="967880" y="2602497"/>
                  </a:cubicBezTo>
                  <a:cubicBezTo>
                    <a:pt x="967156" y="2575702"/>
                    <a:pt x="975847" y="2572081"/>
                    <a:pt x="997572" y="2585841"/>
                  </a:cubicBezTo>
                  <a:cubicBezTo>
                    <a:pt x="1020022" y="2599600"/>
                    <a:pt x="1040299" y="2619877"/>
                    <a:pt x="1067818" y="2622774"/>
                  </a:cubicBezTo>
                  <a:cubicBezTo>
                    <a:pt x="1069990" y="2622774"/>
                    <a:pt x="1072163" y="2622774"/>
                    <a:pt x="1073611" y="2622774"/>
                  </a:cubicBezTo>
                  <a:cubicBezTo>
                    <a:pt x="1073611" y="2622774"/>
                    <a:pt x="1072887" y="2622774"/>
                    <a:pt x="1072887" y="2622050"/>
                  </a:cubicBezTo>
                  <a:cubicBezTo>
                    <a:pt x="1049713" y="2603221"/>
                    <a:pt x="1026539" y="2582220"/>
                    <a:pt x="1001917" y="2564839"/>
                  </a:cubicBezTo>
                  <a:cubicBezTo>
                    <a:pt x="971501" y="2544562"/>
                    <a:pt x="971501" y="2519216"/>
                    <a:pt x="985261" y="2482283"/>
                  </a:cubicBezTo>
                  <a:cubicBezTo>
                    <a:pt x="1017125" y="2531527"/>
                    <a:pt x="1060576" y="2559046"/>
                    <a:pt x="1109096" y="2581496"/>
                  </a:cubicBezTo>
                  <a:cubicBezTo>
                    <a:pt x="1133718" y="2593083"/>
                    <a:pt x="1106199" y="2609015"/>
                    <a:pt x="1111269" y="2624222"/>
                  </a:cubicBezTo>
                  <a:cubicBezTo>
                    <a:pt x="1116338" y="2638706"/>
                    <a:pt x="1098957" y="2634361"/>
                    <a:pt x="1090267" y="2634361"/>
                  </a:cubicBezTo>
                  <a:cubicBezTo>
                    <a:pt x="1087370" y="2632189"/>
                    <a:pt x="1085198" y="2630740"/>
                    <a:pt x="1082301" y="2628568"/>
                  </a:cubicBezTo>
                  <a:cubicBezTo>
                    <a:pt x="1083025" y="2630740"/>
                    <a:pt x="1083750" y="2632913"/>
                    <a:pt x="1084474" y="2635810"/>
                  </a:cubicBezTo>
                  <a:cubicBezTo>
                    <a:pt x="1125752" y="2658983"/>
                    <a:pt x="1122131" y="2701710"/>
                    <a:pt x="1128649" y="2740091"/>
                  </a:cubicBezTo>
                  <a:cubicBezTo>
                    <a:pt x="1132270" y="2761817"/>
                    <a:pt x="1119959" y="2761817"/>
                    <a:pt x="1107648" y="2755299"/>
                  </a:cubicBezTo>
                  <a:close/>
                  <a:moveTo>
                    <a:pt x="1177169" y="2787888"/>
                  </a:moveTo>
                  <a:cubicBezTo>
                    <a:pt x="1209033" y="2800923"/>
                    <a:pt x="1235103" y="2816855"/>
                    <a:pt x="1262622" y="2834959"/>
                  </a:cubicBezTo>
                  <a:cubicBezTo>
                    <a:pt x="1217723" y="2855960"/>
                    <a:pt x="1195274" y="2845098"/>
                    <a:pt x="1177169" y="2787888"/>
                  </a:cubicBezTo>
                  <a:close/>
                  <a:moveTo>
                    <a:pt x="1345179" y="2777749"/>
                  </a:moveTo>
                  <a:cubicBezTo>
                    <a:pt x="1366180" y="2792233"/>
                    <a:pt x="1384285" y="2773404"/>
                    <a:pt x="1404562" y="2772680"/>
                  </a:cubicBezTo>
                  <a:cubicBezTo>
                    <a:pt x="1414701" y="2772680"/>
                    <a:pt x="1431357" y="2758920"/>
                    <a:pt x="1431357" y="2782094"/>
                  </a:cubicBezTo>
                  <a:cubicBezTo>
                    <a:pt x="1431357" y="2798026"/>
                    <a:pt x="1445116" y="2822648"/>
                    <a:pt x="1413252" y="2826269"/>
                  </a:cubicBezTo>
                  <a:cubicBezTo>
                    <a:pt x="1388630" y="2829166"/>
                    <a:pt x="1364008" y="2837856"/>
                    <a:pt x="1340110" y="2835683"/>
                  </a:cubicBezTo>
                  <a:cubicBezTo>
                    <a:pt x="1307522" y="2832787"/>
                    <a:pt x="1324902" y="2803819"/>
                    <a:pt x="1322005" y="2785715"/>
                  </a:cubicBezTo>
                  <a:cubicBezTo>
                    <a:pt x="1324178" y="2784991"/>
                    <a:pt x="1326350" y="2784267"/>
                    <a:pt x="1329247" y="2783542"/>
                  </a:cubicBezTo>
                  <a:cubicBezTo>
                    <a:pt x="1327799" y="2782818"/>
                    <a:pt x="1326350" y="2782094"/>
                    <a:pt x="1324902" y="2781370"/>
                  </a:cubicBezTo>
                  <a:cubicBezTo>
                    <a:pt x="1316212" y="2758920"/>
                    <a:pt x="1325626" y="2735746"/>
                    <a:pt x="1320557" y="2713297"/>
                  </a:cubicBezTo>
                  <a:cubicBezTo>
                    <a:pt x="1306798" y="2720538"/>
                    <a:pt x="1309694" y="2733574"/>
                    <a:pt x="1308970" y="2744437"/>
                  </a:cubicBezTo>
                  <a:cubicBezTo>
                    <a:pt x="1305349" y="2780646"/>
                    <a:pt x="1286520" y="2794405"/>
                    <a:pt x="1251760" y="2786439"/>
                  </a:cubicBezTo>
                  <a:cubicBezTo>
                    <a:pt x="1220620" y="2779197"/>
                    <a:pt x="1156168" y="2704607"/>
                    <a:pt x="1154719" y="2674915"/>
                  </a:cubicBezTo>
                  <a:cubicBezTo>
                    <a:pt x="1153995" y="2660431"/>
                    <a:pt x="1163410" y="2661880"/>
                    <a:pt x="1170651" y="2662604"/>
                  </a:cubicBezTo>
                  <a:cubicBezTo>
                    <a:pt x="1227862" y="2668398"/>
                    <a:pt x="1283624" y="2645948"/>
                    <a:pt x="1341558" y="2663328"/>
                  </a:cubicBezTo>
                  <a:cubicBezTo>
                    <a:pt x="1358939" y="2668398"/>
                    <a:pt x="1369801" y="2646672"/>
                    <a:pt x="1388630" y="2640878"/>
                  </a:cubicBezTo>
                  <a:cubicBezTo>
                    <a:pt x="1371250" y="2625671"/>
                    <a:pt x="1361835" y="2621326"/>
                    <a:pt x="1340834" y="2633637"/>
                  </a:cubicBezTo>
                  <a:cubicBezTo>
                    <a:pt x="1307522" y="2652466"/>
                    <a:pt x="1266243" y="2643051"/>
                    <a:pt x="1228586" y="2649569"/>
                  </a:cubicBezTo>
                  <a:cubicBezTo>
                    <a:pt x="1216999" y="2651741"/>
                    <a:pt x="1203964" y="2651017"/>
                    <a:pt x="1191653" y="2651017"/>
                  </a:cubicBezTo>
                  <a:cubicBezTo>
                    <a:pt x="1134442" y="2651741"/>
                    <a:pt x="1134442" y="2651741"/>
                    <a:pt x="1129373" y="2594531"/>
                  </a:cubicBezTo>
                  <a:cubicBezTo>
                    <a:pt x="1209757" y="2588738"/>
                    <a:pt x="1292314" y="2603945"/>
                    <a:pt x="1369077" y="2577875"/>
                  </a:cubicBezTo>
                  <a:cubicBezTo>
                    <a:pt x="1378491" y="2588013"/>
                    <a:pt x="1353145" y="2595255"/>
                    <a:pt x="1369077" y="2602497"/>
                  </a:cubicBezTo>
                  <a:cubicBezTo>
                    <a:pt x="1379940" y="2607566"/>
                    <a:pt x="1384285" y="2597428"/>
                    <a:pt x="1391527" y="2589462"/>
                  </a:cubicBezTo>
                  <a:cubicBezTo>
                    <a:pt x="1441495" y="2522113"/>
                    <a:pt x="1448013" y="2445349"/>
                    <a:pt x="1445116" y="2366414"/>
                  </a:cubicBezTo>
                  <a:cubicBezTo>
                    <a:pt x="1442219" y="2284581"/>
                    <a:pt x="1437874" y="2203473"/>
                    <a:pt x="1437874" y="2121641"/>
                  </a:cubicBezTo>
                  <a:cubicBezTo>
                    <a:pt x="1453806" y="2157850"/>
                    <a:pt x="1448013" y="2196955"/>
                    <a:pt x="1455255" y="2233889"/>
                  </a:cubicBezTo>
                  <a:cubicBezTo>
                    <a:pt x="1465393" y="2296168"/>
                    <a:pt x="1458876" y="2359896"/>
                    <a:pt x="1480601" y="2421451"/>
                  </a:cubicBezTo>
                  <a:cubicBezTo>
                    <a:pt x="1487119" y="2441728"/>
                    <a:pt x="1478429" y="2465627"/>
                    <a:pt x="1469014" y="2483731"/>
                  </a:cubicBezTo>
                  <a:cubicBezTo>
                    <a:pt x="1445840" y="2529355"/>
                    <a:pt x="1443668" y="2579323"/>
                    <a:pt x="1432805" y="2625671"/>
                  </a:cubicBezTo>
                  <a:cubicBezTo>
                    <a:pt x="1427012" y="2651017"/>
                    <a:pt x="1434253" y="2682157"/>
                    <a:pt x="1436426" y="2710400"/>
                  </a:cubicBezTo>
                  <a:cubicBezTo>
                    <a:pt x="1438599" y="2739367"/>
                    <a:pt x="1430633" y="2756023"/>
                    <a:pt x="1399493" y="2761093"/>
                  </a:cubicBezTo>
                  <a:cubicBezTo>
                    <a:pt x="1383561" y="2763989"/>
                    <a:pt x="1367629" y="2774128"/>
                    <a:pt x="1350248" y="2774128"/>
                  </a:cubicBezTo>
                  <a:cubicBezTo>
                    <a:pt x="1348800" y="2776300"/>
                    <a:pt x="1347352" y="2777749"/>
                    <a:pt x="1345903" y="2779197"/>
                  </a:cubicBezTo>
                  <a:cubicBezTo>
                    <a:pt x="1344455" y="2778473"/>
                    <a:pt x="1345179" y="2777749"/>
                    <a:pt x="1345179" y="2777749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8EC764-0B4F-4DF0-86E8-0C5E2B687BC4}"/>
                </a:ext>
              </a:extLst>
            </p:cNvPr>
            <p:cNvSpPr/>
            <p:nvPr/>
          </p:nvSpPr>
          <p:spPr>
            <a:xfrm>
              <a:off x="5825879" y="2371264"/>
              <a:ext cx="85986" cy="47200"/>
            </a:xfrm>
            <a:custGeom>
              <a:avLst/>
              <a:gdLst>
                <a:gd name="connsiteX0" fmla="*/ 81108 w 85986"/>
                <a:gd name="connsiteY0" fmla="*/ 3327 h 47200"/>
                <a:gd name="connsiteX1" fmla="*/ 44175 w 85986"/>
                <a:gd name="connsiteY1" fmla="*/ 12017 h 47200"/>
                <a:gd name="connsiteX2" fmla="*/ 0 w 85986"/>
                <a:gd name="connsiteY2" fmla="*/ 35191 h 47200"/>
                <a:gd name="connsiteX3" fmla="*/ 78212 w 85986"/>
                <a:gd name="connsiteY3" fmla="*/ 38088 h 47200"/>
                <a:gd name="connsiteX4" fmla="*/ 81108 w 85986"/>
                <a:gd name="connsiteY4" fmla="*/ 3327 h 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86" h="47200">
                  <a:moveTo>
                    <a:pt x="81108" y="3327"/>
                  </a:moveTo>
                  <a:cubicBezTo>
                    <a:pt x="68797" y="-6087"/>
                    <a:pt x="55762" y="6948"/>
                    <a:pt x="44175" y="12017"/>
                  </a:cubicBezTo>
                  <a:cubicBezTo>
                    <a:pt x="28967" y="18535"/>
                    <a:pt x="10863" y="19983"/>
                    <a:pt x="0" y="35191"/>
                  </a:cubicBezTo>
                  <a:cubicBezTo>
                    <a:pt x="26795" y="56192"/>
                    <a:pt x="52141" y="44606"/>
                    <a:pt x="78212" y="38088"/>
                  </a:cubicBezTo>
                  <a:cubicBezTo>
                    <a:pt x="76763" y="25777"/>
                    <a:pt x="94144" y="13466"/>
                    <a:pt x="81108" y="332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7E0D44-BB20-4E4C-802B-413204217C1D}"/>
                </a:ext>
              </a:extLst>
            </p:cNvPr>
            <p:cNvSpPr/>
            <p:nvPr/>
          </p:nvSpPr>
          <p:spPr>
            <a:xfrm>
              <a:off x="6464238" y="1009509"/>
              <a:ext cx="47430" cy="85725"/>
            </a:xfrm>
            <a:custGeom>
              <a:avLst/>
              <a:gdLst>
                <a:gd name="connsiteX0" fmla="*/ 29336 w 47430"/>
                <a:gd name="connsiteY0" fmla="*/ 0 h 85725"/>
                <a:gd name="connsiteX1" fmla="*/ 17750 w 47430"/>
                <a:gd name="connsiteY1" fmla="*/ 47796 h 85725"/>
                <a:gd name="connsiteX2" fmla="*/ 1093 w 47430"/>
                <a:gd name="connsiteY2" fmla="*/ 83281 h 85725"/>
                <a:gd name="connsiteX3" fmla="*/ 11232 w 47430"/>
                <a:gd name="connsiteY3" fmla="*/ 85453 h 85725"/>
                <a:gd name="connsiteX4" fmla="*/ 43096 w 47430"/>
                <a:gd name="connsiteY4" fmla="*/ 54314 h 85725"/>
                <a:gd name="connsiteX5" fmla="*/ 29336 w 47430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30" h="85725">
                  <a:moveTo>
                    <a:pt x="29336" y="0"/>
                  </a:moveTo>
                  <a:cubicBezTo>
                    <a:pt x="29336" y="18829"/>
                    <a:pt x="27164" y="34761"/>
                    <a:pt x="17750" y="47796"/>
                  </a:cubicBezTo>
                  <a:cubicBezTo>
                    <a:pt x="9784" y="57935"/>
                    <a:pt x="-3976" y="67349"/>
                    <a:pt x="1093" y="83281"/>
                  </a:cubicBezTo>
                  <a:cubicBezTo>
                    <a:pt x="1818" y="85453"/>
                    <a:pt x="8335" y="86178"/>
                    <a:pt x="11232" y="85453"/>
                  </a:cubicBezTo>
                  <a:cubicBezTo>
                    <a:pt x="28612" y="81108"/>
                    <a:pt x="37302" y="67349"/>
                    <a:pt x="43096" y="54314"/>
                  </a:cubicBezTo>
                  <a:cubicBezTo>
                    <a:pt x="48889" y="36933"/>
                    <a:pt x="52510" y="17380"/>
                    <a:pt x="29336" y="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1B8C7A-B12B-4C38-9539-E6C1951D866E}"/>
                </a:ext>
              </a:extLst>
            </p:cNvPr>
            <p:cNvSpPr/>
            <p:nvPr/>
          </p:nvSpPr>
          <p:spPr>
            <a:xfrm>
              <a:off x="5692773" y="168"/>
              <a:ext cx="1153192" cy="1085548"/>
            </a:xfrm>
            <a:custGeom>
              <a:avLst/>
              <a:gdLst>
                <a:gd name="connsiteX0" fmla="*/ 96173 w 1153192"/>
                <a:gd name="connsiteY0" fmla="*/ 965165 h 1085548"/>
                <a:gd name="connsiteX1" fmla="*/ 273597 w 1153192"/>
                <a:gd name="connsiteY1" fmla="*/ 1038307 h 1085548"/>
                <a:gd name="connsiteX2" fmla="*/ 298219 w 1153192"/>
                <a:gd name="connsiteY2" fmla="*/ 1038307 h 1085548"/>
                <a:gd name="connsiteX3" fmla="*/ 294598 w 1153192"/>
                <a:gd name="connsiteY3" fmla="*/ 1025272 h 1085548"/>
                <a:gd name="connsiteX4" fmla="*/ 294598 w 1153192"/>
                <a:gd name="connsiteY4" fmla="*/ 1025272 h 1085548"/>
                <a:gd name="connsiteX5" fmla="*/ 294598 w 1153192"/>
                <a:gd name="connsiteY5" fmla="*/ 1028169 h 1085548"/>
                <a:gd name="connsiteX6" fmla="*/ 68654 w 1153192"/>
                <a:gd name="connsiteY6" fmla="*/ 917369 h 1085548"/>
                <a:gd name="connsiteX7" fmla="*/ 28099 w 1153192"/>
                <a:gd name="connsiteY7" fmla="*/ 837709 h 1085548"/>
                <a:gd name="connsiteX8" fmla="*/ 264907 w 1153192"/>
                <a:gd name="connsiteY8" fmla="*/ 1009340 h 1085548"/>
                <a:gd name="connsiteX9" fmla="*/ 291702 w 1153192"/>
                <a:gd name="connsiteY9" fmla="*/ 1019479 h 1085548"/>
                <a:gd name="connsiteX10" fmla="*/ 294598 w 1153192"/>
                <a:gd name="connsiteY10" fmla="*/ 1020203 h 1085548"/>
                <a:gd name="connsiteX11" fmla="*/ 338049 w 1153192"/>
                <a:gd name="connsiteY11" fmla="*/ 991236 h 1085548"/>
                <a:gd name="connsiteX12" fmla="*/ 338049 w 1153192"/>
                <a:gd name="connsiteY12" fmla="*/ 989787 h 1085548"/>
                <a:gd name="connsiteX13" fmla="*/ 336601 w 1153192"/>
                <a:gd name="connsiteY13" fmla="*/ 989787 h 1085548"/>
                <a:gd name="connsiteX14" fmla="*/ 309082 w 1153192"/>
                <a:gd name="connsiteY14" fmla="*/ 948509 h 1085548"/>
                <a:gd name="connsiteX15" fmla="*/ 277218 w 1153192"/>
                <a:gd name="connsiteY15" fmla="*/ 855090 h 1085548"/>
                <a:gd name="connsiteX16" fmla="*/ 264183 w 1153192"/>
                <a:gd name="connsiteY16" fmla="*/ 763119 h 1085548"/>
                <a:gd name="connsiteX17" fmla="*/ 270700 w 1153192"/>
                <a:gd name="connsiteY17" fmla="*/ 719668 h 1085548"/>
                <a:gd name="connsiteX18" fmla="*/ 265631 w 1153192"/>
                <a:gd name="connsiteY18" fmla="*/ 523414 h 1085548"/>
                <a:gd name="connsiteX19" fmla="*/ 275770 w 1153192"/>
                <a:gd name="connsiteY19" fmla="*/ 586418 h 1085548"/>
                <a:gd name="connsiteX20" fmla="*/ 285184 w 1153192"/>
                <a:gd name="connsiteY20" fmla="*/ 719668 h 1085548"/>
                <a:gd name="connsiteX21" fmla="*/ 293874 w 1153192"/>
                <a:gd name="connsiteY21" fmla="*/ 828295 h 1085548"/>
                <a:gd name="connsiteX22" fmla="*/ 340222 w 1153192"/>
                <a:gd name="connsiteY22" fmla="*/ 982546 h 1085548"/>
                <a:gd name="connsiteX23" fmla="*/ 346739 w 1153192"/>
                <a:gd name="connsiteY23" fmla="*/ 991236 h 1085548"/>
                <a:gd name="connsiteX24" fmla="*/ 381500 w 1153192"/>
                <a:gd name="connsiteY24" fmla="*/ 1032514 h 1085548"/>
                <a:gd name="connsiteX25" fmla="*/ 484334 w 1153192"/>
                <a:gd name="connsiteY25" fmla="*/ 1078137 h 1085548"/>
                <a:gd name="connsiteX26" fmla="*/ 506059 w 1153192"/>
                <a:gd name="connsiteY26" fmla="*/ 1079586 h 1085548"/>
                <a:gd name="connsiteX27" fmla="*/ 686381 w 1153192"/>
                <a:gd name="connsiteY27" fmla="*/ 1029617 h 1085548"/>
                <a:gd name="connsiteX28" fmla="*/ 825424 w 1153192"/>
                <a:gd name="connsiteY28" fmla="*/ 841330 h 1085548"/>
                <a:gd name="connsiteX29" fmla="*/ 865978 w 1153192"/>
                <a:gd name="connsiteY29" fmla="*/ 577004 h 1085548"/>
                <a:gd name="connsiteX30" fmla="*/ 868874 w 1153192"/>
                <a:gd name="connsiteY30" fmla="*/ 533553 h 1085548"/>
                <a:gd name="connsiteX31" fmla="*/ 879013 w 1153192"/>
                <a:gd name="connsiteY31" fmla="*/ 534277 h 1085548"/>
                <a:gd name="connsiteX32" fmla="*/ 870323 w 1153192"/>
                <a:gd name="connsiteY32" fmla="*/ 630593 h 1085548"/>
                <a:gd name="connsiteX33" fmla="*/ 852218 w 1153192"/>
                <a:gd name="connsiteY33" fmla="*/ 745014 h 1085548"/>
                <a:gd name="connsiteX34" fmla="*/ 862357 w 1153192"/>
                <a:gd name="connsiteY34" fmla="*/ 769636 h 1085548"/>
                <a:gd name="connsiteX35" fmla="*/ 884082 w 1153192"/>
                <a:gd name="connsiteY35" fmla="*/ 758773 h 1085548"/>
                <a:gd name="connsiteX36" fmla="*/ 899290 w 1153192"/>
                <a:gd name="connsiteY36" fmla="*/ 746462 h 1085548"/>
                <a:gd name="connsiteX37" fmla="*/ 878289 w 1153192"/>
                <a:gd name="connsiteY37" fmla="*/ 776878 h 1085548"/>
                <a:gd name="connsiteX38" fmla="*/ 848597 w 1153192"/>
                <a:gd name="connsiteY38" fmla="*/ 818880 h 1085548"/>
                <a:gd name="connsiteX39" fmla="*/ 814561 w 1153192"/>
                <a:gd name="connsiteY39" fmla="*/ 928956 h 1085548"/>
                <a:gd name="connsiteX40" fmla="*/ 808767 w 1153192"/>
                <a:gd name="connsiteY40" fmla="*/ 992684 h 1085548"/>
                <a:gd name="connsiteX41" fmla="*/ 866702 w 1153192"/>
                <a:gd name="connsiteY41" fmla="*/ 1011513 h 1085548"/>
                <a:gd name="connsiteX42" fmla="*/ 881185 w 1153192"/>
                <a:gd name="connsiteY42" fmla="*/ 1010064 h 1085548"/>
                <a:gd name="connsiteX43" fmla="*/ 924636 w 1153192"/>
                <a:gd name="connsiteY43" fmla="*/ 1001374 h 1085548"/>
                <a:gd name="connsiteX44" fmla="*/ 947086 w 1153192"/>
                <a:gd name="connsiteY44" fmla="*/ 994857 h 1085548"/>
                <a:gd name="connsiteX45" fmla="*/ 926085 w 1153192"/>
                <a:gd name="connsiteY45" fmla="*/ 1001374 h 1085548"/>
                <a:gd name="connsiteX46" fmla="*/ 963018 w 1153192"/>
                <a:gd name="connsiteY46" fmla="*/ 1001374 h 1085548"/>
                <a:gd name="connsiteX47" fmla="*/ 874668 w 1153192"/>
                <a:gd name="connsiteY47" fmla="*/ 1019479 h 1085548"/>
                <a:gd name="connsiteX48" fmla="*/ 873219 w 1153192"/>
                <a:gd name="connsiteY48" fmla="*/ 1018755 h 1085548"/>
                <a:gd name="connsiteX49" fmla="*/ 845701 w 1153192"/>
                <a:gd name="connsiteY49" fmla="*/ 1025272 h 1085548"/>
                <a:gd name="connsiteX50" fmla="*/ 832665 w 1153192"/>
                <a:gd name="connsiteY50" fmla="*/ 1040480 h 1085548"/>
                <a:gd name="connsiteX51" fmla="*/ 852218 w 1153192"/>
                <a:gd name="connsiteY51" fmla="*/ 1049170 h 1085548"/>
                <a:gd name="connsiteX52" fmla="*/ 1081784 w 1153192"/>
                <a:gd name="connsiteY52" fmla="*/ 953578 h 1085548"/>
                <a:gd name="connsiteX53" fmla="*/ 1146236 w 1153192"/>
                <a:gd name="connsiteY53" fmla="*/ 754428 h 1085548"/>
                <a:gd name="connsiteX54" fmla="*/ 1013711 w 1153192"/>
                <a:gd name="connsiteY54" fmla="*/ 528484 h 1085548"/>
                <a:gd name="connsiteX55" fmla="*/ 942741 w 1153192"/>
                <a:gd name="connsiteY55" fmla="*/ 376405 h 1085548"/>
                <a:gd name="connsiteX56" fmla="*/ 940568 w 1153192"/>
                <a:gd name="connsiteY56" fmla="*/ 354680 h 1085548"/>
                <a:gd name="connsiteX57" fmla="*/ 729107 w 1153192"/>
                <a:gd name="connsiteY57" fmla="*/ 46903 h 1085548"/>
                <a:gd name="connsiteX58" fmla="*/ 498093 w 1153192"/>
                <a:gd name="connsiteY58" fmla="*/ 7797 h 1085548"/>
                <a:gd name="connsiteX59" fmla="*/ 460436 w 1153192"/>
                <a:gd name="connsiteY59" fmla="*/ 23005 h 1085548"/>
                <a:gd name="connsiteX60" fmla="*/ 491576 w 1153192"/>
                <a:gd name="connsiteY60" fmla="*/ 54869 h 1085548"/>
                <a:gd name="connsiteX61" fmla="*/ 455367 w 1153192"/>
                <a:gd name="connsiteY61" fmla="*/ 80215 h 1085548"/>
                <a:gd name="connsiteX62" fmla="*/ 454643 w 1153192"/>
                <a:gd name="connsiteY62" fmla="*/ 85284 h 1085548"/>
                <a:gd name="connsiteX63" fmla="*/ 456815 w 1153192"/>
                <a:gd name="connsiteY63" fmla="*/ 85284 h 1085548"/>
                <a:gd name="connsiteX64" fmla="*/ 461884 w 1153192"/>
                <a:gd name="connsiteY64" fmla="*/ 92526 h 1085548"/>
                <a:gd name="connsiteX65" fmla="*/ 463333 w 1153192"/>
                <a:gd name="connsiteY65" fmla="*/ 91802 h 1085548"/>
                <a:gd name="connsiteX66" fmla="*/ 489403 w 1153192"/>
                <a:gd name="connsiteY66" fmla="*/ 78767 h 1085548"/>
                <a:gd name="connsiteX67" fmla="*/ 519819 w 1153192"/>
                <a:gd name="connsiteY67" fmla="*/ 84560 h 1085548"/>
                <a:gd name="connsiteX68" fmla="*/ 505335 w 1153192"/>
                <a:gd name="connsiteY68" fmla="*/ 104837 h 1085548"/>
                <a:gd name="connsiteX69" fmla="*/ 561821 w 1153192"/>
                <a:gd name="connsiteY69" fmla="*/ 83112 h 1085548"/>
                <a:gd name="connsiteX70" fmla="*/ 564718 w 1153192"/>
                <a:gd name="connsiteY70" fmla="*/ 80939 h 1085548"/>
                <a:gd name="connsiteX71" fmla="*/ 652344 w 1153192"/>
                <a:gd name="connsiteY71" fmla="*/ 115700 h 1085548"/>
                <a:gd name="connsiteX72" fmla="*/ 647275 w 1153192"/>
                <a:gd name="connsiteY72" fmla="*/ 170738 h 1085548"/>
                <a:gd name="connsiteX73" fmla="*/ 625549 w 1153192"/>
                <a:gd name="connsiteY73" fmla="*/ 124390 h 1085548"/>
                <a:gd name="connsiteX74" fmla="*/ 584995 w 1153192"/>
                <a:gd name="connsiteY74" fmla="*/ 124390 h 1085548"/>
                <a:gd name="connsiteX75" fmla="*/ 505335 w 1153192"/>
                <a:gd name="connsiteY75" fmla="*/ 125114 h 1085548"/>
                <a:gd name="connsiteX76" fmla="*/ 467678 w 1153192"/>
                <a:gd name="connsiteY76" fmla="*/ 125839 h 1085548"/>
                <a:gd name="connsiteX77" fmla="*/ 443056 w 1153192"/>
                <a:gd name="connsiteY77" fmla="*/ 170014 h 1085548"/>
                <a:gd name="connsiteX78" fmla="*/ 480713 w 1153192"/>
                <a:gd name="connsiteY78" fmla="*/ 177980 h 1085548"/>
                <a:gd name="connsiteX79" fmla="*/ 481437 w 1153192"/>
                <a:gd name="connsiteY79" fmla="*/ 185222 h 1085548"/>
                <a:gd name="connsiteX80" fmla="*/ 486506 w 1153192"/>
                <a:gd name="connsiteY80" fmla="*/ 183049 h 1085548"/>
                <a:gd name="connsiteX81" fmla="*/ 492300 w 1153192"/>
                <a:gd name="connsiteY81" fmla="*/ 174359 h 1085548"/>
                <a:gd name="connsiteX82" fmla="*/ 493748 w 1153192"/>
                <a:gd name="connsiteY82" fmla="*/ 176531 h 1085548"/>
                <a:gd name="connsiteX83" fmla="*/ 493748 w 1153192"/>
                <a:gd name="connsiteY83" fmla="*/ 173635 h 1085548"/>
                <a:gd name="connsiteX84" fmla="*/ 557476 w 1153192"/>
                <a:gd name="connsiteY84" fmla="*/ 134529 h 1085548"/>
                <a:gd name="connsiteX85" fmla="*/ 598755 w 1153192"/>
                <a:gd name="connsiteY85" fmla="*/ 187394 h 1085548"/>
                <a:gd name="connsiteX86" fmla="*/ 553131 w 1153192"/>
                <a:gd name="connsiteY86" fmla="*/ 246777 h 1085548"/>
                <a:gd name="connsiteX87" fmla="*/ 494473 w 1153192"/>
                <a:gd name="connsiteY87" fmla="*/ 206223 h 1085548"/>
                <a:gd name="connsiteX88" fmla="*/ 494473 w 1153192"/>
                <a:gd name="connsiteY88" fmla="*/ 201878 h 1085548"/>
                <a:gd name="connsiteX89" fmla="*/ 493024 w 1153192"/>
                <a:gd name="connsiteY89" fmla="*/ 204050 h 1085548"/>
                <a:gd name="connsiteX90" fmla="*/ 468402 w 1153192"/>
                <a:gd name="connsiteY90" fmla="*/ 228672 h 1085548"/>
                <a:gd name="connsiteX91" fmla="*/ 448849 w 1153192"/>
                <a:gd name="connsiteY91" fmla="*/ 201154 h 1085548"/>
                <a:gd name="connsiteX92" fmla="*/ 430020 w 1153192"/>
                <a:gd name="connsiteY92" fmla="*/ 183049 h 1085548"/>
                <a:gd name="connsiteX93" fmla="*/ 429296 w 1153192"/>
                <a:gd name="connsiteY93" fmla="*/ 185946 h 1085548"/>
                <a:gd name="connsiteX94" fmla="*/ 390915 w 1153192"/>
                <a:gd name="connsiteY94" fmla="*/ 346714 h 1085548"/>
                <a:gd name="connsiteX95" fmla="*/ 388018 w 1153192"/>
                <a:gd name="connsiteY95" fmla="*/ 370612 h 1085548"/>
                <a:gd name="connsiteX96" fmla="*/ 361947 w 1153192"/>
                <a:gd name="connsiteY96" fmla="*/ 399579 h 1085548"/>
                <a:gd name="connsiteX97" fmla="*/ 356878 w 1153192"/>
                <a:gd name="connsiteY97" fmla="*/ 400303 h 1085548"/>
                <a:gd name="connsiteX98" fmla="*/ 358326 w 1153192"/>
                <a:gd name="connsiteY98" fmla="*/ 401752 h 1085548"/>
                <a:gd name="connsiteX99" fmla="*/ 341670 w 1153192"/>
                <a:gd name="connsiteY99" fmla="*/ 412615 h 1085548"/>
                <a:gd name="connsiteX100" fmla="*/ 718969 w 1153192"/>
                <a:gd name="connsiteY100" fmla="*/ 414787 h 1085548"/>
                <a:gd name="connsiteX101" fmla="*/ 718969 w 1153192"/>
                <a:gd name="connsiteY101" fmla="*/ 414787 h 1085548"/>
                <a:gd name="connsiteX102" fmla="*/ 619032 w 1153192"/>
                <a:gd name="connsiteY102" fmla="*/ 393062 h 1085548"/>
                <a:gd name="connsiteX103" fmla="*/ 619032 w 1153192"/>
                <a:gd name="connsiteY103" fmla="*/ 401028 h 1085548"/>
                <a:gd name="connsiteX104" fmla="*/ 428572 w 1153192"/>
                <a:gd name="connsiteY104" fmla="*/ 401028 h 1085548"/>
                <a:gd name="connsiteX105" fmla="*/ 428572 w 1153192"/>
                <a:gd name="connsiteY105" fmla="*/ 391613 h 1085548"/>
                <a:gd name="connsiteX106" fmla="*/ 614687 w 1153192"/>
                <a:gd name="connsiteY106" fmla="*/ 391613 h 1085548"/>
                <a:gd name="connsiteX107" fmla="*/ 614687 w 1153192"/>
                <a:gd name="connsiteY107" fmla="*/ 391613 h 1085548"/>
                <a:gd name="connsiteX108" fmla="*/ 611066 w 1153192"/>
                <a:gd name="connsiteY108" fmla="*/ 391613 h 1085548"/>
                <a:gd name="connsiteX109" fmla="*/ 614687 w 1153192"/>
                <a:gd name="connsiteY109" fmla="*/ 391613 h 1085548"/>
                <a:gd name="connsiteX110" fmla="*/ 611790 w 1153192"/>
                <a:gd name="connsiteY110" fmla="*/ 390165 h 1085548"/>
                <a:gd name="connsiteX111" fmla="*/ 616859 w 1153192"/>
                <a:gd name="connsiteY111" fmla="*/ 387268 h 1085548"/>
                <a:gd name="connsiteX112" fmla="*/ 691450 w 1153192"/>
                <a:gd name="connsiteY112" fmla="*/ 387268 h 1085548"/>
                <a:gd name="connsiteX113" fmla="*/ 691450 w 1153192"/>
                <a:gd name="connsiteY113" fmla="*/ 387268 h 1085548"/>
                <a:gd name="connsiteX114" fmla="*/ 677690 w 1153192"/>
                <a:gd name="connsiteY114" fmla="*/ 275744 h 1085548"/>
                <a:gd name="connsiteX115" fmla="*/ 701588 w 1153192"/>
                <a:gd name="connsiteY115" fmla="*/ 366991 h 1085548"/>
                <a:gd name="connsiteX116" fmla="*/ 705934 w 1153192"/>
                <a:gd name="connsiteY116" fmla="*/ 387992 h 1085548"/>
                <a:gd name="connsiteX117" fmla="*/ 724762 w 1153192"/>
                <a:gd name="connsiteY117" fmla="*/ 400303 h 1085548"/>
                <a:gd name="connsiteX118" fmla="*/ 729107 w 1153192"/>
                <a:gd name="connsiteY118" fmla="*/ 381475 h 1085548"/>
                <a:gd name="connsiteX119" fmla="*/ 713899 w 1153192"/>
                <a:gd name="connsiteY119" fmla="*/ 268502 h 1085548"/>
                <a:gd name="connsiteX120" fmla="*/ 743591 w 1153192"/>
                <a:gd name="connsiteY120" fmla="*/ 369164 h 1085548"/>
                <a:gd name="connsiteX121" fmla="*/ 799353 w 1153192"/>
                <a:gd name="connsiteY121" fmla="*/ 422753 h 1085548"/>
                <a:gd name="connsiteX122" fmla="*/ 294598 w 1153192"/>
                <a:gd name="connsiteY122" fmla="*/ 416960 h 1085548"/>
                <a:gd name="connsiteX123" fmla="*/ 348188 w 1153192"/>
                <a:gd name="connsiteY123" fmla="*/ 395958 h 1085548"/>
                <a:gd name="connsiteX124" fmla="*/ 352533 w 1153192"/>
                <a:gd name="connsiteY124" fmla="*/ 398855 h 1085548"/>
                <a:gd name="connsiteX125" fmla="*/ 352533 w 1153192"/>
                <a:gd name="connsiteY125" fmla="*/ 398855 h 1085548"/>
                <a:gd name="connsiteX126" fmla="*/ 351809 w 1153192"/>
                <a:gd name="connsiteY126" fmla="*/ 394510 h 1085548"/>
                <a:gd name="connsiteX127" fmla="*/ 372086 w 1153192"/>
                <a:gd name="connsiteY127" fmla="*/ 344541 h 1085548"/>
                <a:gd name="connsiteX128" fmla="*/ 405398 w 1153192"/>
                <a:gd name="connsiteY128" fmla="*/ 241708 h 1085548"/>
                <a:gd name="connsiteX129" fmla="*/ 410467 w 1153192"/>
                <a:gd name="connsiteY129" fmla="*/ 232293 h 1085548"/>
                <a:gd name="connsiteX130" fmla="*/ 413364 w 1153192"/>
                <a:gd name="connsiteY130" fmla="*/ 222155 h 1085548"/>
                <a:gd name="connsiteX131" fmla="*/ 412640 w 1153192"/>
                <a:gd name="connsiteY131" fmla="*/ 197533 h 1085548"/>
                <a:gd name="connsiteX132" fmla="*/ 406122 w 1153192"/>
                <a:gd name="connsiteY132" fmla="*/ 151909 h 1085548"/>
                <a:gd name="connsiteX133" fmla="*/ 443780 w 1153192"/>
                <a:gd name="connsiteY133" fmla="*/ 88905 h 1085548"/>
                <a:gd name="connsiteX134" fmla="*/ 448849 w 1153192"/>
                <a:gd name="connsiteY134" fmla="*/ 83112 h 1085548"/>
                <a:gd name="connsiteX135" fmla="*/ 425675 w 1153192"/>
                <a:gd name="connsiteY135" fmla="*/ 75870 h 1085548"/>
                <a:gd name="connsiteX136" fmla="*/ 257665 w 1153192"/>
                <a:gd name="connsiteY136" fmla="*/ 279365 h 1085548"/>
                <a:gd name="connsiteX137" fmla="*/ 231595 w 1153192"/>
                <a:gd name="connsiteY137" fmla="*/ 416960 h 1085548"/>
                <a:gd name="connsiteX138" fmla="*/ 259838 w 1153192"/>
                <a:gd name="connsiteY138" fmla="*/ 234466 h 1085548"/>
                <a:gd name="connsiteX139" fmla="*/ 443780 w 1153192"/>
                <a:gd name="connsiteY139" fmla="*/ 50524 h 1085548"/>
                <a:gd name="connsiteX140" fmla="*/ 398156 w 1153192"/>
                <a:gd name="connsiteY140" fmla="*/ 62835 h 1085548"/>
                <a:gd name="connsiteX141" fmla="*/ 206248 w 1153192"/>
                <a:gd name="connsiteY141" fmla="*/ 358301 h 1085548"/>
                <a:gd name="connsiteX142" fmla="*/ 198282 w 1153192"/>
                <a:gd name="connsiteY142" fmla="*/ 419132 h 1085548"/>
                <a:gd name="connsiteX143" fmla="*/ 165694 w 1153192"/>
                <a:gd name="connsiteY143" fmla="*/ 477067 h 1085548"/>
                <a:gd name="connsiteX144" fmla="*/ 76620 w 1153192"/>
                <a:gd name="connsiteY144" fmla="*/ 577728 h 1085548"/>
                <a:gd name="connsiteX145" fmla="*/ 6374 w 1153192"/>
                <a:gd name="connsiteY145" fmla="*/ 744290 h 1085548"/>
                <a:gd name="connsiteX146" fmla="*/ 96173 w 1153192"/>
                <a:gd name="connsiteY146" fmla="*/ 965165 h 1085548"/>
                <a:gd name="connsiteX147" fmla="*/ 504611 w 1153192"/>
                <a:gd name="connsiteY147" fmla="*/ 261985 h 1085548"/>
                <a:gd name="connsiteX148" fmla="*/ 546614 w 1153192"/>
                <a:gd name="connsiteY148" fmla="*/ 247501 h 1085548"/>
                <a:gd name="connsiteX149" fmla="*/ 580650 w 1153192"/>
                <a:gd name="connsiteY149" fmla="*/ 258364 h 1085548"/>
                <a:gd name="connsiteX150" fmla="*/ 537199 w 1153192"/>
                <a:gd name="connsiteY150" fmla="*/ 285159 h 1085548"/>
                <a:gd name="connsiteX151" fmla="*/ 504611 w 1153192"/>
                <a:gd name="connsiteY151" fmla="*/ 261985 h 1085548"/>
                <a:gd name="connsiteX152" fmla="*/ 494473 w 1153192"/>
                <a:gd name="connsiteY152" fmla="*/ 295297 h 1085548"/>
                <a:gd name="connsiteX153" fmla="*/ 542268 w 1153192"/>
                <a:gd name="connsiteY153" fmla="*/ 317023 h 1085548"/>
                <a:gd name="connsiteX154" fmla="*/ 538648 w 1153192"/>
                <a:gd name="connsiteY154" fmla="*/ 324264 h 1085548"/>
                <a:gd name="connsiteX155" fmla="*/ 485058 w 1153192"/>
                <a:gd name="connsiteY155" fmla="*/ 301815 h 1085548"/>
                <a:gd name="connsiteX156" fmla="*/ 494473 w 1153192"/>
                <a:gd name="connsiteY156" fmla="*/ 295297 h 1085548"/>
                <a:gd name="connsiteX157" fmla="*/ 447401 w 1153192"/>
                <a:gd name="connsiteY157" fmla="*/ 275744 h 1085548"/>
                <a:gd name="connsiteX158" fmla="*/ 580650 w 1153192"/>
                <a:gd name="connsiteY158" fmla="*/ 345990 h 1085548"/>
                <a:gd name="connsiteX159" fmla="*/ 447401 w 1153192"/>
                <a:gd name="connsiteY159" fmla="*/ 275744 h 1085548"/>
                <a:gd name="connsiteX160" fmla="*/ 613238 w 1153192"/>
                <a:gd name="connsiteY160" fmla="*/ 227948 h 1085548"/>
                <a:gd name="connsiteX161" fmla="*/ 601651 w 1153192"/>
                <a:gd name="connsiteY161" fmla="*/ 222155 h 1085548"/>
                <a:gd name="connsiteX162" fmla="*/ 603824 w 1153192"/>
                <a:gd name="connsiteY162" fmla="*/ 149012 h 1085548"/>
                <a:gd name="connsiteX163" fmla="*/ 612514 w 1153192"/>
                <a:gd name="connsiteY163" fmla="*/ 143219 h 1085548"/>
                <a:gd name="connsiteX164" fmla="*/ 637860 w 1153192"/>
                <a:gd name="connsiteY164" fmla="*/ 191015 h 1085548"/>
                <a:gd name="connsiteX165" fmla="*/ 613238 w 1153192"/>
                <a:gd name="connsiteY165" fmla="*/ 227948 h 1085548"/>
                <a:gd name="connsiteX166" fmla="*/ 619032 w 1153192"/>
                <a:gd name="connsiteY166" fmla="*/ 304712 h 1085548"/>
                <a:gd name="connsiteX167" fmla="*/ 666828 w 1153192"/>
                <a:gd name="connsiteY167" fmla="*/ 238087 h 1085548"/>
                <a:gd name="connsiteX168" fmla="*/ 619032 w 1153192"/>
                <a:gd name="connsiteY168" fmla="*/ 304712 h 1085548"/>
                <a:gd name="connsiteX169" fmla="*/ 228698 w 1153192"/>
                <a:gd name="connsiteY169" fmla="*/ 733427 h 1085548"/>
                <a:gd name="connsiteX170" fmla="*/ 180902 w 1153192"/>
                <a:gd name="connsiteY170" fmla="*/ 600178 h 1085548"/>
                <a:gd name="connsiteX171" fmla="*/ 238112 w 1153192"/>
                <a:gd name="connsiteY171" fmla="*/ 729806 h 1085548"/>
                <a:gd name="connsiteX172" fmla="*/ 228698 w 1153192"/>
                <a:gd name="connsiteY172" fmla="*/ 733427 h 1085548"/>
                <a:gd name="connsiteX173" fmla="*/ 705209 w 1153192"/>
                <a:gd name="connsiteY173" fmla="*/ 59938 h 1085548"/>
                <a:gd name="connsiteX174" fmla="*/ 695071 w 1153192"/>
                <a:gd name="connsiteY174" fmla="*/ 47627 h 1085548"/>
                <a:gd name="connsiteX175" fmla="*/ 911601 w 1153192"/>
                <a:gd name="connsiteY175" fmla="*/ 456790 h 1085548"/>
                <a:gd name="connsiteX176" fmla="*/ 889876 w 1153192"/>
                <a:gd name="connsiteY176" fmla="*/ 379302 h 1085548"/>
                <a:gd name="connsiteX177" fmla="*/ 705209 w 1153192"/>
                <a:gd name="connsiteY177" fmla="*/ 59938 h 1085548"/>
                <a:gd name="connsiteX178" fmla="*/ 999951 w 1153192"/>
                <a:gd name="connsiteY178" fmla="*/ 550933 h 1085548"/>
                <a:gd name="connsiteX179" fmla="*/ 981123 w 1153192"/>
                <a:gd name="connsiteY179" fmla="*/ 545864 h 1085548"/>
                <a:gd name="connsiteX180" fmla="*/ 964466 w 1153192"/>
                <a:gd name="connsiteY180" fmla="*/ 535001 h 1085548"/>
                <a:gd name="connsiteX181" fmla="*/ 949259 w 1153192"/>
                <a:gd name="connsiteY181" fmla="*/ 656664 h 1085548"/>
                <a:gd name="connsiteX182" fmla="*/ 938396 w 1153192"/>
                <a:gd name="connsiteY182" fmla="*/ 566141 h 1085548"/>
                <a:gd name="connsiteX183" fmla="*/ 942741 w 1153192"/>
                <a:gd name="connsiteY183" fmla="*/ 561796 h 1085548"/>
                <a:gd name="connsiteX184" fmla="*/ 944913 w 1153192"/>
                <a:gd name="connsiteY184" fmla="*/ 556727 h 1085548"/>
                <a:gd name="connsiteX185" fmla="*/ 942017 w 1153192"/>
                <a:gd name="connsiteY185" fmla="*/ 558899 h 1085548"/>
                <a:gd name="connsiteX186" fmla="*/ 917395 w 1153192"/>
                <a:gd name="connsiteY186" fmla="*/ 578452 h 1085548"/>
                <a:gd name="connsiteX187" fmla="*/ 926809 w 1153192"/>
                <a:gd name="connsiteY187" fmla="*/ 628421 h 1085548"/>
                <a:gd name="connsiteX188" fmla="*/ 905083 w 1153192"/>
                <a:gd name="connsiteY188" fmla="*/ 551657 h 1085548"/>
                <a:gd name="connsiteX189" fmla="*/ 926809 w 1153192"/>
                <a:gd name="connsiteY189" fmla="*/ 535001 h 1085548"/>
                <a:gd name="connsiteX190" fmla="*/ 946362 w 1153192"/>
                <a:gd name="connsiteY190" fmla="*/ 550209 h 1085548"/>
                <a:gd name="connsiteX191" fmla="*/ 920291 w 1153192"/>
                <a:gd name="connsiteY191" fmla="*/ 508931 h 1085548"/>
                <a:gd name="connsiteX192" fmla="*/ 753005 w 1153192"/>
                <a:gd name="connsiteY192" fmla="*/ 469101 h 1085548"/>
                <a:gd name="connsiteX193" fmla="*/ 752281 w 1153192"/>
                <a:gd name="connsiteY193" fmla="*/ 460411 h 1085548"/>
                <a:gd name="connsiteX194" fmla="*/ 999951 w 1153192"/>
                <a:gd name="connsiteY194" fmla="*/ 550933 h 1085548"/>
                <a:gd name="connsiteX195" fmla="*/ 321393 w 1153192"/>
                <a:gd name="connsiteY195" fmla="*/ 451720 h 1085548"/>
                <a:gd name="connsiteX196" fmla="*/ 734901 w 1153192"/>
                <a:gd name="connsiteY196" fmla="*/ 458962 h 1085548"/>
                <a:gd name="connsiteX197" fmla="*/ 749384 w 1153192"/>
                <a:gd name="connsiteY197" fmla="*/ 458962 h 1085548"/>
                <a:gd name="connsiteX198" fmla="*/ 751557 w 1153192"/>
                <a:gd name="connsiteY198" fmla="*/ 464756 h 1085548"/>
                <a:gd name="connsiteX199" fmla="*/ 750833 w 1153192"/>
                <a:gd name="connsiteY199" fmla="*/ 467652 h 1085548"/>
                <a:gd name="connsiteX200" fmla="*/ 461884 w 1153192"/>
                <a:gd name="connsiteY200" fmla="*/ 491550 h 1085548"/>
                <a:gd name="connsiteX201" fmla="*/ 372086 w 1153192"/>
                <a:gd name="connsiteY201" fmla="*/ 477067 h 1085548"/>
                <a:gd name="connsiteX202" fmla="*/ 235940 w 1153192"/>
                <a:gd name="connsiteY202" fmla="*/ 486481 h 1085548"/>
                <a:gd name="connsiteX203" fmla="*/ 199731 w 1153192"/>
                <a:gd name="connsiteY203" fmla="*/ 494447 h 1085548"/>
                <a:gd name="connsiteX204" fmla="*/ 321393 w 1153192"/>
                <a:gd name="connsiteY204" fmla="*/ 451720 h 1085548"/>
                <a:gd name="connsiteX205" fmla="*/ 220008 w 1153192"/>
                <a:gd name="connsiteY205" fmla="*/ 537898 h 1085548"/>
                <a:gd name="connsiteX206" fmla="*/ 211317 w 1153192"/>
                <a:gd name="connsiteY206" fmla="*/ 600178 h 1085548"/>
                <a:gd name="connsiteX207" fmla="*/ 211317 w 1153192"/>
                <a:gd name="connsiteY207" fmla="*/ 556727 h 1085548"/>
                <a:gd name="connsiteX208" fmla="*/ 181626 w 1153192"/>
                <a:gd name="connsiteY208" fmla="*/ 578452 h 1085548"/>
                <a:gd name="connsiteX209" fmla="*/ 152659 w 1153192"/>
                <a:gd name="connsiteY209" fmla="*/ 521242 h 1085548"/>
                <a:gd name="connsiteX210" fmla="*/ 220008 w 1153192"/>
                <a:gd name="connsiteY210" fmla="*/ 537898 h 10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153192" h="1085548">
                  <a:moveTo>
                    <a:pt x="96173" y="965165"/>
                  </a:moveTo>
                  <a:cubicBezTo>
                    <a:pt x="150486" y="1002098"/>
                    <a:pt x="211317" y="1023100"/>
                    <a:pt x="273597" y="1038307"/>
                  </a:cubicBezTo>
                  <a:cubicBezTo>
                    <a:pt x="281563" y="1039756"/>
                    <a:pt x="291702" y="1041204"/>
                    <a:pt x="298219" y="1038307"/>
                  </a:cubicBezTo>
                  <a:cubicBezTo>
                    <a:pt x="306185" y="1034687"/>
                    <a:pt x="300392" y="1028169"/>
                    <a:pt x="294598" y="1025272"/>
                  </a:cubicBezTo>
                  <a:cubicBezTo>
                    <a:pt x="294598" y="1025272"/>
                    <a:pt x="294598" y="1025272"/>
                    <a:pt x="294598" y="1025272"/>
                  </a:cubicBezTo>
                  <a:cubicBezTo>
                    <a:pt x="294598" y="1025996"/>
                    <a:pt x="294598" y="1027445"/>
                    <a:pt x="294598" y="1028169"/>
                  </a:cubicBezTo>
                  <a:cubicBezTo>
                    <a:pt x="212042" y="1006444"/>
                    <a:pt x="132382" y="979649"/>
                    <a:pt x="68654" y="917369"/>
                  </a:cubicBezTo>
                  <a:cubicBezTo>
                    <a:pt x="46928" y="895644"/>
                    <a:pt x="29548" y="871746"/>
                    <a:pt x="28099" y="837709"/>
                  </a:cubicBezTo>
                  <a:cubicBezTo>
                    <a:pt x="74447" y="941991"/>
                    <a:pt x="168591" y="976752"/>
                    <a:pt x="264907" y="1009340"/>
                  </a:cubicBezTo>
                  <a:cubicBezTo>
                    <a:pt x="274321" y="1012237"/>
                    <a:pt x="284460" y="1012237"/>
                    <a:pt x="291702" y="1019479"/>
                  </a:cubicBezTo>
                  <a:cubicBezTo>
                    <a:pt x="292426" y="1019479"/>
                    <a:pt x="293874" y="1020203"/>
                    <a:pt x="294598" y="1020203"/>
                  </a:cubicBezTo>
                  <a:cubicBezTo>
                    <a:pt x="315600" y="1021651"/>
                    <a:pt x="334428" y="1016582"/>
                    <a:pt x="338049" y="991236"/>
                  </a:cubicBezTo>
                  <a:cubicBezTo>
                    <a:pt x="338049" y="990512"/>
                    <a:pt x="338049" y="990512"/>
                    <a:pt x="338049" y="989787"/>
                  </a:cubicBezTo>
                  <a:cubicBezTo>
                    <a:pt x="337325" y="989787"/>
                    <a:pt x="336601" y="989787"/>
                    <a:pt x="336601" y="989787"/>
                  </a:cubicBezTo>
                  <a:cubicBezTo>
                    <a:pt x="327187" y="976028"/>
                    <a:pt x="319221" y="962268"/>
                    <a:pt x="309082" y="948509"/>
                  </a:cubicBezTo>
                  <a:cubicBezTo>
                    <a:pt x="288081" y="921714"/>
                    <a:pt x="280115" y="889850"/>
                    <a:pt x="277218" y="855090"/>
                  </a:cubicBezTo>
                  <a:cubicBezTo>
                    <a:pt x="274321" y="824674"/>
                    <a:pt x="290977" y="789913"/>
                    <a:pt x="264183" y="763119"/>
                  </a:cubicBezTo>
                  <a:cubicBezTo>
                    <a:pt x="263459" y="762394"/>
                    <a:pt x="277218" y="734875"/>
                    <a:pt x="270700" y="719668"/>
                  </a:cubicBezTo>
                  <a:cubicBezTo>
                    <a:pt x="242457" y="654491"/>
                    <a:pt x="266355" y="588591"/>
                    <a:pt x="265631" y="523414"/>
                  </a:cubicBezTo>
                  <a:cubicBezTo>
                    <a:pt x="277942" y="542967"/>
                    <a:pt x="277942" y="565417"/>
                    <a:pt x="275770" y="586418"/>
                  </a:cubicBezTo>
                  <a:cubicBezTo>
                    <a:pt x="271425" y="632042"/>
                    <a:pt x="273597" y="676217"/>
                    <a:pt x="285184" y="719668"/>
                  </a:cubicBezTo>
                  <a:cubicBezTo>
                    <a:pt x="294598" y="755877"/>
                    <a:pt x="288081" y="792086"/>
                    <a:pt x="293874" y="828295"/>
                  </a:cubicBezTo>
                  <a:cubicBezTo>
                    <a:pt x="302564" y="881884"/>
                    <a:pt x="318496" y="933301"/>
                    <a:pt x="340222" y="982546"/>
                  </a:cubicBezTo>
                  <a:cubicBezTo>
                    <a:pt x="342394" y="985442"/>
                    <a:pt x="344567" y="988339"/>
                    <a:pt x="346739" y="991236"/>
                  </a:cubicBezTo>
                  <a:cubicBezTo>
                    <a:pt x="358326" y="1004995"/>
                    <a:pt x="370637" y="1018030"/>
                    <a:pt x="381500" y="1032514"/>
                  </a:cubicBezTo>
                  <a:cubicBezTo>
                    <a:pt x="407571" y="1066551"/>
                    <a:pt x="439435" y="1087552"/>
                    <a:pt x="484334" y="1078137"/>
                  </a:cubicBezTo>
                  <a:cubicBezTo>
                    <a:pt x="491576" y="1076689"/>
                    <a:pt x="499542" y="1077413"/>
                    <a:pt x="506059" y="1079586"/>
                  </a:cubicBezTo>
                  <a:cubicBezTo>
                    <a:pt x="576305" y="1098415"/>
                    <a:pt x="635688" y="1070172"/>
                    <a:pt x="686381" y="1029617"/>
                  </a:cubicBezTo>
                  <a:cubicBezTo>
                    <a:pt x="748660" y="979649"/>
                    <a:pt x="817457" y="926059"/>
                    <a:pt x="825424" y="841330"/>
                  </a:cubicBezTo>
                  <a:cubicBezTo>
                    <a:pt x="833389" y="751532"/>
                    <a:pt x="856563" y="666078"/>
                    <a:pt x="865978" y="577004"/>
                  </a:cubicBezTo>
                  <a:cubicBezTo>
                    <a:pt x="867426" y="562520"/>
                    <a:pt x="868150" y="548037"/>
                    <a:pt x="868874" y="533553"/>
                  </a:cubicBezTo>
                  <a:cubicBezTo>
                    <a:pt x="872495" y="533553"/>
                    <a:pt x="875392" y="534277"/>
                    <a:pt x="879013" y="534277"/>
                  </a:cubicBezTo>
                  <a:cubicBezTo>
                    <a:pt x="884082" y="566141"/>
                    <a:pt x="873944" y="598005"/>
                    <a:pt x="870323" y="630593"/>
                  </a:cubicBezTo>
                  <a:cubicBezTo>
                    <a:pt x="865254" y="668251"/>
                    <a:pt x="858012" y="706632"/>
                    <a:pt x="852218" y="745014"/>
                  </a:cubicBezTo>
                  <a:cubicBezTo>
                    <a:pt x="850770" y="754428"/>
                    <a:pt x="852942" y="766015"/>
                    <a:pt x="862357" y="769636"/>
                  </a:cubicBezTo>
                  <a:cubicBezTo>
                    <a:pt x="870323" y="772533"/>
                    <a:pt x="877565" y="763843"/>
                    <a:pt x="884082" y="758773"/>
                  </a:cubicBezTo>
                  <a:cubicBezTo>
                    <a:pt x="889152" y="755153"/>
                    <a:pt x="888427" y="744290"/>
                    <a:pt x="899290" y="746462"/>
                  </a:cubicBezTo>
                  <a:cubicBezTo>
                    <a:pt x="897117" y="760222"/>
                    <a:pt x="891324" y="774705"/>
                    <a:pt x="878289" y="776878"/>
                  </a:cubicBezTo>
                  <a:cubicBezTo>
                    <a:pt x="852218" y="781947"/>
                    <a:pt x="850046" y="798603"/>
                    <a:pt x="848597" y="818880"/>
                  </a:cubicBezTo>
                  <a:cubicBezTo>
                    <a:pt x="845701" y="857986"/>
                    <a:pt x="835562" y="894920"/>
                    <a:pt x="814561" y="928956"/>
                  </a:cubicBezTo>
                  <a:cubicBezTo>
                    <a:pt x="801525" y="949957"/>
                    <a:pt x="796456" y="969510"/>
                    <a:pt x="808767" y="992684"/>
                  </a:cubicBezTo>
                  <a:cubicBezTo>
                    <a:pt x="822527" y="1017306"/>
                    <a:pt x="844252" y="1012961"/>
                    <a:pt x="866702" y="1011513"/>
                  </a:cubicBezTo>
                  <a:cubicBezTo>
                    <a:pt x="871771" y="1010789"/>
                    <a:pt x="876116" y="1010789"/>
                    <a:pt x="881185" y="1010064"/>
                  </a:cubicBezTo>
                  <a:cubicBezTo>
                    <a:pt x="895669" y="1006444"/>
                    <a:pt x="910153" y="1002823"/>
                    <a:pt x="924636" y="1001374"/>
                  </a:cubicBezTo>
                  <a:cubicBezTo>
                    <a:pt x="932602" y="999202"/>
                    <a:pt x="939844" y="997029"/>
                    <a:pt x="947086" y="994857"/>
                  </a:cubicBezTo>
                  <a:cubicBezTo>
                    <a:pt x="940568" y="997753"/>
                    <a:pt x="933327" y="999926"/>
                    <a:pt x="926085" y="1001374"/>
                  </a:cubicBezTo>
                  <a:cubicBezTo>
                    <a:pt x="937672" y="999926"/>
                    <a:pt x="949983" y="999926"/>
                    <a:pt x="963018" y="1001374"/>
                  </a:cubicBezTo>
                  <a:cubicBezTo>
                    <a:pt x="933327" y="1007168"/>
                    <a:pt x="904359" y="1012961"/>
                    <a:pt x="874668" y="1019479"/>
                  </a:cubicBezTo>
                  <a:cubicBezTo>
                    <a:pt x="873944" y="1019479"/>
                    <a:pt x="873944" y="1018755"/>
                    <a:pt x="873219" y="1018755"/>
                  </a:cubicBezTo>
                  <a:cubicBezTo>
                    <a:pt x="863805" y="1020927"/>
                    <a:pt x="855115" y="1022375"/>
                    <a:pt x="845701" y="1025272"/>
                  </a:cubicBezTo>
                  <a:cubicBezTo>
                    <a:pt x="838459" y="1027445"/>
                    <a:pt x="831217" y="1031790"/>
                    <a:pt x="832665" y="1040480"/>
                  </a:cubicBezTo>
                  <a:cubicBezTo>
                    <a:pt x="834114" y="1052067"/>
                    <a:pt x="843528" y="1051343"/>
                    <a:pt x="852218" y="1049170"/>
                  </a:cubicBezTo>
                  <a:cubicBezTo>
                    <a:pt x="934775" y="1031066"/>
                    <a:pt x="1015883" y="1010789"/>
                    <a:pt x="1081784" y="953578"/>
                  </a:cubicBezTo>
                  <a:cubicBezTo>
                    <a:pt x="1144063" y="900713"/>
                    <a:pt x="1165789" y="833364"/>
                    <a:pt x="1146236" y="754428"/>
                  </a:cubicBezTo>
                  <a:cubicBezTo>
                    <a:pt x="1124511" y="665354"/>
                    <a:pt x="1079611" y="589315"/>
                    <a:pt x="1013711" y="528484"/>
                  </a:cubicBezTo>
                  <a:cubicBezTo>
                    <a:pt x="966639" y="485757"/>
                    <a:pt x="944189" y="437237"/>
                    <a:pt x="942741" y="376405"/>
                  </a:cubicBezTo>
                  <a:cubicBezTo>
                    <a:pt x="942741" y="369164"/>
                    <a:pt x="941293" y="361922"/>
                    <a:pt x="940568" y="354680"/>
                  </a:cubicBezTo>
                  <a:cubicBezTo>
                    <a:pt x="931154" y="209844"/>
                    <a:pt x="841355" y="120769"/>
                    <a:pt x="729107" y="46903"/>
                  </a:cubicBezTo>
                  <a:cubicBezTo>
                    <a:pt x="657413" y="-169"/>
                    <a:pt x="579926" y="-8859"/>
                    <a:pt x="498093" y="7797"/>
                  </a:cubicBezTo>
                  <a:cubicBezTo>
                    <a:pt x="484334" y="10694"/>
                    <a:pt x="464057" y="6349"/>
                    <a:pt x="460436" y="23005"/>
                  </a:cubicBezTo>
                  <a:cubicBezTo>
                    <a:pt x="458263" y="38937"/>
                    <a:pt x="474920" y="48351"/>
                    <a:pt x="491576" y="54869"/>
                  </a:cubicBezTo>
                  <a:cubicBezTo>
                    <a:pt x="479265" y="63559"/>
                    <a:pt x="467678" y="72249"/>
                    <a:pt x="455367" y="80215"/>
                  </a:cubicBezTo>
                  <a:cubicBezTo>
                    <a:pt x="454643" y="82388"/>
                    <a:pt x="454643" y="83836"/>
                    <a:pt x="454643" y="85284"/>
                  </a:cubicBezTo>
                  <a:cubicBezTo>
                    <a:pt x="455367" y="85284"/>
                    <a:pt x="456091" y="85284"/>
                    <a:pt x="456815" y="85284"/>
                  </a:cubicBezTo>
                  <a:cubicBezTo>
                    <a:pt x="456091" y="89630"/>
                    <a:pt x="458263" y="91802"/>
                    <a:pt x="461884" y="92526"/>
                  </a:cubicBezTo>
                  <a:cubicBezTo>
                    <a:pt x="462608" y="92526"/>
                    <a:pt x="462608" y="91802"/>
                    <a:pt x="463333" y="91802"/>
                  </a:cubicBezTo>
                  <a:cubicBezTo>
                    <a:pt x="471299" y="86733"/>
                    <a:pt x="479989" y="81664"/>
                    <a:pt x="489403" y="78767"/>
                  </a:cubicBezTo>
                  <a:cubicBezTo>
                    <a:pt x="499542" y="75146"/>
                    <a:pt x="513301" y="72973"/>
                    <a:pt x="519819" y="84560"/>
                  </a:cubicBezTo>
                  <a:cubicBezTo>
                    <a:pt x="527061" y="97596"/>
                    <a:pt x="501714" y="91078"/>
                    <a:pt x="505335" y="104837"/>
                  </a:cubicBezTo>
                  <a:cubicBezTo>
                    <a:pt x="524888" y="99044"/>
                    <a:pt x="548062" y="103389"/>
                    <a:pt x="561821" y="83112"/>
                  </a:cubicBezTo>
                  <a:cubicBezTo>
                    <a:pt x="562546" y="82388"/>
                    <a:pt x="563270" y="81664"/>
                    <a:pt x="564718" y="80939"/>
                  </a:cubicBezTo>
                  <a:cubicBezTo>
                    <a:pt x="605996" y="65732"/>
                    <a:pt x="626274" y="99768"/>
                    <a:pt x="652344" y="115700"/>
                  </a:cubicBezTo>
                  <a:cubicBezTo>
                    <a:pt x="673345" y="128011"/>
                    <a:pt x="667552" y="149737"/>
                    <a:pt x="647275" y="170738"/>
                  </a:cubicBezTo>
                  <a:cubicBezTo>
                    <a:pt x="642930" y="152633"/>
                    <a:pt x="639309" y="136701"/>
                    <a:pt x="625549" y="124390"/>
                  </a:cubicBezTo>
                  <a:cubicBezTo>
                    <a:pt x="611066" y="112079"/>
                    <a:pt x="599479" y="90354"/>
                    <a:pt x="584995" y="124390"/>
                  </a:cubicBezTo>
                  <a:cubicBezTo>
                    <a:pt x="583547" y="128011"/>
                    <a:pt x="506784" y="129460"/>
                    <a:pt x="505335" y="125114"/>
                  </a:cubicBezTo>
                  <a:cubicBezTo>
                    <a:pt x="491576" y="96147"/>
                    <a:pt x="479265" y="115700"/>
                    <a:pt x="467678" y="125839"/>
                  </a:cubicBezTo>
                  <a:cubicBezTo>
                    <a:pt x="455367" y="135977"/>
                    <a:pt x="448125" y="149737"/>
                    <a:pt x="443056" y="170014"/>
                  </a:cubicBezTo>
                  <a:cubicBezTo>
                    <a:pt x="463333" y="152633"/>
                    <a:pt x="482161" y="141046"/>
                    <a:pt x="480713" y="177980"/>
                  </a:cubicBezTo>
                  <a:cubicBezTo>
                    <a:pt x="480713" y="180152"/>
                    <a:pt x="481437" y="182325"/>
                    <a:pt x="481437" y="185222"/>
                  </a:cubicBezTo>
                  <a:cubicBezTo>
                    <a:pt x="483610" y="184497"/>
                    <a:pt x="485782" y="184497"/>
                    <a:pt x="486506" y="183049"/>
                  </a:cubicBezTo>
                  <a:cubicBezTo>
                    <a:pt x="488679" y="180152"/>
                    <a:pt x="490852" y="177256"/>
                    <a:pt x="492300" y="174359"/>
                  </a:cubicBezTo>
                  <a:cubicBezTo>
                    <a:pt x="493024" y="175083"/>
                    <a:pt x="493748" y="175807"/>
                    <a:pt x="493748" y="176531"/>
                  </a:cubicBezTo>
                  <a:cubicBezTo>
                    <a:pt x="493748" y="175807"/>
                    <a:pt x="493748" y="175083"/>
                    <a:pt x="493748" y="173635"/>
                  </a:cubicBezTo>
                  <a:cubicBezTo>
                    <a:pt x="500266" y="135253"/>
                    <a:pt x="527061" y="130184"/>
                    <a:pt x="557476" y="134529"/>
                  </a:cubicBezTo>
                  <a:cubicBezTo>
                    <a:pt x="587168" y="138150"/>
                    <a:pt x="598755" y="158427"/>
                    <a:pt x="598755" y="187394"/>
                  </a:cubicBezTo>
                  <a:cubicBezTo>
                    <a:pt x="599479" y="220706"/>
                    <a:pt x="584271" y="241708"/>
                    <a:pt x="553131" y="246777"/>
                  </a:cubicBezTo>
                  <a:cubicBezTo>
                    <a:pt x="522716" y="250398"/>
                    <a:pt x="500266" y="240259"/>
                    <a:pt x="494473" y="206223"/>
                  </a:cubicBezTo>
                  <a:cubicBezTo>
                    <a:pt x="494473" y="204774"/>
                    <a:pt x="494473" y="203326"/>
                    <a:pt x="494473" y="201878"/>
                  </a:cubicBezTo>
                  <a:cubicBezTo>
                    <a:pt x="493748" y="202602"/>
                    <a:pt x="493748" y="203326"/>
                    <a:pt x="493024" y="204050"/>
                  </a:cubicBezTo>
                  <a:cubicBezTo>
                    <a:pt x="477816" y="206947"/>
                    <a:pt x="487955" y="232293"/>
                    <a:pt x="468402" y="228672"/>
                  </a:cubicBezTo>
                  <a:cubicBezTo>
                    <a:pt x="454643" y="225776"/>
                    <a:pt x="453194" y="211292"/>
                    <a:pt x="448849" y="201154"/>
                  </a:cubicBezTo>
                  <a:cubicBezTo>
                    <a:pt x="444504" y="192463"/>
                    <a:pt x="440159" y="184497"/>
                    <a:pt x="430020" y="183049"/>
                  </a:cubicBezTo>
                  <a:cubicBezTo>
                    <a:pt x="430020" y="183773"/>
                    <a:pt x="430020" y="185222"/>
                    <a:pt x="429296" y="185946"/>
                  </a:cubicBezTo>
                  <a:cubicBezTo>
                    <a:pt x="432917" y="243156"/>
                    <a:pt x="390190" y="290228"/>
                    <a:pt x="390915" y="346714"/>
                  </a:cubicBezTo>
                  <a:cubicBezTo>
                    <a:pt x="390915" y="354680"/>
                    <a:pt x="385845" y="364094"/>
                    <a:pt x="388018" y="370612"/>
                  </a:cubicBezTo>
                  <a:cubicBezTo>
                    <a:pt x="399605" y="399579"/>
                    <a:pt x="382224" y="401028"/>
                    <a:pt x="361947" y="399579"/>
                  </a:cubicBezTo>
                  <a:cubicBezTo>
                    <a:pt x="359775" y="400303"/>
                    <a:pt x="358326" y="400303"/>
                    <a:pt x="356878" y="400303"/>
                  </a:cubicBezTo>
                  <a:cubicBezTo>
                    <a:pt x="357602" y="401028"/>
                    <a:pt x="358326" y="401028"/>
                    <a:pt x="358326" y="401752"/>
                  </a:cubicBezTo>
                  <a:cubicBezTo>
                    <a:pt x="353981" y="404649"/>
                    <a:pt x="348912" y="407545"/>
                    <a:pt x="341670" y="412615"/>
                  </a:cubicBezTo>
                  <a:cubicBezTo>
                    <a:pt x="466229" y="429271"/>
                    <a:pt x="587892" y="431443"/>
                    <a:pt x="718969" y="414787"/>
                  </a:cubicBezTo>
                  <a:cubicBezTo>
                    <a:pt x="718969" y="414787"/>
                    <a:pt x="718969" y="414787"/>
                    <a:pt x="718969" y="414787"/>
                  </a:cubicBezTo>
                  <a:cubicBezTo>
                    <a:pt x="680587" y="400303"/>
                    <a:pt x="648723" y="398131"/>
                    <a:pt x="619032" y="393062"/>
                  </a:cubicBezTo>
                  <a:cubicBezTo>
                    <a:pt x="619032" y="395958"/>
                    <a:pt x="619032" y="398131"/>
                    <a:pt x="619032" y="401028"/>
                  </a:cubicBezTo>
                  <a:cubicBezTo>
                    <a:pt x="555304" y="401028"/>
                    <a:pt x="492300" y="401028"/>
                    <a:pt x="428572" y="401028"/>
                  </a:cubicBezTo>
                  <a:cubicBezTo>
                    <a:pt x="428572" y="397407"/>
                    <a:pt x="428572" y="395234"/>
                    <a:pt x="428572" y="391613"/>
                  </a:cubicBezTo>
                  <a:cubicBezTo>
                    <a:pt x="490852" y="391613"/>
                    <a:pt x="552407" y="391613"/>
                    <a:pt x="614687" y="391613"/>
                  </a:cubicBezTo>
                  <a:cubicBezTo>
                    <a:pt x="614687" y="391613"/>
                    <a:pt x="614687" y="391613"/>
                    <a:pt x="614687" y="391613"/>
                  </a:cubicBezTo>
                  <a:cubicBezTo>
                    <a:pt x="613238" y="391613"/>
                    <a:pt x="611790" y="391613"/>
                    <a:pt x="611066" y="391613"/>
                  </a:cubicBezTo>
                  <a:cubicBezTo>
                    <a:pt x="612514" y="391613"/>
                    <a:pt x="613238" y="391613"/>
                    <a:pt x="614687" y="391613"/>
                  </a:cubicBezTo>
                  <a:cubicBezTo>
                    <a:pt x="613962" y="390889"/>
                    <a:pt x="612514" y="390165"/>
                    <a:pt x="611790" y="390165"/>
                  </a:cubicBezTo>
                  <a:cubicBezTo>
                    <a:pt x="613238" y="389441"/>
                    <a:pt x="615411" y="387992"/>
                    <a:pt x="616859" y="387268"/>
                  </a:cubicBezTo>
                  <a:cubicBezTo>
                    <a:pt x="640757" y="387268"/>
                    <a:pt x="664655" y="387268"/>
                    <a:pt x="691450" y="387268"/>
                  </a:cubicBezTo>
                  <a:cubicBezTo>
                    <a:pt x="691450" y="387268"/>
                    <a:pt x="691450" y="387268"/>
                    <a:pt x="691450" y="387268"/>
                  </a:cubicBezTo>
                  <a:cubicBezTo>
                    <a:pt x="686381" y="348887"/>
                    <a:pt x="682036" y="311953"/>
                    <a:pt x="677690" y="275744"/>
                  </a:cubicBezTo>
                  <a:cubicBezTo>
                    <a:pt x="696519" y="303987"/>
                    <a:pt x="692898" y="336576"/>
                    <a:pt x="701588" y="366991"/>
                  </a:cubicBezTo>
                  <a:cubicBezTo>
                    <a:pt x="703761" y="373509"/>
                    <a:pt x="703037" y="381475"/>
                    <a:pt x="705934" y="387992"/>
                  </a:cubicBezTo>
                  <a:cubicBezTo>
                    <a:pt x="709554" y="395234"/>
                    <a:pt x="713899" y="405373"/>
                    <a:pt x="724762" y="400303"/>
                  </a:cubicBezTo>
                  <a:cubicBezTo>
                    <a:pt x="733452" y="396683"/>
                    <a:pt x="729832" y="387992"/>
                    <a:pt x="729107" y="381475"/>
                  </a:cubicBezTo>
                  <a:cubicBezTo>
                    <a:pt x="724762" y="347438"/>
                    <a:pt x="719693" y="313402"/>
                    <a:pt x="713899" y="268502"/>
                  </a:cubicBezTo>
                  <a:cubicBezTo>
                    <a:pt x="739246" y="305436"/>
                    <a:pt x="741418" y="338024"/>
                    <a:pt x="743591" y="369164"/>
                  </a:cubicBezTo>
                  <a:cubicBezTo>
                    <a:pt x="745764" y="403200"/>
                    <a:pt x="754454" y="424201"/>
                    <a:pt x="799353" y="422753"/>
                  </a:cubicBezTo>
                  <a:cubicBezTo>
                    <a:pt x="716072" y="448099"/>
                    <a:pt x="431469" y="444479"/>
                    <a:pt x="294598" y="416960"/>
                  </a:cubicBezTo>
                  <a:cubicBezTo>
                    <a:pt x="316324" y="408269"/>
                    <a:pt x="332256" y="402476"/>
                    <a:pt x="348188" y="395958"/>
                  </a:cubicBezTo>
                  <a:cubicBezTo>
                    <a:pt x="349636" y="396683"/>
                    <a:pt x="351085" y="397407"/>
                    <a:pt x="352533" y="398855"/>
                  </a:cubicBezTo>
                  <a:cubicBezTo>
                    <a:pt x="352533" y="398855"/>
                    <a:pt x="352533" y="398855"/>
                    <a:pt x="352533" y="398855"/>
                  </a:cubicBezTo>
                  <a:cubicBezTo>
                    <a:pt x="351809" y="397407"/>
                    <a:pt x="351809" y="395958"/>
                    <a:pt x="351809" y="394510"/>
                  </a:cubicBezTo>
                  <a:cubicBezTo>
                    <a:pt x="371362" y="382199"/>
                    <a:pt x="369913" y="362646"/>
                    <a:pt x="372086" y="344541"/>
                  </a:cubicBezTo>
                  <a:cubicBezTo>
                    <a:pt x="376431" y="307608"/>
                    <a:pt x="383673" y="272123"/>
                    <a:pt x="405398" y="241708"/>
                  </a:cubicBezTo>
                  <a:cubicBezTo>
                    <a:pt x="407571" y="238811"/>
                    <a:pt x="409019" y="235190"/>
                    <a:pt x="410467" y="232293"/>
                  </a:cubicBezTo>
                  <a:cubicBezTo>
                    <a:pt x="411192" y="228672"/>
                    <a:pt x="412640" y="225776"/>
                    <a:pt x="413364" y="222155"/>
                  </a:cubicBezTo>
                  <a:cubicBezTo>
                    <a:pt x="414813" y="214189"/>
                    <a:pt x="414813" y="206223"/>
                    <a:pt x="412640" y="197533"/>
                  </a:cubicBezTo>
                  <a:cubicBezTo>
                    <a:pt x="410467" y="182325"/>
                    <a:pt x="409743" y="167117"/>
                    <a:pt x="406122" y="151909"/>
                  </a:cubicBezTo>
                  <a:cubicBezTo>
                    <a:pt x="398881" y="117148"/>
                    <a:pt x="411192" y="96871"/>
                    <a:pt x="443780" y="88905"/>
                  </a:cubicBezTo>
                  <a:cubicBezTo>
                    <a:pt x="445228" y="86733"/>
                    <a:pt x="447401" y="84560"/>
                    <a:pt x="448849" y="83112"/>
                  </a:cubicBezTo>
                  <a:cubicBezTo>
                    <a:pt x="447401" y="59938"/>
                    <a:pt x="435814" y="69352"/>
                    <a:pt x="425675" y="75870"/>
                  </a:cubicBezTo>
                  <a:cubicBezTo>
                    <a:pt x="348188" y="125839"/>
                    <a:pt x="289529" y="192463"/>
                    <a:pt x="257665" y="279365"/>
                  </a:cubicBezTo>
                  <a:cubicBezTo>
                    <a:pt x="241733" y="323540"/>
                    <a:pt x="245354" y="372060"/>
                    <a:pt x="231595" y="416960"/>
                  </a:cubicBezTo>
                  <a:cubicBezTo>
                    <a:pt x="225077" y="353956"/>
                    <a:pt x="237388" y="292400"/>
                    <a:pt x="259838" y="234466"/>
                  </a:cubicBezTo>
                  <a:cubicBezTo>
                    <a:pt x="293150" y="150461"/>
                    <a:pt x="361947" y="96147"/>
                    <a:pt x="443780" y="50524"/>
                  </a:cubicBezTo>
                  <a:cubicBezTo>
                    <a:pt x="422778" y="46903"/>
                    <a:pt x="410467" y="55593"/>
                    <a:pt x="398156" y="62835"/>
                  </a:cubicBezTo>
                  <a:cubicBezTo>
                    <a:pt x="289529" y="132356"/>
                    <a:pt x="213490" y="222879"/>
                    <a:pt x="206248" y="358301"/>
                  </a:cubicBezTo>
                  <a:cubicBezTo>
                    <a:pt x="205524" y="378578"/>
                    <a:pt x="200455" y="398855"/>
                    <a:pt x="198282" y="419132"/>
                  </a:cubicBezTo>
                  <a:cubicBezTo>
                    <a:pt x="195385" y="443030"/>
                    <a:pt x="185247" y="461135"/>
                    <a:pt x="165694" y="477067"/>
                  </a:cubicBezTo>
                  <a:cubicBezTo>
                    <a:pt x="130933" y="505310"/>
                    <a:pt x="97621" y="535001"/>
                    <a:pt x="76620" y="577728"/>
                  </a:cubicBezTo>
                  <a:cubicBezTo>
                    <a:pt x="49825" y="631317"/>
                    <a:pt x="19409" y="684183"/>
                    <a:pt x="6374" y="744290"/>
                  </a:cubicBezTo>
                  <a:cubicBezTo>
                    <a:pt x="-14627" y="836261"/>
                    <a:pt x="16513" y="911576"/>
                    <a:pt x="96173" y="965165"/>
                  </a:cubicBezTo>
                  <a:close/>
                  <a:moveTo>
                    <a:pt x="504611" y="261985"/>
                  </a:moveTo>
                  <a:cubicBezTo>
                    <a:pt x="508232" y="238811"/>
                    <a:pt x="533578" y="254743"/>
                    <a:pt x="546614" y="247501"/>
                  </a:cubicBezTo>
                  <a:cubicBezTo>
                    <a:pt x="558925" y="253295"/>
                    <a:pt x="581374" y="237363"/>
                    <a:pt x="580650" y="258364"/>
                  </a:cubicBezTo>
                  <a:cubicBezTo>
                    <a:pt x="579926" y="277917"/>
                    <a:pt x="554580" y="282986"/>
                    <a:pt x="537199" y="285159"/>
                  </a:cubicBezTo>
                  <a:cubicBezTo>
                    <a:pt x="521991" y="287331"/>
                    <a:pt x="502438" y="275744"/>
                    <a:pt x="504611" y="261985"/>
                  </a:cubicBezTo>
                  <a:close/>
                  <a:moveTo>
                    <a:pt x="494473" y="295297"/>
                  </a:moveTo>
                  <a:cubicBezTo>
                    <a:pt x="513301" y="297470"/>
                    <a:pt x="528509" y="306884"/>
                    <a:pt x="542268" y="317023"/>
                  </a:cubicBezTo>
                  <a:cubicBezTo>
                    <a:pt x="542993" y="317747"/>
                    <a:pt x="539372" y="324264"/>
                    <a:pt x="538648" y="324264"/>
                  </a:cubicBezTo>
                  <a:cubicBezTo>
                    <a:pt x="518370" y="322816"/>
                    <a:pt x="503887" y="311229"/>
                    <a:pt x="485058" y="301815"/>
                  </a:cubicBezTo>
                  <a:cubicBezTo>
                    <a:pt x="493024" y="296021"/>
                    <a:pt x="494473" y="295297"/>
                    <a:pt x="494473" y="295297"/>
                  </a:cubicBezTo>
                  <a:close/>
                  <a:moveTo>
                    <a:pt x="447401" y="275744"/>
                  </a:moveTo>
                  <a:cubicBezTo>
                    <a:pt x="484334" y="310505"/>
                    <a:pt x="507508" y="371336"/>
                    <a:pt x="580650" y="345990"/>
                  </a:cubicBezTo>
                  <a:cubicBezTo>
                    <a:pt x="531406" y="382923"/>
                    <a:pt x="482161" y="352508"/>
                    <a:pt x="447401" y="275744"/>
                  </a:cubicBezTo>
                  <a:close/>
                  <a:moveTo>
                    <a:pt x="613238" y="227948"/>
                  </a:moveTo>
                  <a:cubicBezTo>
                    <a:pt x="610342" y="229397"/>
                    <a:pt x="602376" y="225052"/>
                    <a:pt x="601651" y="222155"/>
                  </a:cubicBezTo>
                  <a:cubicBezTo>
                    <a:pt x="595134" y="198257"/>
                    <a:pt x="610342" y="173635"/>
                    <a:pt x="603824" y="149012"/>
                  </a:cubicBezTo>
                  <a:cubicBezTo>
                    <a:pt x="603100" y="148288"/>
                    <a:pt x="608893" y="146116"/>
                    <a:pt x="612514" y="143219"/>
                  </a:cubicBezTo>
                  <a:cubicBezTo>
                    <a:pt x="627722" y="156254"/>
                    <a:pt x="637136" y="172186"/>
                    <a:pt x="637860" y="191015"/>
                  </a:cubicBezTo>
                  <a:cubicBezTo>
                    <a:pt x="638585" y="207671"/>
                    <a:pt x="629170" y="221431"/>
                    <a:pt x="613238" y="227948"/>
                  </a:cubicBezTo>
                  <a:close/>
                  <a:moveTo>
                    <a:pt x="619032" y="304712"/>
                  </a:moveTo>
                  <a:cubicBezTo>
                    <a:pt x="634964" y="282986"/>
                    <a:pt x="650896" y="259812"/>
                    <a:pt x="666828" y="238087"/>
                  </a:cubicBezTo>
                  <a:cubicBezTo>
                    <a:pt x="663207" y="271399"/>
                    <a:pt x="644378" y="290952"/>
                    <a:pt x="619032" y="304712"/>
                  </a:cubicBezTo>
                  <a:close/>
                  <a:moveTo>
                    <a:pt x="228698" y="733427"/>
                  </a:moveTo>
                  <a:cubicBezTo>
                    <a:pt x="201903" y="696494"/>
                    <a:pt x="182350" y="657388"/>
                    <a:pt x="180902" y="600178"/>
                  </a:cubicBezTo>
                  <a:cubicBezTo>
                    <a:pt x="202627" y="649422"/>
                    <a:pt x="220732" y="689252"/>
                    <a:pt x="238112" y="729806"/>
                  </a:cubicBezTo>
                  <a:cubicBezTo>
                    <a:pt x="234491" y="731255"/>
                    <a:pt x="231595" y="732703"/>
                    <a:pt x="228698" y="733427"/>
                  </a:cubicBezTo>
                  <a:close/>
                  <a:moveTo>
                    <a:pt x="705209" y="59938"/>
                  </a:moveTo>
                  <a:cubicBezTo>
                    <a:pt x="703037" y="58490"/>
                    <a:pt x="700864" y="54869"/>
                    <a:pt x="695071" y="47627"/>
                  </a:cubicBezTo>
                  <a:cubicBezTo>
                    <a:pt x="818182" y="95423"/>
                    <a:pt x="931878" y="313402"/>
                    <a:pt x="911601" y="456790"/>
                  </a:cubicBezTo>
                  <a:cubicBezTo>
                    <a:pt x="889152" y="434340"/>
                    <a:pt x="894221" y="404649"/>
                    <a:pt x="889876" y="379302"/>
                  </a:cubicBezTo>
                  <a:cubicBezTo>
                    <a:pt x="869599" y="248225"/>
                    <a:pt x="818182" y="135977"/>
                    <a:pt x="705209" y="59938"/>
                  </a:cubicBezTo>
                  <a:close/>
                  <a:moveTo>
                    <a:pt x="999951" y="550933"/>
                  </a:moveTo>
                  <a:cubicBezTo>
                    <a:pt x="989813" y="558899"/>
                    <a:pt x="986916" y="548037"/>
                    <a:pt x="981123" y="545864"/>
                  </a:cubicBezTo>
                  <a:cubicBezTo>
                    <a:pt x="976053" y="543691"/>
                    <a:pt x="971708" y="540071"/>
                    <a:pt x="964466" y="535001"/>
                  </a:cubicBezTo>
                  <a:cubicBezTo>
                    <a:pt x="956500" y="577728"/>
                    <a:pt x="968812" y="619006"/>
                    <a:pt x="949259" y="656664"/>
                  </a:cubicBezTo>
                  <a:cubicBezTo>
                    <a:pt x="947086" y="626248"/>
                    <a:pt x="950707" y="595108"/>
                    <a:pt x="938396" y="566141"/>
                  </a:cubicBezTo>
                  <a:cubicBezTo>
                    <a:pt x="936947" y="561796"/>
                    <a:pt x="938396" y="560348"/>
                    <a:pt x="942741" y="561796"/>
                  </a:cubicBezTo>
                  <a:cubicBezTo>
                    <a:pt x="943465" y="560348"/>
                    <a:pt x="944189" y="558175"/>
                    <a:pt x="944913" y="556727"/>
                  </a:cubicBezTo>
                  <a:cubicBezTo>
                    <a:pt x="944189" y="557451"/>
                    <a:pt x="943465" y="558175"/>
                    <a:pt x="942017" y="558899"/>
                  </a:cubicBezTo>
                  <a:cubicBezTo>
                    <a:pt x="921015" y="553830"/>
                    <a:pt x="915946" y="563969"/>
                    <a:pt x="917395" y="578452"/>
                  </a:cubicBezTo>
                  <a:cubicBezTo>
                    <a:pt x="918843" y="594384"/>
                    <a:pt x="923188" y="610316"/>
                    <a:pt x="926809" y="628421"/>
                  </a:cubicBezTo>
                  <a:cubicBezTo>
                    <a:pt x="891324" y="605971"/>
                    <a:pt x="888427" y="579901"/>
                    <a:pt x="905083" y="551657"/>
                  </a:cubicBezTo>
                  <a:cubicBezTo>
                    <a:pt x="909429" y="544416"/>
                    <a:pt x="914498" y="535725"/>
                    <a:pt x="926809" y="535001"/>
                  </a:cubicBezTo>
                  <a:cubicBezTo>
                    <a:pt x="940568" y="534277"/>
                    <a:pt x="944189" y="541519"/>
                    <a:pt x="946362" y="550209"/>
                  </a:cubicBezTo>
                  <a:cubicBezTo>
                    <a:pt x="949983" y="531380"/>
                    <a:pt x="938396" y="519069"/>
                    <a:pt x="920291" y="508931"/>
                  </a:cubicBezTo>
                  <a:cubicBezTo>
                    <a:pt x="868874" y="479963"/>
                    <a:pt x="812388" y="466928"/>
                    <a:pt x="753005" y="469101"/>
                  </a:cubicBezTo>
                  <a:cubicBezTo>
                    <a:pt x="753005" y="466204"/>
                    <a:pt x="752281" y="463307"/>
                    <a:pt x="752281" y="460411"/>
                  </a:cubicBezTo>
                  <a:cubicBezTo>
                    <a:pt x="850046" y="449548"/>
                    <a:pt x="937672" y="462583"/>
                    <a:pt x="999951" y="550933"/>
                  </a:cubicBezTo>
                  <a:close/>
                  <a:moveTo>
                    <a:pt x="321393" y="451720"/>
                  </a:moveTo>
                  <a:cubicBezTo>
                    <a:pt x="459712" y="497344"/>
                    <a:pt x="597306" y="472722"/>
                    <a:pt x="734901" y="458962"/>
                  </a:cubicBezTo>
                  <a:cubicBezTo>
                    <a:pt x="739970" y="458238"/>
                    <a:pt x="744315" y="458962"/>
                    <a:pt x="749384" y="458962"/>
                  </a:cubicBezTo>
                  <a:cubicBezTo>
                    <a:pt x="751557" y="460411"/>
                    <a:pt x="752281" y="462583"/>
                    <a:pt x="751557" y="464756"/>
                  </a:cubicBezTo>
                  <a:cubicBezTo>
                    <a:pt x="751557" y="466928"/>
                    <a:pt x="751557" y="467652"/>
                    <a:pt x="750833" y="467652"/>
                  </a:cubicBezTo>
                  <a:cubicBezTo>
                    <a:pt x="654517" y="477067"/>
                    <a:pt x="559649" y="496620"/>
                    <a:pt x="461884" y="491550"/>
                  </a:cubicBezTo>
                  <a:cubicBezTo>
                    <a:pt x="431469" y="490102"/>
                    <a:pt x="401053" y="488654"/>
                    <a:pt x="372086" y="477067"/>
                  </a:cubicBezTo>
                  <a:cubicBezTo>
                    <a:pt x="324290" y="457514"/>
                    <a:pt x="280115" y="464031"/>
                    <a:pt x="235940" y="486481"/>
                  </a:cubicBezTo>
                  <a:cubicBezTo>
                    <a:pt x="226525" y="490826"/>
                    <a:pt x="217835" y="498068"/>
                    <a:pt x="199731" y="494447"/>
                  </a:cubicBezTo>
                  <a:cubicBezTo>
                    <a:pt x="236664" y="457514"/>
                    <a:pt x="283011" y="438685"/>
                    <a:pt x="321393" y="451720"/>
                  </a:cubicBezTo>
                  <a:close/>
                  <a:moveTo>
                    <a:pt x="220008" y="537898"/>
                  </a:moveTo>
                  <a:cubicBezTo>
                    <a:pt x="231595" y="556003"/>
                    <a:pt x="256941" y="584970"/>
                    <a:pt x="211317" y="600178"/>
                  </a:cubicBezTo>
                  <a:cubicBezTo>
                    <a:pt x="211317" y="586418"/>
                    <a:pt x="211317" y="571210"/>
                    <a:pt x="211317" y="556727"/>
                  </a:cubicBezTo>
                  <a:cubicBezTo>
                    <a:pt x="194661" y="556003"/>
                    <a:pt x="199006" y="577004"/>
                    <a:pt x="181626" y="578452"/>
                  </a:cubicBezTo>
                  <a:cubicBezTo>
                    <a:pt x="187419" y="553106"/>
                    <a:pt x="193213" y="527035"/>
                    <a:pt x="152659" y="521242"/>
                  </a:cubicBezTo>
                  <a:cubicBezTo>
                    <a:pt x="193213" y="483584"/>
                    <a:pt x="208421" y="520518"/>
                    <a:pt x="220008" y="537898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C01548-EFB6-4BA3-B57A-168652B92638}"/>
                </a:ext>
              </a:extLst>
            </p:cNvPr>
            <p:cNvSpPr/>
            <p:nvPr/>
          </p:nvSpPr>
          <p:spPr>
            <a:xfrm>
              <a:off x="5340678" y="1640271"/>
              <a:ext cx="266317" cy="207840"/>
            </a:xfrm>
            <a:custGeom>
              <a:avLst/>
              <a:gdLst>
                <a:gd name="connsiteX0" fmla="*/ 55762 w 266317"/>
                <a:gd name="connsiteY0" fmla="*/ 171631 h 207840"/>
                <a:gd name="connsiteX1" fmla="*/ 37657 w 266317"/>
                <a:gd name="connsiteY1" fmla="*/ 126732 h 207840"/>
                <a:gd name="connsiteX2" fmla="*/ 265775 w 266317"/>
                <a:gd name="connsiteY2" fmla="*/ 37657 h 207840"/>
                <a:gd name="connsiteX3" fmla="*/ 265775 w 266317"/>
                <a:gd name="connsiteY3" fmla="*/ 32588 h 207840"/>
                <a:gd name="connsiteX4" fmla="*/ 104282 w 266317"/>
                <a:gd name="connsiteY4" fmla="*/ 44899 h 207840"/>
                <a:gd name="connsiteX5" fmla="*/ 121663 w 266317"/>
                <a:gd name="connsiteY5" fmla="*/ 0 h 207840"/>
                <a:gd name="connsiteX6" fmla="*/ 0 w 266317"/>
                <a:gd name="connsiteY6" fmla="*/ 207840 h 207840"/>
                <a:gd name="connsiteX7" fmla="*/ 55762 w 266317"/>
                <a:gd name="connsiteY7" fmla="*/ 171631 h 20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317" h="207840">
                  <a:moveTo>
                    <a:pt x="55762" y="171631"/>
                  </a:moveTo>
                  <a:cubicBezTo>
                    <a:pt x="18105" y="163665"/>
                    <a:pt x="16656" y="159320"/>
                    <a:pt x="37657" y="126732"/>
                  </a:cubicBezTo>
                  <a:cubicBezTo>
                    <a:pt x="86902" y="52141"/>
                    <a:pt x="173804" y="18105"/>
                    <a:pt x="265775" y="37657"/>
                  </a:cubicBezTo>
                  <a:cubicBezTo>
                    <a:pt x="266499" y="36209"/>
                    <a:pt x="266499" y="34037"/>
                    <a:pt x="265775" y="32588"/>
                  </a:cubicBezTo>
                  <a:cubicBezTo>
                    <a:pt x="210013" y="10138"/>
                    <a:pt x="157872" y="33312"/>
                    <a:pt x="104282" y="44899"/>
                  </a:cubicBezTo>
                  <a:cubicBezTo>
                    <a:pt x="105731" y="26795"/>
                    <a:pt x="121663" y="16656"/>
                    <a:pt x="121663" y="0"/>
                  </a:cubicBezTo>
                  <a:cubicBezTo>
                    <a:pt x="75315" y="63004"/>
                    <a:pt x="8690" y="113696"/>
                    <a:pt x="0" y="207840"/>
                  </a:cubicBezTo>
                  <a:cubicBezTo>
                    <a:pt x="19553" y="186839"/>
                    <a:pt x="33312" y="173079"/>
                    <a:pt x="55762" y="171631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5110BB-74BA-4E81-B526-61C4ADF4B099}"/>
                </a:ext>
              </a:extLst>
            </p:cNvPr>
            <p:cNvSpPr/>
            <p:nvPr/>
          </p:nvSpPr>
          <p:spPr>
            <a:xfrm>
              <a:off x="5466685" y="1008785"/>
              <a:ext cx="579377" cy="905066"/>
            </a:xfrm>
            <a:custGeom>
              <a:avLst/>
              <a:gdLst>
                <a:gd name="connsiteX0" fmla="*/ 193357 w 579377"/>
                <a:gd name="connsiteY0" fmla="*/ 623520 h 905066"/>
                <a:gd name="connsiteX1" fmla="*/ 156423 w 579377"/>
                <a:gd name="connsiteY1" fmla="*/ 497513 h 905066"/>
                <a:gd name="connsiteX2" fmla="*/ 229566 w 579377"/>
                <a:gd name="connsiteY2" fmla="*/ 701008 h 905066"/>
                <a:gd name="connsiteX3" fmla="*/ 275189 w 579377"/>
                <a:gd name="connsiteY3" fmla="*/ 485926 h 905066"/>
                <a:gd name="connsiteX4" fmla="*/ 274465 w 579377"/>
                <a:gd name="connsiteY4" fmla="*/ 524307 h 905066"/>
                <a:gd name="connsiteX5" fmla="*/ 236083 w 579377"/>
                <a:gd name="connsiteY5" fmla="*/ 810359 h 905066"/>
                <a:gd name="connsiteX6" fmla="*/ 274465 w 579377"/>
                <a:gd name="connsiteY6" fmla="*/ 867570 h 905066"/>
                <a:gd name="connsiteX7" fmla="*/ 367160 w 579377"/>
                <a:gd name="connsiteY7" fmla="*/ 900882 h 905066"/>
                <a:gd name="connsiteX8" fmla="*/ 397576 w 579377"/>
                <a:gd name="connsiteY8" fmla="*/ 883502 h 905066"/>
                <a:gd name="connsiteX9" fmla="*/ 441027 w 579377"/>
                <a:gd name="connsiteY9" fmla="*/ 580069 h 905066"/>
                <a:gd name="connsiteX10" fmla="*/ 511272 w 579377"/>
                <a:gd name="connsiteY10" fmla="*/ 384540 h 905066"/>
                <a:gd name="connsiteX11" fmla="*/ 508376 w 579377"/>
                <a:gd name="connsiteY11" fmla="*/ 301984 h 905066"/>
                <a:gd name="connsiteX12" fmla="*/ 506927 w 579377"/>
                <a:gd name="connsiteY12" fmla="*/ 298363 h 905066"/>
                <a:gd name="connsiteX13" fmla="*/ 506927 w 579377"/>
                <a:gd name="connsiteY13" fmla="*/ 294018 h 905066"/>
                <a:gd name="connsiteX14" fmla="*/ 504755 w 579377"/>
                <a:gd name="connsiteY14" fmla="*/ 295466 h 905066"/>
                <a:gd name="connsiteX15" fmla="*/ 487374 w 579377"/>
                <a:gd name="connsiteY15" fmla="*/ 228841 h 905066"/>
                <a:gd name="connsiteX16" fmla="*/ 496064 w 579377"/>
                <a:gd name="connsiteY16" fmla="*/ 228841 h 905066"/>
                <a:gd name="connsiteX17" fmla="*/ 511996 w 579377"/>
                <a:gd name="connsiteY17" fmla="*/ 288948 h 905066"/>
                <a:gd name="connsiteX18" fmla="*/ 510548 w 579377"/>
                <a:gd name="connsiteY18" fmla="*/ 290397 h 905066"/>
                <a:gd name="connsiteX19" fmla="*/ 538067 w 579377"/>
                <a:gd name="connsiteY19" fmla="*/ 304880 h 905066"/>
                <a:gd name="connsiteX20" fmla="*/ 572828 w 579377"/>
                <a:gd name="connsiteY20" fmla="*/ 151354 h 905066"/>
                <a:gd name="connsiteX21" fmla="*/ 570655 w 579377"/>
                <a:gd name="connsiteY21" fmla="*/ 125283 h 905066"/>
                <a:gd name="connsiteX22" fmla="*/ 562689 w 579377"/>
                <a:gd name="connsiteY22" fmla="*/ 42003 h 905066"/>
                <a:gd name="connsiteX23" fmla="*/ 579345 w 579377"/>
                <a:gd name="connsiteY23" fmla="*/ 0 h 905066"/>
                <a:gd name="connsiteX24" fmla="*/ 498237 w 579377"/>
                <a:gd name="connsiteY24" fmla="*/ 157872 h 905066"/>
                <a:gd name="connsiteX25" fmla="*/ 491719 w 579377"/>
                <a:gd name="connsiteY25" fmla="*/ 223772 h 905066"/>
                <a:gd name="connsiteX26" fmla="*/ 495340 w 579377"/>
                <a:gd name="connsiteY26" fmla="*/ 171631 h 905066"/>
                <a:gd name="connsiteX27" fmla="*/ 299087 w 579377"/>
                <a:gd name="connsiteY27" fmla="*/ 264326 h 905066"/>
                <a:gd name="connsiteX28" fmla="*/ 78212 w 579377"/>
                <a:gd name="connsiteY28" fmla="*/ 453338 h 905066"/>
                <a:gd name="connsiteX29" fmla="*/ 59383 w 579377"/>
                <a:gd name="connsiteY29" fmla="*/ 503306 h 905066"/>
                <a:gd name="connsiteX30" fmla="*/ 35485 w 579377"/>
                <a:gd name="connsiteY30" fmla="*/ 565586 h 905066"/>
                <a:gd name="connsiteX31" fmla="*/ 15932 w 579377"/>
                <a:gd name="connsiteY31" fmla="*/ 596726 h 905066"/>
                <a:gd name="connsiteX32" fmla="*/ 0 w 579377"/>
                <a:gd name="connsiteY32" fmla="*/ 624245 h 905066"/>
                <a:gd name="connsiteX33" fmla="*/ 193357 w 579377"/>
                <a:gd name="connsiteY33" fmla="*/ 623520 h 90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79377" h="905066">
                  <a:moveTo>
                    <a:pt x="193357" y="623520"/>
                  </a:moveTo>
                  <a:cubicBezTo>
                    <a:pt x="190460" y="575724"/>
                    <a:pt x="170907" y="537343"/>
                    <a:pt x="156423" y="497513"/>
                  </a:cubicBezTo>
                  <a:cubicBezTo>
                    <a:pt x="207116" y="554723"/>
                    <a:pt x="207116" y="630038"/>
                    <a:pt x="229566" y="701008"/>
                  </a:cubicBezTo>
                  <a:cubicBezTo>
                    <a:pt x="250567" y="628590"/>
                    <a:pt x="240428" y="552551"/>
                    <a:pt x="275189" y="485926"/>
                  </a:cubicBezTo>
                  <a:cubicBezTo>
                    <a:pt x="277362" y="498961"/>
                    <a:pt x="275913" y="511996"/>
                    <a:pt x="274465" y="524307"/>
                  </a:cubicBezTo>
                  <a:cubicBezTo>
                    <a:pt x="262154" y="619899"/>
                    <a:pt x="249119" y="714767"/>
                    <a:pt x="236083" y="810359"/>
                  </a:cubicBezTo>
                  <a:cubicBezTo>
                    <a:pt x="231738" y="841499"/>
                    <a:pt x="241877" y="858879"/>
                    <a:pt x="274465" y="867570"/>
                  </a:cubicBezTo>
                  <a:cubicBezTo>
                    <a:pt x="306329" y="876260"/>
                    <a:pt x="336744" y="888571"/>
                    <a:pt x="367160" y="900882"/>
                  </a:cubicBezTo>
                  <a:cubicBezTo>
                    <a:pt x="386713" y="908848"/>
                    <a:pt x="394679" y="906675"/>
                    <a:pt x="397576" y="883502"/>
                  </a:cubicBezTo>
                  <a:cubicBezTo>
                    <a:pt x="410611" y="782116"/>
                    <a:pt x="424370" y="680731"/>
                    <a:pt x="441027" y="580069"/>
                  </a:cubicBezTo>
                  <a:cubicBezTo>
                    <a:pt x="452614" y="511272"/>
                    <a:pt x="467097" y="438854"/>
                    <a:pt x="511272" y="384540"/>
                  </a:cubicBezTo>
                  <a:cubicBezTo>
                    <a:pt x="540964" y="347607"/>
                    <a:pt x="535894" y="328778"/>
                    <a:pt x="508376" y="301984"/>
                  </a:cubicBezTo>
                  <a:cubicBezTo>
                    <a:pt x="507651" y="301260"/>
                    <a:pt x="507651" y="299811"/>
                    <a:pt x="506927" y="298363"/>
                  </a:cubicBezTo>
                  <a:cubicBezTo>
                    <a:pt x="506927" y="296914"/>
                    <a:pt x="506927" y="295466"/>
                    <a:pt x="506927" y="294018"/>
                  </a:cubicBezTo>
                  <a:cubicBezTo>
                    <a:pt x="506203" y="294742"/>
                    <a:pt x="505479" y="295466"/>
                    <a:pt x="504755" y="295466"/>
                  </a:cubicBezTo>
                  <a:cubicBezTo>
                    <a:pt x="488098" y="275189"/>
                    <a:pt x="476512" y="254912"/>
                    <a:pt x="487374" y="228841"/>
                  </a:cubicBezTo>
                  <a:cubicBezTo>
                    <a:pt x="490271" y="229566"/>
                    <a:pt x="493892" y="229566"/>
                    <a:pt x="496064" y="228841"/>
                  </a:cubicBezTo>
                  <a:cubicBezTo>
                    <a:pt x="496064" y="250567"/>
                    <a:pt x="498961" y="270844"/>
                    <a:pt x="511996" y="288948"/>
                  </a:cubicBezTo>
                  <a:cubicBezTo>
                    <a:pt x="511272" y="289673"/>
                    <a:pt x="510548" y="290397"/>
                    <a:pt x="510548" y="290397"/>
                  </a:cubicBezTo>
                  <a:cubicBezTo>
                    <a:pt x="517790" y="297639"/>
                    <a:pt x="524308" y="306329"/>
                    <a:pt x="538067" y="304880"/>
                  </a:cubicBezTo>
                  <a:cubicBezTo>
                    <a:pt x="548930" y="254188"/>
                    <a:pt x="560517" y="202047"/>
                    <a:pt x="572828" y="151354"/>
                  </a:cubicBezTo>
                  <a:cubicBezTo>
                    <a:pt x="575000" y="141940"/>
                    <a:pt x="582242" y="132525"/>
                    <a:pt x="570655" y="125283"/>
                  </a:cubicBezTo>
                  <a:cubicBezTo>
                    <a:pt x="527204" y="99937"/>
                    <a:pt x="546033" y="71694"/>
                    <a:pt x="562689" y="42003"/>
                  </a:cubicBezTo>
                  <a:cubicBezTo>
                    <a:pt x="568483" y="31140"/>
                    <a:pt x="580070" y="22450"/>
                    <a:pt x="579345" y="0"/>
                  </a:cubicBezTo>
                  <a:cubicBezTo>
                    <a:pt x="531549" y="49244"/>
                    <a:pt x="495340" y="95592"/>
                    <a:pt x="498237" y="157872"/>
                  </a:cubicBezTo>
                  <a:cubicBezTo>
                    <a:pt x="498961" y="180321"/>
                    <a:pt x="500410" y="202771"/>
                    <a:pt x="491719" y="223772"/>
                  </a:cubicBezTo>
                  <a:cubicBezTo>
                    <a:pt x="492444" y="207840"/>
                    <a:pt x="493892" y="191908"/>
                    <a:pt x="495340" y="171631"/>
                  </a:cubicBezTo>
                  <a:cubicBezTo>
                    <a:pt x="428716" y="210013"/>
                    <a:pt x="364988" y="238980"/>
                    <a:pt x="299087" y="264326"/>
                  </a:cubicBezTo>
                  <a:cubicBezTo>
                    <a:pt x="202771" y="301984"/>
                    <a:pt x="138319" y="375850"/>
                    <a:pt x="78212" y="453338"/>
                  </a:cubicBezTo>
                  <a:cubicBezTo>
                    <a:pt x="67349" y="467821"/>
                    <a:pt x="58659" y="485202"/>
                    <a:pt x="59383" y="503306"/>
                  </a:cubicBezTo>
                  <a:cubicBezTo>
                    <a:pt x="60107" y="527928"/>
                    <a:pt x="50693" y="547481"/>
                    <a:pt x="35485" y="565586"/>
                  </a:cubicBezTo>
                  <a:cubicBezTo>
                    <a:pt x="17380" y="567758"/>
                    <a:pt x="18105" y="582966"/>
                    <a:pt x="15932" y="596726"/>
                  </a:cubicBezTo>
                  <a:cubicBezTo>
                    <a:pt x="11587" y="606140"/>
                    <a:pt x="1448" y="612658"/>
                    <a:pt x="0" y="624245"/>
                  </a:cubicBezTo>
                  <a:cubicBezTo>
                    <a:pt x="62280" y="590208"/>
                    <a:pt x="127456" y="597450"/>
                    <a:pt x="193357" y="62352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BA65E-97C3-4DC6-87D7-EDBA6830E332}"/>
                </a:ext>
              </a:extLst>
            </p:cNvPr>
            <p:cNvSpPr/>
            <p:nvPr/>
          </p:nvSpPr>
          <p:spPr>
            <a:xfrm>
              <a:off x="5170475" y="953023"/>
              <a:ext cx="1837368" cy="1905854"/>
            </a:xfrm>
            <a:custGeom>
              <a:avLst/>
              <a:gdLst>
                <a:gd name="connsiteX0" fmla="*/ 186859 w 1837368"/>
                <a:gd name="connsiteY0" fmla="*/ 1574371 h 1905854"/>
                <a:gd name="connsiteX1" fmla="*/ 226689 w 1837368"/>
                <a:gd name="connsiteY1" fmla="*/ 1570750 h 1905854"/>
                <a:gd name="connsiteX2" fmla="*/ 220171 w 1837368"/>
                <a:gd name="connsiteY2" fmla="*/ 1570750 h 1905854"/>
                <a:gd name="connsiteX3" fmla="*/ 189032 w 1837368"/>
                <a:gd name="connsiteY3" fmla="*/ 1554094 h 1905854"/>
                <a:gd name="connsiteX4" fmla="*/ 252760 w 1837368"/>
                <a:gd name="connsiteY4" fmla="*/ 1551921 h 1905854"/>
                <a:gd name="connsiteX5" fmla="*/ 255656 w 1837368"/>
                <a:gd name="connsiteY5" fmla="*/ 1555542 h 1905854"/>
                <a:gd name="connsiteX6" fmla="*/ 248415 w 1837368"/>
                <a:gd name="connsiteY6" fmla="*/ 1562784 h 1905854"/>
                <a:gd name="connsiteX7" fmla="*/ 242621 w 1837368"/>
                <a:gd name="connsiteY7" fmla="*/ 1567129 h 1905854"/>
                <a:gd name="connsiteX8" fmla="*/ 252760 w 1837368"/>
                <a:gd name="connsiteY8" fmla="*/ 1563508 h 1905854"/>
                <a:gd name="connsiteX9" fmla="*/ 258553 w 1837368"/>
                <a:gd name="connsiteY9" fmla="*/ 1560611 h 1905854"/>
                <a:gd name="connsiteX10" fmla="*/ 260001 w 1837368"/>
                <a:gd name="connsiteY10" fmla="*/ 1559887 h 1905854"/>
                <a:gd name="connsiteX11" fmla="*/ 260726 w 1837368"/>
                <a:gd name="connsiteY11" fmla="*/ 1559887 h 1905854"/>
                <a:gd name="connsiteX12" fmla="*/ 260726 w 1837368"/>
                <a:gd name="connsiteY12" fmla="*/ 1559887 h 1905854"/>
                <a:gd name="connsiteX13" fmla="*/ 237552 w 1837368"/>
                <a:gd name="connsiteY13" fmla="*/ 1520057 h 1905854"/>
                <a:gd name="connsiteX14" fmla="*/ 235379 w 1837368"/>
                <a:gd name="connsiteY14" fmla="*/ 1487469 h 1905854"/>
                <a:gd name="connsiteX15" fmla="*/ 375871 w 1837368"/>
                <a:gd name="connsiteY15" fmla="*/ 1355668 h 1905854"/>
                <a:gd name="connsiteX16" fmla="*/ 398320 w 1837368"/>
                <a:gd name="connsiteY16" fmla="*/ 1352771 h 1905854"/>
                <a:gd name="connsiteX17" fmla="*/ 430908 w 1837368"/>
                <a:gd name="connsiteY17" fmla="*/ 1348426 h 1905854"/>
                <a:gd name="connsiteX18" fmla="*/ 454082 w 1837368"/>
                <a:gd name="connsiteY18" fmla="*/ 1260076 h 1905854"/>
                <a:gd name="connsiteX19" fmla="*/ 491740 w 1837368"/>
                <a:gd name="connsiteY19" fmla="*/ 1190555 h 1905854"/>
                <a:gd name="connsiteX20" fmla="*/ 475083 w 1837368"/>
                <a:gd name="connsiteY20" fmla="*/ 1398395 h 1905854"/>
                <a:gd name="connsiteX21" fmla="*/ 645990 w 1837368"/>
                <a:gd name="connsiteY21" fmla="*/ 1500504 h 1905854"/>
                <a:gd name="connsiteX22" fmla="*/ 522155 w 1837368"/>
                <a:gd name="connsiteY22" fmla="*/ 1533817 h 1905854"/>
                <a:gd name="connsiteX23" fmla="*/ 485946 w 1837368"/>
                <a:gd name="connsiteY23" fmla="*/ 1509919 h 1905854"/>
                <a:gd name="connsiteX24" fmla="*/ 515638 w 1837368"/>
                <a:gd name="connsiteY24" fmla="*/ 1493262 h 1905854"/>
                <a:gd name="connsiteX25" fmla="*/ 526500 w 1837368"/>
                <a:gd name="connsiteY25" fmla="*/ 1481676 h 1905854"/>
                <a:gd name="connsiteX26" fmla="*/ 426563 w 1837368"/>
                <a:gd name="connsiteY26" fmla="*/ 1438949 h 1905854"/>
                <a:gd name="connsiteX27" fmla="*/ 400493 w 1837368"/>
                <a:gd name="connsiteY27" fmla="*/ 1436776 h 1905854"/>
                <a:gd name="connsiteX28" fmla="*/ 304901 w 1837368"/>
                <a:gd name="connsiteY28" fmla="*/ 1486021 h 1905854"/>
                <a:gd name="connsiteX29" fmla="*/ 299107 w 1837368"/>
                <a:gd name="connsiteY29" fmla="*/ 1511367 h 1905854"/>
                <a:gd name="connsiteX30" fmla="*/ 291141 w 1837368"/>
                <a:gd name="connsiteY30" fmla="*/ 1535265 h 1905854"/>
                <a:gd name="connsiteX31" fmla="*/ 323005 w 1837368"/>
                <a:gd name="connsiteY31" fmla="*/ 1536713 h 1905854"/>
                <a:gd name="connsiteX32" fmla="*/ 346903 w 1837368"/>
                <a:gd name="connsiteY32" fmla="*/ 1542507 h 1905854"/>
                <a:gd name="connsiteX33" fmla="*/ 329523 w 1837368"/>
                <a:gd name="connsiteY33" fmla="*/ 1564957 h 1905854"/>
                <a:gd name="connsiteX34" fmla="*/ 264347 w 1837368"/>
                <a:gd name="connsiteY34" fmla="*/ 1565681 h 1905854"/>
                <a:gd name="connsiteX35" fmla="*/ 260726 w 1837368"/>
                <a:gd name="connsiteY35" fmla="*/ 1560611 h 1905854"/>
                <a:gd name="connsiteX36" fmla="*/ 260726 w 1837368"/>
                <a:gd name="connsiteY36" fmla="*/ 1559887 h 1905854"/>
                <a:gd name="connsiteX37" fmla="*/ 260726 w 1837368"/>
                <a:gd name="connsiteY37" fmla="*/ 1559887 h 1905854"/>
                <a:gd name="connsiteX38" fmla="*/ 258553 w 1837368"/>
                <a:gd name="connsiteY38" fmla="*/ 1561336 h 1905854"/>
                <a:gd name="connsiteX39" fmla="*/ 249863 w 1837368"/>
                <a:gd name="connsiteY39" fmla="*/ 1571474 h 1905854"/>
                <a:gd name="connsiteX40" fmla="*/ 289693 w 1837368"/>
                <a:gd name="connsiteY40" fmla="*/ 1598993 h 1905854"/>
                <a:gd name="connsiteX41" fmla="*/ 386009 w 1837368"/>
                <a:gd name="connsiteY41" fmla="*/ 1583785 h 1905854"/>
                <a:gd name="connsiteX42" fmla="*/ 443944 w 1837368"/>
                <a:gd name="connsiteY42" fmla="*/ 1625064 h 1905854"/>
                <a:gd name="connsiteX43" fmla="*/ 430184 w 1837368"/>
                <a:gd name="connsiteY43" fmla="*/ 1728621 h 1905854"/>
                <a:gd name="connsiteX44" fmla="*/ 434529 w 1837368"/>
                <a:gd name="connsiteY44" fmla="*/ 1780038 h 1905854"/>
                <a:gd name="connsiteX45" fmla="*/ 490291 w 1837368"/>
                <a:gd name="connsiteY45" fmla="*/ 1859698 h 1905854"/>
                <a:gd name="connsiteX46" fmla="*/ 588056 w 1837368"/>
                <a:gd name="connsiteY46" fmla="*/ 1892287 h 1905854"/>
                <a:gd name="connsiteX47" fmla="*/ 677130 w 1837368"/>
                <a:gd name="connsiteY47" fmla="*/ 1904598 h 1905854"/>
                <a:gd name="connsiteX48" fmla="*/ 703925 w 1837368"/>
                <a:gd name="connsiteY48" fmla="*/ 1891562 h 1905854"/>
                <a:gd name="connsiteX49" fmla="*/ 676406 w 1837368"/>
                <a:gd name="connsiteY49" fmla="*/ 1686619 h 1905854"/>
                <a:gd name="connsiteX50" fmla="*/ 580090 w 1837368"/>
                <a:gd name="connsiteY50" fmla="*/ 1658376 h 1905854"/>
                <a:gd name="connsiteX51" fmla="*/ 680027 w 1837368"/>
                <a:gd name="connsiteY51" fmla="*/ 1676481 h 1905854"/>
                <a:gd name="connsiteX52" fmla="*/ 682924 w 1837368"/>
                <a:gd name="connsiteY52" fmla="*/ 1676481 h 1905854"/>
                <a:gd name="connsiteX53" fmla="*/ 831381 w 1837368"/>
                <a:gd name="connsiteY53" fmla="*/ 1722104 h 1905854"/>
                <a:gd name="connsiteX54" fmla="*/ 802414 w 1837368"/>
                <a:gd name="connsiteY54" fmla="*/ 1589579 h 1905854"/>
                <a:gd name="connsiteX55" fmla="*/ 864693 w 1837368"/>
                <a:gd name="connsiteY55" fmla="*/ 1616373 h 1905854"/>
                <a:gd name="connsiteX56" fmla="*/ 832829 w 1837368"/>
                <a:gd name="connsiteY56" fmla="*/ 1580888 h 1905854"/>
                <a:gd name="connsiteX57" fmla="*/ 798068 w 1837368"/>
                <a:gd name="connsiteY57" fmla="*/ 1533092 h 1905854"/>
                <a:gd name="connsiteX58" fmla="*/ 794448 w 1837368"/>
                <a:gd name="connsiteY58" fmla="*/ 1488193 h 1905854"/>
                <a:gd name="connsiteX59" fmla="*/ 791551 w 1837368"/>
                <a:gd name="connsiteY59" fmla="*/ 1455605 h 1905854"/>
                <a:gd name="connsiteX60" fmla="*/ 786482 w 1837368"/>
                <a:gd name="connsiteY60" fmla="*/ 1449812 h 1905854"/>
                <a:gd name="connsiteX61" fmla="*/ 767653 w 1837368"/>
                <a:gd name="connsiteY61" fmla="*/ 1508470 h 1905854"/>
                <a:gd name="connsiteX62" fmla="*/ 767653 w 1837368"/>
                <a:gd name="connsiteY62" fmla="*/ 1438225 h 1905854"/>
                <a:gd name="connsiteX63" fmla="*/ 741582 w 1837368"/>
                <a:gd name="connsiteY63" fmla="*/ 1462123 h 1905854"/>
                <a:gd name="connsiteX64" fmla="*/ 742306 w 1837368"/>
                <a:gd name="connsiteY64" fmla="*/ 1462847 h 1905854"/>
                <a:gd name="connsiteX65" fmla="*/ 676406 w 1837368"/>
                <a:gd name="connsiteY65" fmla="*/ 1478055 h 1905854"/>
                <a:gd name="connsiteX66" fmla="*/ 572848 w 1837368"/>
                <a:gd name="connsiteY66" fmla="*/ 1359289 h 1905854"/>
                <a:gd name="connsiteX67" fmla="*/ 698856 w 1837368"/>
                <a:gd name="connsiteY67" fmla="*/ 1147104 h 1905854"/>
                <a:gd name="connsiteX68" fmla="*/ 780688 w 1837368"/>
                <a:gd name="connsiteY68" fmla="*/ 1144207 h 1905854"/>
                <a:gd name="connsiteX69" fmla="*/ 726374 w 1837368"/>
                <a:gd name="connsiteY69" fmla="*/ 1174623 h 1905854"/>
                <a:gd name="connsiteX70" fmla="*/ 689441 w 1837368"/>
                <a:gd name="connsiteY70" fmla="*/ 1187658 h 1905854"/>
                <a:gd name="connsiteX71" fmla="*/ 687993 w 1837368"/>
                <a:gd name="connsiteY71" fmla="*/ 1186209 h 1905854"/>
                <a:gd name="connsiteX72" fmla="*/ 700304 w 1837368"/>
                <a:gd name="connsiteY72" fmla="*/ 1162312 h 1905854"/>
                <a:gd name="connsiteX73" fmla="*/ 600367 w 1837368"/>
                <a:gd name="connsiteY73" fmla="*/ 1249213 h 1905854"/>
                <a:gd name="connsiteX74" fmla="*/ 594573 w 1837368"/>
                <a:gd name="connsiteY74" fmla="*/ 1396222 h 1905854"/>
                <a:gd name="connsiteX75" fmla="*/ 675682 w 1837368"/>
                <a:gd name="connsiteY75" fmla="*/ 1438225 h 1905854"/>
                <a:gd name="connsiteX76" fmla="*/ 705373 w 1837368"/>
                <a:gd name="connsiteY76" fmla="*/ 1425189 h 1905854"/>
                <a:gd name="connsiteX77" fmla="*/ 676406 w 1837368"/>
                <a:gd name="connsiteY77" fmla="*/ 1195624 h 1905854"/>
                <a:gd name="connsiteX78" fmla="*/ 677854 w 1837368"/>
                <a:gd name="connsiteY78" fmla="*/ 1194176 h 1905854"/>
                <a:gd name="connsiteX79" fmla="*/ 653232 w 1837368"/>
                <a:gd name="connsiteY79" fmla="*/ 1268766 h 1905854"/>
                <a:gd name="connsiteX80" fmla="*/ 676406 w 1837368"/>
                <a:gd name="connsiteY80" fmla="*/ 1384635 h 1905854"/>
                <a:gd name="connsiteX81" fmla="*/ 700304 w 1837368"/>
                <a:gd name="connsiteY81" fmla="*/ 1397671 h 1905854"/>
                <a:gd name="connsiteX82" fmla="*/ 794448 w 1837368"/>
                <a:gd name="connsiteY82" fmla="*/ 1444742 h 1905854"/>
                <a:gd name="connsiteX83" fmla="*/ 802414 w 1837368"/>
                <a:gd name="connsiteY83" fmla="*/ 1445467 h 1905854"/>
                <a:gd name="connsiteX84" fmla="*/ 1041393 w 1837368"/>
                <a:gd name="connsiteY84" fmla="*/ 1480951 h 1905854"/>
                <a:gd name="connsiteX85" fmla="*/ 1113812 w 1837368"/>
                <a:gd name="connsiteY85" fmla="*/ 1490366 h 1905854"/>
                <a:gd name="connsiteX86" fmla="*/ 1118157 w 1837368"/>
                <a:gd name="connsiteY86" fmla="*/ 1493262 h 1905854"/>
                <a:gd name="connsiteX87" fmla="*/ 1173919 w 1837368"/>
                <a:gd name="connsiteY87" fmla="*/ 1492538 h 1905854"/>
                <a:gd name="connsiteX88" fmla="*/ 1202162 w 1837368"/>
                <a:gd name="connsiteY88" fmla="*/ 1467916 h 1905854"/>
                <a:gd name="connsiteX89" fmla="*/ 1173195 w 1837368"/>
                <a:gd name="connsiteY89" fmla="*/ 1441846 h 1905854"/>
                <a:gd name="connsiteX90" fmla="*/ 1173195 w 1837368"/>
                <a:gd name="connsiteY90" fmla="*/ 1437501 h 1905854"/>
                <a:gd name="connsiteX91" fmla="*/ 1176091 w 1837368"/>
                <a:gd name="connsiteY91" fmla="*/ 1438225 h 1905854"/>
                <a:gd name="connsiteX92" fmla="*/ 1178988 w 1837368"/>
                <a:gd name="connsiteY92" fmla="*/ 1436776 h 1905854"/>
                <a:gd name="connsiteX93" fmla="*/ 1173195 w 1837368"/>
                <a:gd name="connsiteY93" fmla="*/ 1436052 h 1905854"/>
                <a:gd name="connsiteX94" fmla="*/ 1163056 w 1837368"/>
                <a:gd name="connsiteY94" fmla="*/ 1434604 h 1905854"/>
                <a:gd name="connsiteX95" fmla="*/ 1087741 w 1837368"/>
                <a:gd name="connsiteY95" fmla="*/ 1411430 h 1905854"/>
                <a:gd name="connsiteX96" fmla="*/ 1089190 w 1837368"/>
                <a:gd name="connsiteY96" fmla="*/ 1409982 h 1905854"/>
                <a:gd name="connsiteX97" fmla="*/ 1184057 w 1837368"/>
                <a:gd name="connsiteY97" fmla="*/ 1428810 h 1905854"/>
                <a:gd name="connsiteX98" fmla="*/ 1187678 w 1837368"/>
                <a:gd name="connsiteY98" fmla="*/ 1428086 h 1905854"/>
                <a:gd name="connsiteX99" fmla="*/ 1198541 w 1837368"/>
                <a:gd name="connsiteY99" fmla="*/ 1437501 h 1905854"/>
                <a:gd name="connsiteX100" fmla="*/ 1198541 w 1837368"/>
                <a:gd name="connsiteY100" fmla="*/ 1437501 h 1905854"/>
                <a:gd name="connsiteX101" fmla="*/ 1186954 w 1837368"/>
                <a:gd name="connsiteY101" fmla="*/ 1492538 h 1905854"/>
                <a:gd name="connsiteX102" fmla="*/ 1166677 w 1837368"/>
                <a:gd name="connsiteY102" fmla="*/ 1496883 h 1905854"/>
                <a:gd name="connsiteX103" fmla="*/ 1118881 w 1837368"/>
                <a:gd name="connsiteY103" fmla="*/ 1492538 h 1905854"/>
                <a:gd name="connsiteX104" fmla="*/ 1113812 w 1837368"/>
                <a:gd name="connsiteY104" fmla="*/ 1491814 h 1905854"/>
                <a:gd name="connsiteX105" fmla="*/ 1105846 w 1837368"/>
                <a:gd name="connsiteY105" fmla="*/ 1497608 h 1905854"/>
                <a:gd name="connsiteX106" fmla="*/ 1103673 w 1837368"/>
                <a:gd name="connsiteY106" fmla="*/ 1497608 h 1905854"/>
                <a:gd name="connsiteX107" fmla="*/ 1042842 w 1837368"/>
                <a:gd name="connsiteY107" fmla="*/ 1494711 h 1905854"/>
                <a:gd name="connsiteX108" fmla="*/ 1010978 w 1837368"/>
                <a:gd name="connsiteY108" fmla="*/ 1517161 h 1905854"/>
                <a:gd name="connsiteX109" fmla="*/ 1009530 w 1837368"/>
                <a:gd name="connsiteY109" fmla="*/ 1642444 h 1905854"/>
                <a:gd name="connsiteX110" fmla="*/ 1047911 w 1837368"/>
                <a:gd name="connsiteY110" fmla="*/ 1757589 h 1905854"/>
                <a:gd name="connsiteX111" fmla="*/ 1019668 w 1837368"/>
                <a:gd name="connsiteY111" fmla="*/ 1751071 h 1905854"/>
                <a:gd name="connsiteX112" fmla="*/ 1017495 w 1837368"/>
                <a:gd name="connsiteY112" fmla="*/ 1753968 h 1905854"/>
                <a:gd name="connsiteX113" fmla="*/ 966803 w 1837368"/>
                <a:gd name="connsiteY113" fmla="*/ 1732967 h 1905854"/>
                <a:gd name="connsiteX114" fmla="*/ 1013150 w 1837368"/>
                <a:gd name="connsiteY114" fmla="*/ 1733691 h 1905854"/>
                <a:gd name="connsiteX115" fmla="*/ 946526 w 1837368"/>
                <a:gd name="connsiteY115" fmla="*/ 1681550 h 1905854"/>
                <a:gd name="connsiteX116" fmla="*/ 944353 w 1837368"/>
                <a:gd name="connsiteY116" fmla="*/ 1588130 h 1905854"/>
                <a:gd name="connsiteX117" fmla="*/ 986356 w 1837368"/>
                <a:gd name="connsiteY117" fmla="*/ 1614201 h 1905854"/>
                <a:gd name="connsiteX118" fmla="*/ 953043 w 1837368"/>
                <a:gd name="connsiteY118" fmla="*/ 1528748 h 1905854"/>
                <a:gd name="connsiteX119" fmla="*/ 997943 w 1837368"/>
                <a:gd name="connsiteY119" fmla="*/ 1546128 h 1905854"/>
                <a:gd name="connsiteX120" fmla="*/ 953767 w 1837368"/>
                <a:gd name="connsiteY120" fmla="*/ 1492538 h 1905854"/>
                <a:gd name="connsiteX121" fmla="*/ 924076 w 1837368"/>
                <a:gd name="connsiteY121" fmla="*/ 1536713 h 1905854"/>
                <a:gd name="connsiteX122" fmla="*/ 881349 w 1837368"/>
                <a:gd name="connsiteY122" fmla="*/ 1476606 h 1905854"/>
                <a:gd name="connsiteX123" fmla="*/ 885694 w 1837368"/>
                <a:gd name="connsiteY123" fmla="*/ 1520781 h 1905854"/>
                <a:gd name="connsiteX124" fmla="*/ 923352 w 1837368"/>
                <a:gd name="connsiteY124" fmla="*/ 1668514 h 1905854"/>
                <a:gd name="connsiteX125" fmla="*/ 1018944 w 1837368"/>
                <a:gd name="connsiteY125" fmla="*/ 1771348 h 1905854"/>
                <a:gd name="connsiteX126" fmla="*/ 1018944 w 1837368"/>
                <a:gd name="connsiteY126" fmla="*/ 1766279 h 1905854"/>
                <a:gd name="connsiteX127" fmla="*/ 1019668 w 1837368"/>
                <a:gd name="connsiteY127" fmla="*/ 1767003 h 1905854"/>
                <a:gd name="connsiteX128" fmla="*/ 1189851 w 1837368"/>
                <a:gd name="connsiteY128" fmla="*/ 1814799 h 1905854"/>
                <a:gd name="connsiteX129" fmla="*/ 1448384 w 1837368"/>
                <a:gd name="connsiteY129" fmla="*/ 1686619 h 1905854"/>
                <a:gd name="connsiteX130" fmla="*/ 1639568 w 1837368"/>
                <a:gd name="connsiteY130" fmla="*/ 1324528 h 1905854"/>
                <a:gd name="connsiteX131" fmla="*/ 1637395 w 1837368"/>
                <a:gd name="connsiteY131" fmla="*/ 1205038 h 1905854"/>
                <a:gd name="connsiteX132" fmla="*/ 1630153 w 1837368"/>
                <a:gd name="connsiteY132" fmla="*/ 1165932 h 1905854"/>
                <a:gd name="connsiteX133" fmla="*/ 1672156 w 1837368"/>
                <a:gd name="connsiteY133" fmla="*/ 1154346 h 1905854"/>
                <a:gd name="connsiteX134" fmla="*/ 1706916 w 1837368"/>
                <a:gd name="connsiteY134" fmla="*/ 1037028 h 1905854"/>
                <a:gd name="connsiteX135" fmla="*/ 1733711 w 1837368"/>
                <a:gd name="connsiteY135" fmla="*/ 1068892 h 1905854"/>
                <a:gd name="connsiteX136" fmla="*/ 1764127 w 1837368"/>
                <a:gd name="connsiteY136" fmla="*/ 989956 h 1905854"/>
                <a:gd name="connsiteX137" fmla="*/ 1775714 w 1837368"/>
                <a:gd name="connsiteY137" fmla="*/ 968231 h 1905854"/>
                <a:gd name="connsiteX138" fmla="*/ 1805405 w 1837368"/>
                <a:gd name="connsiteY138" fmla="*/ 878432 h 1905854"/>
                <a:gd name="connsiteX139" fmla="*/ 1819889 w 1837368"/>
                <a:gd name="connsiteY139" fmla="*/ 832085 h 1905854"/>
                <a:gd name="connsiteX140" fmla="*/ 1811923 w 1837368"/>
                <a:gd name="connsiteY140" fmla="*/ 545309 h 1905854"/>
                <a:gd name="connsiteX141" fmla="*/ 1656224 w 1837368"/>
                <a:gd name="connsiteY141" fmla="*/ 418577 h 1905854"/>
                <a:gd name="connsiteX142" fmla="*/ 1439693 w 1837368"/>
                <a:gd name="connsiteY142" fmla="*/ 429440 h 1905854"/>
                <a:gd name="connsiteX143" fmla="*/ 1738056 w 1837368"/>
                <a:gd name="connsiteY143" fmla="*/ 411335 h 1905854"/>
                <a:gd name="connsiteX144" fmla="*/ 1708365 w 1837368"/>
                <a:gd name="connsiteY144" fmla="*/ 370057 h 1905854"/>
                <a:gd name="connsiteX145" fmla="*/ 1535285 w 1837368"/>
                <a:gd name="connsiteY145" fmla="*/ 246222 h 1905854"/>
                <a:gd name="connsiteX146" fmla="*/ 1437521 w 1837368"/>
                <a:gd name="connsiteY146" fmla="*/ 170907 h 1905854"/>
                <a:gd name="connsiteX147" fmla="*/ 1309341 w 1837368"/>
                <a:gd name="connsiteY147" fmla="*/ 158596 h 1905854"/>
                <a:gd name="connsiteX148" fmla="*/ 1289788 w 1837368"/>
                <a:gd name="connsiteY148" fmla="*/ 161492 h 1905854"/>
                <a:gd name="connsiteX149" fmla="*/ 1260096 w 1837368"/>
                <a:gd name="connsiteY149" fmla="*/ 155699 h 1905854"/>
                <a:gd name="connsiteX150" fmla="*/ 1286891 w 1837368"/>
                <a:gd name="connsiteY150" fmla="*/ 111524 h 1905854"/>
                <a:gd name="connsiteX151" fmla="*/ 1312237 w 1837368"/>
                <a:gd name="connsiteY151" fmla="*/ 0 h 1905854"/>
                <a:gd name="connsiteX152" fmla="*/ 1286891 w 1837368"/>
                <a:gd name="connsiteY152" fmla="*/ 25346 h 1905854"/>
                <a:gd name="connsiteX153" fmla="*/ 982735 w 1837368"/>
                <a:gd name="connsiteY153" fmla="*/ 147009 h 1905854"/>
                <a:gd name="connsiteX154" fmla="*/ 911041 w 1837368"/>
                <a:gd name="connsiteY154" fmla="*/ 113696 h 1905854"/>
                <a:gd name="connsiteX155" fmla="*/ 884970 w 1837368"/>
                <a:gd name="connsiteY155" fmla="*/ 95592 h 1905854"/>
                <a:gd name="connsiteX156" fmla="*/ 884970 w 1837368"/>
                <a:gd name="connsiteY156" fmla="*/ 163665 h 1905854"/>
                <a:gd name="connsiteX157" fmla="*/ 900178 w 1837368"/>
                <a:gd name="connsiteY157" fmla="*/ 183942 h 1905854"/>
                <a:gd name="connsiteX158" fmla="*/ 1078327 w 1837368"/>
                <a:gd name="connsiteY158" fmla="*/ 196977 h 1905854"/>
                <a:gd name="connsiteX159" fmla="*/ 1254303 w 1837368"/>
                <a:gd name="connsiteY159" fmla="*/ 160768 h 1905854"/>
                <a:gd name="connsiteX160" fmla="*/ 1206507 w 1837368"/>
                <a:gd name="connsiteY160" fmla="*/ 182494 h 1905854"/>
                <a:gd name="connsiteX161" fmla="*/ 930594 w 1837368"/>
                <a:gd name="connsiteY161" fmla="*/ 193356 h 1905854"/>
                <a:gd name="connsiteX162" fmla="*/ 872659 w 1837368"/>
                <a:gd name="connsiteY162" fmla="*/ 232462 h 1905854"/>
                <a:gd name="connsiteX163" fmla="*/ 850210 w 1837368"/>
                <a:gd name="connsiteY163" fmla="*/ 346159 h 1905854"/>
                <a:gd name="connsiteX164" fmla="*/ 890764 w 1837368"/>
                <a:gd name="connsiteY164" fmla="*/ 394679 h 1905854"/>
                <a:gd name="connsiteX165" fmla="*/ 1155090 w 1837368"/>
                <a:gd name="connsiteY165" fmla="*/ 357746 h 1905854"/>
                <a:gd name="connsiteX166" fmla="*/ 1177540 w 1837368"/>
                <a:gd name="connsiteY166" fmla="*/ 354849 h 1905854"/>
                <a:gd name="connsiteX167" fmla="*/ 1210852 w 1837368"/>
                <a:gd name="connsiteY167" fmla="*/ 346883 h 1905854"/>
                <a:gd name="connsiteX168" fmla="*/ 1241268 w 1837368"/>
                <a:gd name="connsiteY168" fmla="*/ 337469 h 1905854"/>
                <a:gd name="connsiteX169" fmla="*/ 1210852 w 1837368"/>
                <a:gd name="connsiteY169" fmla="*/ 346883 h 1905854"/>
                <a:gd name="connsiteX170" fmla="*/ 1177540 w 1837368"/>
                <a:gd name="connsiteY170" fmla="*/ 354849 h 1905854"/>
                <a:gd name="connsiteX171" fmla="*/ 1155090 w 1837368"/>
                <a:gd name="connsiteY171" fmla="*/ 364988 h 1905854"/>
                <a:gd name="connsiteX172" fmla="*/ 900178 w 1837368"/>
                <a:gd name="connsiteY172" fmla="*/ 413508 h 1905854"/>
                <a:gd name="connsiteX173" fmla="*/ 809655 w 1837368"/>
                <a:gd name="connsiteY173" fmla="*/ 469270 h 1905854"/>
                <a:gd name="connsiteX174" fmla="*/ 710442 w 1837368"/>
                <a:gd name="connsiteY174" fmla="*/ 912469 h 1905854"/>
                <a:gd name="connsiteX175" fmla="*/ 751721 w 1837368"/>
                <a:gd name="connsiteY175" fmla="*/ 932022 h 1905854"/>
                <a:gd name="connsiteX176" fmla="*/ 771274 w 1837368"/>
                <a:gd name="connsiteY176" fmla="*/ 906675 h 1905854"/>
                <a:gd name="connsiteX177" fmla="*/ 1042118 w 1837368"/>
                <a:gd name="connsiteY177" fmla="*/ 514893 h 1905854"/>
                <a:gd name="connsiteX178" fmla="*/ 1100052 w 1837368"/>
                <a:gd name="connsiteY178" fmla="*/ 464200 h 1905854"/>
                <a:gd name="connsiteX179" fmla="*/ 777067 w 1837368"/>
                <a:gd name="connsiteY179" fmla="*/ 932746 h 1905854"/>
                <a:gd name="connsiteX180" fmla="*/ 847313 w 1837368"/>
                <a:gd name="connsiteY180" fmla="*/ 938539 h 1905854"/>
                <a:gd name="connsiteX181" fmla="*/ 1179712 w 1837368"/>
                <a:gd name="connsiteY181" fmla="*/ 934194 h 1905854"/>
                <a:gd name="connsiteX182" fmla="*/ 1230405 w 1837368"/>
                <a:gd name="connsiteY182" fmla="*/ 883502 h 1905854"/>
                <a:gd name="connsiteX183" fmla="*/ 1207955 w 1837368"/>
                <a:gd name="connsiteY183" fmla="*/ 660454 h 1905854"/>
                <a:gd name="connsiteX184" fmla="*/ 1268787 w 1837368"/>
                <a:gd name="connsiteY184" fmla="*/ 742286 h 1905854"/>
                <a:gd name="connsiteX185" fmla="*/ 1326721 w 1837368"/>
                <a:gd name="connsiteY185" fmla="*/ 499685 h 1905854"/>
                <a:gd name="connsiteX186" fmla="*/ 1260821 w 1837368"/>
                <a:gd name="connsiteY186" fmla="*/ 852362 h 1905854"/>
                <a:gd name="connsiteX187" fmla="*/ 1319479 w 1837368"/>
                <a:gd name="connsiteY187" fmla="*/ 831360 h 1905854"/>
                <a:gd name="connsiteX188" fmla="*/ 1232577 w 1837368"/>
                <a:gd name="connsiteY188" fmla="*/ 998646 h 1905854"/>
                <a:gd name="connsiteX189" fmla="*/ 1220266 w 1837368"/>
                <a:gd name="connsiteY189" fmla="*/ 1024717 h 1905854"/>
                <a:gd name="connsiteX190" fmla="*/ 1415795 w 1837368"/>
                <a:gd name="connsiteY190" fmla="*/ 1016751 h 1905854"/>
                <a:gd name="connsiteX191" fmla="*/ 1417244 w 1837368"/>
                <a:gd name="connsiteY191" fmla="*/ 1016027 h 1905854"/>
                <a:gd name="connsiteX192" fmla="*/ 1416520 w 1837368"/>
                <a:gd name="connsiteY192" fmla="*/ 1021820 h 1905854"/>
                <a:gd name="connsiteX193" fmla="*/ 1584530 w 1837368"/>
                <a:gd name="connsiteY193" fmla="*/ 1094963 h 1905854"/>
                <a:gd name="connsiteX194" fmla="*/ 1584530 w 1837368"/>
                <a:gd name="connsiteY194" fmla="*/ 1097135 h 1905854"/>
                <a:gd name="connsiteX195" fmla="*/ 1601186 w 1837368"/>
                <a:gd name="connsiteY195" fmla="*/ 1136241 h 1905854"/>
                <a:gd name="connsiteX196" fmla="*/ 1554114 w 1837368"/>
                <a:gd name="connsiteY196" fmla="*/ 1138413 h 1905854"/>
                <a:gd name="connsiteX197" fmla="*/ 1356413 w 1837368"/>
                <a:gd name="connsiteY197" fmla="*/ 1059478 h 1905854"/>
                <a:gd name="connsiteX198" fmla="*/ 1315858 w 1837368"/>
                <a:gd name="connsiteY198" fmla="*/ 1029062 h 1905854"/>
                <a:gd name="connsiteX199" fmla="*/ 1311513 w 1837368"/>
                <a:gd name="connsiteY199" fmla="*/ 1023993 h 1905854"/>
                <a:gd name="connsiteX200" fmla="*/ 1223887 w 1837368"/>
                <a:gd name="connsiteY200" fmla="*/ 1047891 h 1905854"/>
                <a:gd name="connsiteX201" fmla="*/ 1202162 w 1837368"/>
                <a:gd name="connsiteY201" fmla="*/ 1089169 h 1905854"/>
                <a:gd name="connsiteX202" fmla="*/ 1215921 w 1837368"/>
                <a:gd name="connsiteY202" fmla="*/ 1123930 h 1905854"/>
                <a:gd name="connsiteX203" fmla="*/ 1282546 w 1837368"/>
                <a:gd name="connsiteY203" fmla="*/ 1184761 h 1905854"/>
                <a:gd name="connsiteX204" fmla="*/ 1122502 w 1837368"/>
                <a:gd name="connsiteY204" fmla="*/ 1107274 h 1905854"/>
                <a:gd name="connsiteX205" fmla="*/ 1142055 w 1837368"/>
                <a:gd name="connsiteY205" fmla="*/ 1090618 h 1905854"/>
                <a:gd name="connsiteX206" fmla="*/ 1166677 w 1837368"/>
                <a:gd name="connsiteY206" fmla="*/ 1075410 h 1905854"/>
                <a:gd name="connsiteX207" fmla="*/ 1186230 w 1837368"/>
                <a:gd name="connsiteY207" fmla="*/ 1035580 h 1905854"/>
                <a:gd name="connsiteX208" fmla="*/ 1149297 w 1837368"/>
                <a:gd name="connsiteY208" fmla="*/ 1023269 h 1905854"/>
                <a:gd name="connsiteX209" fmla="*/ 809655 w 1837368"/>
                <a:gd name="connsiteY209" fmla="*/ 1123206 h 1905854"/>
                <a:gd name="connsiteX210" fmla="*/ 778516 w 1837368"/>
                <a:gd name="connsiteY210" fmla="*/ 1139862 h 1905854"/>
                <a:gd name="connsiteX211" fmla="*/ 775619 w 1837368"/>
                <a:gd name="connsiteY211" fmla="*/ 1140586 h 1905854"/>
                <a:gd name="connsiteX212" fmla="*/ 774170 w 1837368"/>
                <a:gd name="connsiteY212" fmla="*/ 1126102 h 1905854"/>
                <a:gd name="connsiteX213" fmla="*/ 908144 w 1837368"/>
                <a:gd name="connsiteY213" fmla="*/ 1053684 h 1905854"/>
                <a:gd name="connsiteX214" fmla="*/ 928421 w 1837368"/>
                <a:gd name="connsiteY214" fmla="*/ 1036304 h 1905854"/>
                <a:gd name="connsiteX215" fmla="*/ 956664 w 1837368"/>
                <a:gd name="connsiteY215" fmla="*/ 1012406 h 1905854"/>
                <a:gd name="connsiteX216" fmla="*/ 1144952 w 1837368"/>
                <a:gd name="connsiteY216" fmla="*/ 1010233 h 1905854"/>
                <a:gd name="connsiteX217" fmla="*/ 1207231 w 1837368"/>
                <a:gd name="connsiteY217" fmla="*/ 947230 h 1905854"/>
                <a:gd name="connsiteX218" fmla="*/ 1107294 w 1837368"/>
                <a:gd name="connsiteY218" fmla="*/ 992129 h 1905854"/>
                <a:gd name="connsiteX219" fmla="*/ 1051532 w 1837368"/>
                <a:gd name="connsiteY219" fmla="*/ 978369 h 1905854"/>
                <a:gd name="connsiteX220" fmla="*/ 1024013 w 1837368"/>
                <a:gd name="connsiteY220" fmla="*/ 960265 h 1905854"/>
                <a:gd name="connsiteX221" fmla="*/ 989252 w 1837368"/>
                <a:gd name="connsiteY221" fmla="*/ 988508 h 1905854"/>
                <a:gd name="connsiteX222" fmla="*/ 949422 w 1837368"/>
                <a:gd name="connsiteY222" fmla="*/ 990680 h 1905854"/>
                <a:gd name="connsiteX223" fmla="*/ 865417 w 1837368"/>
                <a:gd name="connsiteY223" fmla="*/ 984163 h 1905854"/>
                <a:gd name="connsiteX224" fmla="*/ 852382 w 1837368"/>
                <a:gd name="connsiteY224" fmla="*/ 992853 h 1905854"/>
                <a:gd name="connsiteX225" fmla="*/ 840071 w 1837368"/>
                <a:gd name="connsiteY225" fmla="*/ 949402 h 1905854"/>
                <a:gd name="connsiteX226" fmla="*/ 724926 w 1837368"/>
                <a:gd name="connsiteY226" fmla="*/ 1002267 h 1905854"/>
                <a:gd name="connsiteX227" fmla="*/ 858176 w 1837368"/>
                <a:gd name="connsiteY227" fmla="*/ 1012406 h 1905854"/>
                <a:gd name="connsiteX228" fmla="*/ 843692 w 1837368"/>
                <a:gd name="connsiteY228" fmla="*/ 1053684 h 1905854"/>
                <a:gd name="connsiteX229" fmla="*/ 801689 w 1837368"/>
                <a:gd name="connsiteY229" fmla="*/ 1082652 h 1905854"/>
                <a:gd name="connsiteX230" fmla="*/ 787206 w 1837368"/>
                <a:gd name="connsiteY230" fmla="*/ 1039925 h 1905854"/>
                <a:gd name="connsiteX231" fmla="*/ 734340 w 1837368"/>
                <a:gd name="connsiteY231" fmla="*/ 1121033 h 1905854"/>
                <a:gd name="connsiteX232" fmla="*/ 725650 w 1837368"/>
                <a:gd name="connsiteY232" fmla="*/ 1128275 h 1905854"/>
                <a:gd name="connsiteX233" fmla="*/ 638749 w 1837368"/>
                <a:gd name="connsiteY233" fmla="*/ 1119585 h 1905854"/>
                <a:gd name="connsiteX234" fmla="*/ 684372 w 1837368"/>
                <a:gd name="connsiteY234" fmla="*/ 1059478 h 1905854"/>
                <a:gd name="connsiteX235" fmla="*/ 684372 w 1837368"/>
                <a:gd name="connsiteY235" fmla="*/ 1015303 h 1905854"/>
                <a:gd name="connsiteX236" fmla="*/ 656853 w 1837368"/>
                <a:gd name="connsiteY236" fmla="*/ 993577 h 1905854"/>
                <a:gd name="connsiteX237" fmla="*/ 639473 w 1837368"/>
                <a:gd name="connsiteY237" fmla="*/ 987059 h 1905854"/>
                <a:gd name="connsiteX238" fmla="*/ 607609 w 1837368"/>
                <a:gd name="connsiteY238" fmla="*/ 964610 h 1905854"/>
                <a:gd name="connsiteX239" fmla="*/ 599643 w 1837368"/>
                <a:gd name="connsiteY239" fmla="*/ 1009509 h 1905854"/>
                <a:gd name="connsiteX240" fmla="*/ 548226 w 1837368"/>
                <a:gd name="connsiteY240" fmla="*/ 983439 h 1905854"/>
                <a:gd name="connsiteX241" fmla="*/ 528673 w 1837368"/>
                <a:gd name="connsiteY241" fmla="*/ 977645 h 1905854"/>
                <a:gd name="connsiteX242" fmla="*/ 514189 w 1837368"/>
                <a:gd name="connsiteY242" fmla="*/ 1000095 h 1905854"/>
                <a:gd name="connsiteX243" fmla="*/ 522879 w 1837368"/>
                <a:gd name="connsiteY243" fmla="*/ 1073237 h 1905854"/>
                <a:gd name="connsiteX244" fmla="*/ 554019 w 1837368"/>
                <a:gd name="connsiteY244" fmla="*/ 1123930 h 1905854"/>
                <a:gd name="connsiteX245" fmla="*/ 505499 w 1837368"/>
                <a:gd name="connsiteY245" fmla="*/ 1157966 h 1905854"/>
                <a:gd name="connsiteX246" fmla="*/ 484498 w 1837368"/>
                <a:gd name="connsiteY246" fmla="*/ 1168105 h 1905854"/>
                <a:gd name="connsiteX247" fmla="*/ 490291 w 1837368"/>
                <a:gd name="connsiteY247" fmla="*/ 1142759 h 1905854"/>
                <a:gd name="connsiteX248" fmla="*/ 514913 w 1837368"/>
                <a:gd name="connsiteY248" fmla="*/ 1057305 h 1905854"/>
                <a:gd name="connsiteX249" fmla="*/ 474359 w 1837368"/>
                <a:gd name="connsiteY249" fmla="*/ 910296 h 1905854"/>
                <a:gd name="connsiteX250" fmla="*/ 459876 w 1837368"/>
                <a:gd name="connsiteY250" fmla="*/ 842947 h 1905854"/>
                <a:gd name="connsiteX251" fmla="*/ 509844 w 1837368"/>
                <a:gd name="connsiteY251" fmla="*/ 968955 h 1905854"/>
                <a:gd name="connsiteX252" fmla="*/ 501154 w 1837368"/>
                <a:gd name="connsiteY252" fmla="*/ 729251 h 1905854"/>
                <a:gd name="connsiteX253" fmla="*/ 492464 w 1837368"/>
                <a:gd name="connsiteY253" fmla="*/ 720561 h 1905854"/>
                <a:gd name="connsiteX254" fmla="*/ 444668 w 1837368"/>
                <a:gd name="connsiteY254" fmla="*/ 716940 h 1905854"/>
                <a:gd name="connsiteX255" fmla="*/ 442495 w 1837368"/>
                <a:gd name="connsiteY255" fmla="*/ 719112 h 1905854"/>
                <a:gd name="connsiteX256" fmla="*/ 444668 w 1837368"/>
                <a:gd name="connsiteY256" fmla="*/ 722733 h 1905854"/>
                <a:gd name="connsiteX257" fmla="*/ 433805 w 1837368"/>
                <a:gd name="connsiteY257" fmla="*/ 814704 h 1905854"/>
                <a:gd name="connsiteX258" fmla="*/ 389630 w 1837368"/>
                <a:gd name="connsiteY258" fmla="*/ 806738 h 1905854"/>
                <a:gd name="connsiteX259" fmla="*/ 350524 w 1837368"/>
                <a:gd name="connsiteY259" fmla="*/ 803117 h 1905854"/>
                <a:gd name="connsiteX260" fmla="*/ 380216 w 1837368"/>
                <a:gd name="connsiteY260" fmla="*/ 864673 h 1905854"/>
                <a:gd name="connsiteX261" fmla="*/ 401941 w 1837368"/>
                <a:gd name="connsiteY261" fmla="*/ 894364 h 1905854"/>
                <a:gd name="connsiteX262" fmla="*/ 430184 w 1837368"/>
                <a:gd name="connsiteY262" fmla="*/ 908848 h 1905854"/>
                <a:gd name="connsiteX263" fmla="*/ 439599 w 1837368"/>
                <a:gd name="connsiteY263" fmla="*/ 948678 h 1905854"/>
                <a:gd name="connsiteX264" fmla="*/ 410631 w 1837368"/>
                <a:gd name="connsiteY264" fmla="*/ 947230 h 1905854"/>
                <a:gd name="connsiteX265" fmla="*/ 296211 w 1837368"/>
                <a:gd name="connsiteY265" fmla="*/ 911745 h 1905854"/>
                <a:gd name="connsiteX266" fmla="*/ 88370 w 1837368"/>
                <a:gd name="connsiteY266" fmla="*/ 1031235 h 1905854"/>
                <a:gd name="connsiteX267" fmla="*/ 34781 w 1837368"/>
                <a:gd name="connsiteY267" fmla="*/ 1216625 h 1905854"/>
                <a:gd name="connsiteX268" fmla="*/ 20 w 1837368"/>
                <a:gd name="connsiteY268" fmla="*/ 1327425 h 1905854"/>
                <a:gd name="connsiteX269" fmla="*/ 167306 w 1837368"/>
                <a:gd name="connsiteY269" fmla="*/ 1563508 h 1905854"/>
                <a:gd name="connsiteX270" fmla="*/ 186859 w 1837368"/>
                <a:gd name="connsiteY270" fmla="*/ 1574371 h 1905854"/>
                <a:gd name="connsiteX271" fmla="*/ 724926 w 1837368"/>
                <a:gd name="connsiteY271" fmla="*/ 1504125 h 1905854"/>
                <a:gd name="connsiteX272" fmla="*/ 782136 w 1837368"/>
                <a:gd name="connsiteY272" fmla="*/ 1591027 h 1905854"/>
                <a:gd name="connsiteX273" fmla="*/ 797344 w 1837368"/>
                <a:gd name="connsiteY273" fmla="*/ 1651134 h 1905854"/>
                <a:gd name="connsiteX274" fmla="*/ 759687 w 1837368"/>
                <a:gd name="connsiteY274" fmla="*/ 1643168 h 1905854"/>
                <a:gd name="connsiteX275" fmla="*/ 755342 w 1837368"/>
                <a:gd name="connsiteY275" fmla="*/ 1675756 h 1905854"/>
                <a:gd name="connsiteX276" fmla="*/ 724926 w 1837368"/>
                <a:gd name="connsiteY276" fmla="*/ 1504125 h 1905854"/>
                <a:gd name="connsiteX277" fmla="*/ 1478075 w 1837368"/>
                <a:gd name="connsiteY277" fmla="*/ 820498 h 1905854"/>
                <a:gd name="connsiteX278" fmla="*/ 1727194 w 1837368"/>
                <a:gd name="connsiteY278" fmla="*/ 950126 h 1905854"/>
                <a:gd name="connsiteX279" fmla="*/ 1732263 w 1837368"/>
                <a:gd name="connsiteY279" fmla="*/ 981266 h 1905854"/>
                <a:gd name="connsiteX280" fmla="*/ 1691709 w 1837368"/>
                <a:gd name="connsiteY280" fmla="*/ 979093 h 1905854"/>
                <a:gd name="connsiteX281" fmla="*/ 1636671 w 1837368"/>
                <a:gd name="connsiteY281" fmla="*/ 932746 h 1905854"/>
                <a:gd name="connsiteX282" fmla="*/ 1636671 w 1837368"/>
                <a:gd name="connsiteY282" fmla="*/ 929125 h 1905854"/>
                <a:gd name="connsiteX283" fmla="*/ 1631602 w 1837368"/>
                <a:gd name="connsiteY283" fmla="*/ 925504 h 1905854"/>
                <a:gd name="connsiteX284" fmla="*/ 1610600 w 1837368"/>
                <a:gd name="connsiteY284" fmla="*/ 911745 h 1905854"/>
                <a:gd name="connsiteX285" fmla="*/ 1610600 w 1837368"/>
                <a:gd name="connsiteY285" fmla="*/ 911745 h 1905854"/>
                <a:gd name="connsiteX286" fmla="*/ 1599738 w 1837368"/>
                <a:gd name="connsiteY286" fmla="*/ 905227 h 1905854"/>
                <a:gd name="connsiteX287" fmla="*/ 1599738 w 1837368"/>
                <a:gd name="connsiteY287" fmla="*/ 905227 h 1905854"/>
                <a:gd name="connsiteX288" fmla="*/ 1588875 w 1837368"/>
                <a:gd name="connsiteY288" fmla="*/ 899434 h 1905854"/>
                <a:gd name="connsiteX289" fmla="*/ 1588875 w 1837368"/>
                <a:gd name="connsiteY289" fmla="*/ 899434 h 1905854"/>
                <a:gd name="connsiteX290" fmla="*/ 1578012 w 1837368"/>
                <a:gd name="connsiteY290" fmla="*/ 894364 h 1905854"/>
                <a:gd name="connsiteX291" fmla="*/ 1577288 w 1837368"/>
                <a:gd name="connsiteY291" fmla="*/ 894364 h 1905854"/>
                <a:gd name="connsiteX292" fmla="*/ 1567149 w 1837368"/>
                <a:gd name="connsiteY292" fmla="*/ 890019 h 1905854"/>
                <a:gd name="connsiteX293" fmla="*/ 1566425 w 1837368"/>
                <a:gd name="connsiteY293" fmla="*/ 890019 h 1905854"/>
                <a:gd name="connsiteX294" fmla="*/ 1556287 w 1837368"/>
                <a:gd name="connsiteY294" fmla="*/ 885674 h 1905854"/>
                <a:gd name="connsiteX295" fmla="*/ 1554838 w 1837368"/>
                <a:gd name="connsiteY295" fmla="*/ 884950 h 1905854"/>
                <a:gd name="connsiteX296" fmla="*/ 1544700 w 1837368"/>
                <a:gd name="connsiteY296" fmla="*/ 881329 h 1905854"/>
                <a:gd name="connsiteX297" fmla="*/ 1543251 w 1837368"/>
                <a:gd name="connsiteY297" fmla="*/ 880605 h 1905854"/>
                <a:gd name="connsiteX298" fmla="*/ 1533837 w 1837368"/>
                <a:gd name="connsiteY298" fmla="*/ 877708 h 1905854"/>
                <a:gd name="connsiteX299" fmla="*/ 1531664 w 1837368"/>
                <a:gd name="connsiteY299" fmla="*/ 876984 h 1905854"/>
                <a:gd name="connsiteX300" fmla="*/ 1522250 w 1837368"/>
                <a:gd name="connsiteY300" fmla="*/ 874811 h 1905854"/>
                <a:gd name="connsiteX301" fmla="*/ 1519353 w 1837368"/>
                <a:gd name="connsiteY301" fmla="*/ 874087 h 1905854"/>
                <a:gd name="connsiteX302" fmla="*/ 1510663 w 1837368"/>
                <a:gd name="connsiteY302" fmla="*/ 871915 h 1905854"/>
                <a:gd name="connsiteX303" fmla="*/ 1507042 w 1837368"/>
                <a:gd name="connsiteY303" fmla="*/ 871190 h 1905854"/>
                <a:gd name="connsiteX304" fmla="*/ 1499076 w 1837368"/>
                <a:gd name="connsiteY304" fmla="*/ 869742 h 1905854"/>
                <a:gd name="connsiteX305" fmla="*/ 1494731 w 1837368"/>
                <a:gd name="connsiteY305" fmla="*/ 869018 h 1905854"/>
                <a:gd name="connsiteX306" fmla="*/ 1486765 w 1837368"/>
                <a:gd name="connsiteY306" fmla="*/ 868294 h 1905854"/>
                <a:gd name="connsiteX307" fmla="*/ 1480972 w 1837368"/>
                <a:gd name="connsiteY307" fmla="*/ 867570 h 1905854"/>
                <a:gd name="connsiteX308" fmla="*/ 1474454 w 1837368"/>
                <a:gd name="connsiteY308" fmla="*/ 866845 h 1905854"/>
                <a:gd name="connsiteX309" fmla="*/ 1467212 w 1837368"/>
                <a:gd name="connsiteY309" fmla="*/ 866121 h 1905854"/>
                <a:gd name="connsiteX310" fmla="*/ 1462143 w 1837368"/>
                <a:gd name="connsiteY310" fmla="*/ 866121 h 1905854"/>
                <a:gd name="connsiteX311" fmla="*/ 1449832 w 1837368"/>
                <a:gd name="connsiteY311" fmla="*/ 866121 h 1905854"/>
                <a:gd name="connsiteX312" fmla="*/ 1429555 w 1837368"/>
                <a:gd name="connsiteY312" fmla="*/ 867570 h 1905854"/>
                <a:gd name="connsiteX313" fmla="*/ 1360758 w 1837368"/>
                <a:gd name="connsiteY313" fmla="*/ 863949 h 1905854"/>
                <a:gd name="connsiteX314" fmla="*/ 1478075 w 1837368"/>
                <a:gd name="connsiteY314" fmla="*/ 820498 h 1905854"/>
                <a:gd name="connsiteX315" fmla="*/ 1627256 w 1837368"/>
                <a:gd name="connsiteY315" fmla="*/ 932022 h 1905854"/>
                <a:gd name="connsiteX316" fmla="*/ 1625808 w 1837368"/>
                <a:gd name="connsiteY316" fmla="*/ 937091 h 1905854"/>
                <a:gd name="connsiteX317" fmla="*/ 1620015 w 1837368"/>
                <a:gd name="connsiteY317" fmla="*/ 931298 h 1905854"/>
                <a:gd name="connsiteX318" fmla="*/ 1627256 w 1837368"/>
                <a:gd name="connsiteY318" fmla="*/ 932022 h 1905854"/>
                <a:gd name="connsiteX319" fmla="*/ 1444763 w 1837368"/>
                <a:gd name="connsiteY319" fmla="*/ 871190 h 1905854"/>
                <a:gd name="connsiteX320" fmla="*/ 1446935 w 1837368"/>
                <a:gd name="connsiteY320" fmla="*/ 871915 h 1905854"/>
                <a:gd name="connsiteX321" fmla="*/ 1448384 w 1837368"/>
                <a:gd name="connsiteY321" fmla="*/ 873363 h 1905854"/>
                <a:gd name="connsiteX322" fmla="*/ 1442590 w 1837368"/>
                <a:gd name="connsiteY322" fmla="*/ 871915 h 1905854"/>
                <a:gd name="connsiteX323" fmla="*/ 1429555 w 1837368"/>
                <a:gd name="connsiteY323" fmla="*/ 872639 h 1905854"/>
                <a:gd name="connsiteX324" fmla="*/ 1412899 w 1837368"/>
                <a:gd name="connsiteY324" fmla="*/ 872639 h 1905854"/>
                <a:gd name="connsiteX325" fmla="*/ 1429555 w 1837368"/>
                <a:gd name="connsiteY325" fmla="*/ 872639 h 1905854"/>
                <a:gd name="connsiteX326" fmla="*/ 1442590 w 1837368"/>
                <a:gd name="connsiteY326" fmla="*/ 871915 h 1905854"/>
                <a:gd name="connsiteX327" fmla="*/ 1444763 w 1837368"/>
                <a:gd name="connsiteY327" fmla="*/ 871190 h 1905854"/>
                <a:gd name="connsiteX328" fmla="*/ 1444763 w 1837368"/>
                <a:gd name="connsiteY328" fmla="*/ 871190 h 1905854"/>
                <a:gd name="connsiteX329" fmla="*/ 1596117 w 1837368"/>
                <a:gd name="connsiteY329" fmla="*/ 1093514 h 1905854"/>
                <a:gd name="connsiteX330" fmla="*/ 1592496 w 1837368"/>
                <a:gd name="connsiteY330" fmla="*/ 1090618 h 1905854"/>
                <a:gd name="connsiteX331" fmla="*/ 1596841 w 1837368"/>
                <a:gd name="connsiteY331" fmla="*/ 1086997 h 1905854"/>
                <a:gd name="connsiteX332" fmla="*/ 1584530 w 1837368"/>
                <a:gd name="connsiteY332" fmla="*/ 1058029 h 1905854"/>
                <a:gd name="connsiteX333" fmla="*/ 1449108 w 1837368"/>
                <a:gd name="connsiteY333" fmla="*/ 1000095 h 1905854"/>
                <a:gd name="connsiteX334" fmla="*/ 1420141 w 1837368"/>
                <a:gd name="connsiteY334" fmla="*/ 1008785 h 1905854"/>
                <a:gd name="connsiteX335" fmla="*/ 1420141 w 1837368"/>
                <a:gd name="connsiteY335" fmla="*/ 1009509 h 1905854"/>
                <a:gd name="connsiteX336" fmla="*/ 1420141 w 1837368"/>
                <a:gd name="connsiteY336" fmla="*/ 1009509 h 1905854"/>
                <a:gd name="connsiteX337" fmla="*/ 1411450 w 1837368"/>
                <a:gd name="connsiteY337" fmla="*/ 1003716 h 1905854"/>
                <a:gd name="connsiteX338" fmla="*/ 1378138 w 1837368"/>
                <a:gd name="connsiteY338" fmla="*/ 980542 h 1905854"/>
                <a:gd name="connsiteX339" fmla="*/ 1362930 w 1837368"/>
                <a:gd name="connsiteY339" fmla="*/ 980542 h 1905854"/>
                <a:gd name="connsiteX340" fmla="*/ 1362206 w 1837368"/>
                <a:gd name="connsiteY340" fmla="*/ 971128 h 1905854"/>
                <a:gd name="connsiteX341" fmla="*/ 1370172 w 1837368"/>
                <a:gd name="connsiteY341" fmla="*/ 926228 h 1905854"/>
                <a:gd name="connsiteX342" fmla="*/ 1331066 w 1837368"/>
                <a:gd name="connsiteY342" fmla="*/ 953747 h 1905854"/>
                <a:gd name="connsiteX343" fmla="*/ 1304996 w 1837368"/>
                <a:gd name="connsiteY343" fmla="*/ 976921 h 1905854"/>
                <a:gd name="connsiteX344" fmla="*/ 1397691 w 1837368"/>
                <a:gd name="connsiteY344" fmla="*/ 886398 h 1905854"/>
                <a:gd name="connsiteX345" fmla="*/ 1456350 w 1837368"/>
                <a:gd name="connsiteY345" fmla="*/ 885674 h 1905854"/>
                <a:gd name="connsiteX346" fmla="*/ 1457798 w 1837368"/>
                <a:gd name="connsiteY346" fmla="*/ 879156 h 1905854"/>
                <a:gd name="connsiteX347" fmla="*/ 1456350 w 1837368"/>
                <a:gd name="connsiteY347" fmla="*/ 878432 h 1905854"/>
                <a:gd name="connsiteX348" fmla="*/ 1463591 w 1837368"/>
                <a:gd name="connsiteY348" fmla="*/ 879881 h 1905854"/>
                <a:gd name="connsiteX349" fmla="*/ 1460695 w 1837368"/>
                <a:gd name="connsiteY349" fmla="*/ 882053 h 1905854"/>
                <a:gd name="connsiteX350" fmla="*/ 1481696 w 1837368"/>
                <a:gd name="connsiteY350" fmla="*/ 885674 h 1905854"/>
                <a:gd name="connsiteX351" fmla="*/ 1483144 w 1837368"/>
                <a:gd name="connsiteY351" fmla="*/ 885674 h 1905854"/>
                <a:gd name="connsiteX352" fmla="*/ 1502697 w 1837368"/>
                <a:gd name="connsiteY352" fmla="*/ 890019 h 1905854"/>
                <a:gd name="connsiteX353" fmla="*/ 1504870 w 1837368"/>
                <a:gd name="connsiteY353" fmla="*/ 890743 h 1905854"/>
                <a:gd name="connsiteX354" fmla="*/ 1524423 w 1837368"/>
                <a:gd name="connsiteY354" fmla="*/ 895813 h 1905854"/>
                <a:gd name="connsiteX355" fmla="*/ 1526595 w 1837368"/>
                <a:gd name="connsiteY355" fmla="*/ 896537 h 1905854"/>
                <a:gd name="connsiteX356" fmla="*/ 1545424 w 1837368"/>
                <a:gd name="connsiteY356" fmla="*/ 903054 h 1905854"/>
                <a:gd name="connsiteX357" fmla="*/ 1547596 w 1837368"/>
                <a:gd name="connsiteY357" fmla="*/ 903779 h 1905854"/>
                <a:gd name="connsiteX358" fmla="*/ 1566425 w 1837368"/>
                <a:gd name="connsiteY358" fmla="*/ 911020 h 1905854"/>
                <a:gd name="connsiteX359" fmla="*/ 1567874 w 1837368"/>
                <a:gd name="connsiteY359" fmla="*/ 911745 h 1905854"/>
                <a:gd name="connsiteX360" fmla="*/ 1586702 w 1837368"/>
                <a:gd name="connsiteY360" fmla="*/ 920435 h 1905854"/>
                <a:gd name="connsiteX361" fmla="*/ 1586702 w 1837368"/>
                <a:gd name="connsiteY361" fmla="*/ 920435 h 1905854"/>
                <a:gd name="connsiteX362" fmla="*/ 1636671 w 1837368"/>
                <a:gd name="connsiteY362" fmla="*/ 950850 h 1905854"/>
                <a:gd name="connsiteX363" fmla="*/ 1636671 w 1837368"/>
                <a:gd name="connsiteY363" fmla="*/ 948678 h 1905854"/>
                <a:gd name="connsiteX364" fmla="*/ 1640292 w 1837368"/>
                <a:gd name="connsiteY364" fmla="*/ 954471 h 1905854"/>
                <a:gd name="connsiteX365" fmla="*/ 1693881 w 1837368"/>
                <a:gd name="connsiteY365" fmla="*/ 997198 h 1905854"/>
                <a:gd name="connsiteX366" fmla="*/ 1638119 w 1837368"/>
                <a:gd name="connsiteY366" fmla="*/ 1072513 h 1905854"/>
                <a:gd name="connsiteX367" fmla="*/ 1596117 w 1837368"/>
                <a:gd name="connsiteY367" fmla="*/ 1093514 h 1905854"/>
                <a:gd name="connsiteX368" fmla="*/ 1172470 w 1837368"/>
                <a:gd name="connsiteY368" fmla="*/ 1212280 h 1905854"/>
                <a:gd name="connsiteX369" fmla="*/ 1236923 w 1837368"/>
                <a:gd name="connsiteY369" fmla="*/ 1210108 h 1905854"/>
                <a:gd name="connsiteX370" fmla="*/ 1113087 w 1837368"/>
                <a:gd name="connsiteY370" fmla="*/ 1189830 h 1905854"/>
                <a:gd name="connsiteX371" fmla="*/ 1172470 w 1837368"/>
                <a:gd name="connsiteY371" fmla="*/ 1212280 h 1905854"/>
                <a:gd name="connsiteX372" fmla="*/ 1249958 w 1837368"/>
                <a:gd name="connsiteY372" fmla="*/ 1347702 h 1905854"/>
                <a:gd name="connsiteX373" fmla="*/ 1263717 w 1837368"/>
                <a:gd name="connsiteY373" fmla="*/ 1365082 h 1905854"/>
                <a:gd name="connsiteX374" fmla="*/ 1286891 w 1837368"/>
                <a:gd name="connsiteY374" fmla="*/ 1386084 h 1905854"/>
                <a:gd name="connsiteX375" fmla="*/ 1273856 w 1837368"/>
                <a:gd name="connsiteY375" fmla="*/ 1383911 h 1905854"/>
                <a:gd name="connsiteX376" fmla="*/ 1270959 w 1837368"/>
                <a:gd name="connsiteY376" fmla="*/ 1383187 h 1905854"/>
                <a:gd name="connsiteX377" fmla="*/ 1304271 w 1837368"/>
                <a:gd name="connsiteY377" fmla="*/ 1388256 h 1905854"/>
                <a:gd name="connsiteX378" fmla="*/ 1329618 w 1837368"/>
                <a:gd name="connsiteY378" fmla="*/ 1364358 h 1905854"/>
                <a:gd name="connsiteX379" fmla="*/ 1319479 w 1837368"/>
                <a:gd name="connsiteY379" fmla="*/ 1378118 h 1905854"/>
                <a:gd name="connsiteX380" fmla="*/ 1327445 w 1837368"/>
                <a:gd name="connsiteY380" fmla="*/ 1333218 h 1905854"/>
                <a:gd name="connsiteX381" fmla="*/ 1318031 w 1837368"/>
                <a:gd name="connsiteY381" fmla="*/ 1228212 h 1905854"/>
                <a:gd name="connsiteX382" fmla="*/ 1336860 w 1837368"/>
                <a:gd name="connsiteY382" fmla="*/ 1367979 h 1905854"/>
                <a:gd name="connsiteX383" fmla="*/ 1292685 w 1837368"/>
                <a:gd name="connsiteY383" fmla="*/ 1395498 h 1905854"/>
                <a:gd name="connsiteX384" fmla="*/ 1249234 w 1837368"/>
                <a:gd name="connsiteY384" fmla="*/ 1411430 h 1905854"/>
                <a:gd name="connsiteX385" fmla="*/ 1207231 w 1837368"/>
                <a:gd name="connsiteY385" fmla="*/ 1427362 h 1905854"/>
                <a:gd name="connsiteX386" fmla="*/ 1203610 w 1837368"/>
                <a:gd name="connsiteY386" fmla="*/ 1427362 h 1905854"/>
                <a:gd name="connsiteX387" fmla="*/ 1198541 w 1837368"/>
                <a:gd name="connsiteY387" fmla="*/ 1425189 h 1905854"/>
                <a:gd name="connsiteX388" fmla="*/ 1205059 w 1837368"/>
                <a:gd name="connsiteY388" fmla="*/ 1417948 h 1905854"/>
                <a:gd name="connsiteX389" fmla="*/ 1228232 w 1837368"/>
                <a:gd name="connsiteY389" fmla="*/ 1414327 h 1905854"/>
                <a:gd name="connsiteX390" fmla="*/ 1207231 w 1837368"/>
                <a:gd name="connsiteY390" fmla="*/ 1416499 h 1905854"/>
                <a:gd name="connsiteX391" fmla="*/ 1189851 w 1837368"/>
                <a:gd name="connsiteY391" fmla="*/ 1418672 h 1905854"/>
                <a:gd name="connsiteX392" fmla="*/ 1188402 w 1837368"/>
                <a:gd name="connsiteY392" fmla="*/ 1415051 h 1905854"/>
                <a:gd name="connsiteX393" fmla="*/ 1186230 w 1837368"/>
                <a:gd name="connsiteY393" fmla="*/ 1414327 h 1905854"/>
                <a:gd name="connsiteX394" fmla="*/ 1186230 w 1837368"/>
                <a:gd name="connsiteY394" fmla="*/ 1411430 h 1905854"/>
                <a:gd name="connsiteX395" fmla="*/ 1197093 w 1837368"/>
                <a:gd name="connsiteY395" fmla="*/ 1410706 h 1905854"/>
                <a:gd name="connsiteX396" fmla="*/ 1244164 w 1837368"/>
                <a:gd name="connsiteY396" fmla="*/ 1396222 h 1905854"/>
                <a:gd name="connsiteX397" fmla="*/ 1217370 w 1837368"/>
                <a:gd name="connsiteY397" fmla="*/ 1333218 h 1905854"/>
                <a:gd name="connsiteX398" fmla="*/ 1142779 w 1837368"/>
                <a:gd name="connsiteY398" fmla="*/ 1314390 h 1905854"/>
                <a:gd name="connsiteX399" fmla="*/ 1105846 w 1837368"/>
                <a:gd name="connsiteY399" fmla="*/ 1303527 h 1905854"/>
                <a:gd name="connsiteX400" fmla="*/ 1249958 w 1837368"/>
                <a:gd name="connsiteY400" fmla="*/ 1347702 h 1905854"/>
                <a:gd name="connsiteX401" fmla="*/ 1065292 w 1837368"/>
                <a:gd name="connsiteY401" fmla="*/ 1084824 h 1905854"/>
                <a:gd name="connsiteX402" fmla="*/ 922628 w 1837368"/>
                <a:gd name="connsiteY402" fmla="*/ 1084824 h 1905854"/>
                <a:gd name="connsiteX403" fmla="*/ 1065292 w 1837368"/>
                <a:gd name="connsiteY403" fmla="*/ 1084824 h 1905854"/>
                <a:gd name="connsiteX404" fmla="*/ 892936 w 1837368"/>
                <a:gd name="connsiteY404" fmla="*/ 1215901 h 1905854"/>
                <a:gd name="connsiteX405" fmla="*/ 885694 w 1837368"/>
                <a:gd name="connsiteY405" fmla="*/ 1226764 h 1905854"/>
                <a:gd name="connsiteX406" fmla="*/ 874108 w 1837368"/>
                <a:gd name="connsiteY406" fmla="*/ 1220970 h 1905854"/>
                <a:gd name="connsiteX407" fmla="*/ 816897 w 1837368"/>
                <a:gd name="connsiteY407" fmla="*/ 1183313 h 1905854"/>
                <a:gd name="connsiteX408" fmla="*/ 892936 w 1837368"/>
                <a:gd name="connsiteY408" fmla="*/ 1215901 h 1905854"/>
                <a:gd name="connsiteX409" fmla="*/ 800965 w 1837368"/>
                <a:gd name="connsiteY409" fmla="*/ 1223867 h 1905854"/>
                <a:gd name="connsiteX410" fmla="*/ 853830 w 1837368"/>
                <a:gd name="connsiteY410" fmla="*/ 1270939 h 1905854"/>
                <a:gd name="connsiteX411" fmla="*/ 800965 w 1837368"/>
                <a:gd name="connsiteY411" fmla="*/ 1223867 h 1905854"/>
                <a:gd name="connsiteX412" fmla="*/ 643094 w 1837368"/>
                <a:gd name="connsiteY412" fmla="*/ 1029062 h 1905854"/>
                <a:gd name="connsiteX413" fmla="*/ 669164 w 1837368"/>
                <a:gd name="connsiteY413" fmla="*/ 1043546 h 1905854"/>
                <a:gd name="connsiteX414" fmla="*/ 654680 w 1837368"/>
                <a:gd name="connsiteY414" fmla="*/ 1104377 h 1905854"/>
                <a:gd name="connsiteX415" fmla="*/ 641645 w 1837368"/>
                <a:gd name="connsiteY415" fmla="*/ 1052236 h 1905854"/>
                <a:gd name="connsiteX416" fmla="*/ 643094 w 1837368"/>
                <a:gd name="connsiteY416" fmla="*/ 1029062 h 1905854"/>
                <a:gd name="connsiteX417" fmla="*/ 551847 w 1837368"/>
                <a:gd name="connsiteY417" fmla="*/ 1005164 h 1905854"/>
                <a:gd name="connsiteX418" fmla="*/ 570675 w 1837368"/>
                <a:gd name="connsiteY418" fmla="*/ 1003716 h 1905854"/>
                <a:gd name="connsiteX419" fmla="*/ 614850 w 1837368"/>
                <a:gd name="connsiteY419" fmla="*/ 1035580 h 1905854"/>
                <a:gd name="connsiteX420" fmla="*/ 617747 w 1837368"/>
                <a:gd name="connsiteY420" fmla="*/ 1059478 h 1905854"/>
                <a:gd name="connsiteX421" fmla="*/ 605436 w 1837368"/>
                <a:gd name="connsiteY421" fmla="*/ 1094963 h 1905854"/>
                <a:gd name="connsiteX422" fmla="*/ 582986 w 1837368"/>
                <a:gd name="connsiteY422" fmla="*/ 1073237 h 1905854"/>
                <a:gd name="connsiteX423" fmla="*/ 566330 w 1837368"/>
                <a:gd name="connsiteY423" fmla="*/ 1043546 h 1905854"/>
                <a:gd name="connsiteX424" fmla="*/ 551847 w 1837368"/>
                <a:gd name="connsiteY424" fmla="*/ 1005164 h 1905854"/>
                <a:gd name="connsiteX425" fmla="*/ 380216 w 1837368"/>
                <a:gd name="connsiteY425" fmla="*/ 1159415 h 1905854"/>
                <a:gd name="connsiteX426" fmla="*/ 386009 w 1837368"/>
                <a:gd name="connsiteY426" fmla="*/ 1155794 h 1905854"/>
                <a:gd name="connsiteX427" fmla="*/ 420046 w 1837368"/>
                <a:gd name="connsiteY427" fmla="*/ 1090618 h 1905854"/>
                <a:gd name="connsiteX428" fmla="*/ 473635 w 1837368"/>
                <a:gd name="connsiteY428" fmla="*/ 1009509 h 1905854"/>
                <a:gd name="connsiteX429" fmla="*/ 451185 w 1837368"/>
                <a:gd name="connsiteY429" fmla="*/ 1079031 h 1905854"/>
                <a:gd name="connsiteX430" fmla="*/ 423667 w 1837368"/>
                <a:gd name="connsiteY430" fmla="*/ 1113791 h 1905854"/>
                <a:gd name="connsiteX431" fmla="*/ 443219 w 1837368"/>
                <a:gd name="connsiteY431" fmla="*/ 1164484 h 1905854"/>
                <a:gd name="connsiteX432" fmla="*/ 399044 w 1837368"/>
                <a:gd name="connsiteY432" fmla="*/ 1252110 h 1905854"/>
                <a:gd name="connsiteX433" fmla="*/ 422942 w 1837368"/>
                <a:gd name="connsiteY433" fmla="*/ 1246317 h 1905854"/>
                <a:gd name="connsiteX434" fmla="*/ 257105 w 1837368"/>
                <a:gd name="connsiteY434" fmla="*/ 1428810 h 1905854"/>
                <a:gd name="connsiteX435" fmla="*/ 296211 w 1837368"/>
                <a:gd name="connsiteY435" fmla="*/ 1230385 h 1905854"/>
                <a:gd name="connsiteX436" fmla="*/ 380216 w 1837368"/>
                <a:gd name="connsiteY436" fmla="*/ 1159415 h 1905854"/>
                <a:gd name="connsiteX437" fmla="*/ 103578 w 1837368"/>
                <a:gd name="connsiteY437" fmla="*/ 1265869 h 1905854"/>
                <a:gd name="connsiteX438" fmla="*/ 332420 w 1837368"/>
                <a:gd name="connsiteY438" fmla="*/ 1141310 h 1905854"/>
                <a:gd name="connsiteX439" fmla="*/ 103578 w 1837368"/>
                <a:gd name="connsiteY439" fmla="*/ 1265869 h 1905854"/>
                <a:gd name="connsiteX440" fmla="*/ 174548 w 1837368"/>
                <a:gd name="connsiteY440" fmla="*/ 1289043 h 1905854"/>
                <a:gd name="connsiteX441" fmla="*/ 294038 w 1837368"/>
                <a:gd name="connsiteY441" fmla="*/ 1180416 h 1905854"/>
                <a:gd name="connsiteX442" fmla="*/ 270864 w 1837368"/>
                <a:gd name="connsiteY442" fmla="*/ 1198521 h 1905854"/>
                <a:gd name="connsiteX443" fmla="*/ 182514 w 1837368"/>
                <a:gd name="connsiteY443" fmla="*/ 1402740 h 1905854"/>
                <a:gd name="connsiteX444" fmla="*/ 229586 w 1837368"/>
                <a:gd name="connsiteY444" fmla="*/ 1433155 h 1905854"/>
                <a:gd name="connsiteX445" fmla="*/ 186859 w 1837368"/>
                <a:gd name="connsiteY445" fmla="*/ 1444742 h 1905854"/>
                <a:gd name="connsiteX446" fmla="*/ 174548 w 1837368"/>
                <a:gd name="connsiteY446" fmla="*/ 1289043 h 19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</a:cxnLst>
              <a:rect l="l" t="t" r="r" b="b"/>
              <a:pathLst>
                <a:path w="1837368" h="1905854">
                  <a:moveTo>
                    <a:pt x="186859" y="1574371"/>
                  </a:moveTo>
                  <a:cubicBezTo>
                    <a:pt x="199894" y="1573647"/>
                    <a:pt x="213654" y="1572922"/>
                    <a:pt x="226689" y="1570750"/>
                  </a:cubicBezTo>
                  <a:cubicBezTo>
                    <a:pt x="224517" y="1570750"/>
                    <a:pt x="222344" y="1570750"/>
                    <a:pt x="220171" y="1570750"/>
                  </a:cubicBezTo>
                  <a:cubicBezTo>
                    <a:pt x="210033" y="1564957"/>
                    <a:pt x="199170" y="1559887"/>
                    <a:pt x="189032" y="1554094"/>
                  </a:cubicBezTo>
                  <a:cubicBezTo>
                    <a:pt x="210033" y="1553370"/>
                    <a:pt x="231758" y="1552645"/>
                    <a:pt x="252760" y="1551921"/>
                  </a:cubicBezTo>
                  <a:cubicBezTo>
                    <a:pt x="254208" y="1552645"/>
                    <a:pt x="254932" y="1554094"/>
                    <a:pt x="255656" y="1555542"/>
                  </a:cubicBezTo>
                  <a:cubicBezTo>
                    <a:pt x="252760" y="1557715"/>
                    <a:pt x="250587" y="1559887"/>
                    <a:pt x="248415" y="1562784"/>
                  </a:cubicBezTo>
                  <a:cubicBezTo>
                    <a:pt x="246242" y="1564957"/>
                    <a:pt x="244794" y="1566405"/>
                    <a:pt x="242621" y="1567129"/>
                  </a:cubicBezTo>
                  <a:cubicBezTo>
                    <a:pt x="246242" y="1566405"/>
                    <a:pt x="249139" y="1564957"/>
                    <a:pt x="252760" y="1563508"/>
                  </a:cubicBezTo>
                  <a:cubicBezTo>
                    <a:pt x="254932" y="1562784"/>
                    <a:pt x="256381" y="1562060"/>
                    <a:pt x="258553" y="1560611"/>
                  </a:cubicBezTo>
                  <a:cubicBezTo>
                    <a:pt x="259277" y="1560611"/>
                    <a:pt x="259277" y="1559887"/>
                    <a:pt x="260001" y="1559887"/>
                  </a:cubicBezTo>
                  <a:cubicBezTo>
                    <a:pt x="260001" y="1559887"/>
                    <a:pt x="260726" y="1559887"/>
                    <a:pt x="260726" y="1559887"/>
                  </a:cubicBezTo>
                  <a:cubicBezTo>
                    <a:pt x="260726" y="1559887"/>
                    <a:pt x="260726" y="1559887"/>
                    <a:pt x="260726" y="1559887"/>
                  </a:cubicBezTo>
                  <a:cubicBezTo>
                    <a:pt x="268692" y="1537438"/>
                    <a:pt x="247690" y="1531644"/>
                    <a:pt x="237552" y="1520057"/>
                  </a:cubicBezTo>
                  <a:cubicBezTo>
                    <a:pt x="227413" y="1508470"/>
                    <a:pt x="221620" y="1501228"/>
                    <a:pt x="235379" y="1487469"/>
                  </a:cubicBezTo>
                  <a:cubicBezTo>
                    <a:pt x="279554" y="1440397"/>
                    <a:pt x="324454" y="1393325"/>
                    <a:pt x="375871" y="1355668"/>
                  </a:cubicBezTo>
                  <a:cubicBezTo>
                    <a:pt x="382388" y="1351323"/>
                    <a:pt x="390354" y="1335391"/>
                    <a:pt x="398320" y="1352771"/>
                  </a:cubicBezTo>
                  <a:cubicBezTo>
                    <a:pt x="414252" y="1386084"/>
                    <a:pt x="422218" y="1358565"/>
                    <a:pt x="430908" y="1348426"/>
                  </a:cubicBezTo>
                  <a:cubicBezTo>
                    <a:pt x="453358" y="1323804"/>
                    <a:pt x="449013" y="1290492"/>
                    <a:pt x="454082" y="1260076"/>
                  </a:cubicBezTo>
                  <a:cubicBezTo>
                    <a:pt x="459151" y="1231833"/>
                    <a:pt x="473635" y="1211556"/>
                    <a:pt x="491740" y="1190555"/>
                  </a:cubicBezTo>
                  <a:cubicBezTo>
                    <a:pt x="456255" y="1257903"/>
                    <a:pt x="446840" y="1325252"/>
                    <a:pt x="475083" y="1398395"/>
                  </a:cubicBezTo>
                  <a:cubicBezTo>
                    <a:pt x="506947" y="1480951"/>
                    <a:pt x="571400" y="1496159"/>
                    <a:pt x="645990" y="1500504"/>
                  </a:cubicBezTo>
                  <a:cubicBezTo>
                    <a:pt x="606885" y="1520057"/>
                    <a:pt x="564882" y="1530920"/>
                    <a:pt x="522155" y="1533817"/>
                  </a:cubicBezTo>
                  <a:cubicBezTo>
                    <a:pt x="505499" y="1534541"/>
                    <a:pt x="488119" y="1527299"/>
                    <a:pt x="485946" y="1509919"/>
                  </a:cubicBezTo>
                  <a:cubicBezTo>
                    <a:pt x="483774" y="1490366"/>
                    <a:pt x="505499" y="1499056"/>
                    <a:pt x="515638" y="1493262"/>
                  </a:cubicBezTo>
                  <a:cubicBezTo>
                    <a:pt x="519259" y="1491090"/>
                    <a:pt x="522155" y="1487469"/>
                    <a:pt x="526500" y="1481676"/>
                  </a:cubicBezTo>
                  <a:cubicBezTo>
                    <a:pt x="479429" y="1499056"/>
                    <a:pt x="445392" y="1486021"/>
                    <a:pt x="426563" y="1438949"/>
                  </a:cubicBezTo>
                  <a:cubicBezTo>
                    <a:pt x="420046" y="1423017"/>
                    <a:pt x="409907" y="1430259"/>
                    <a:pt x="400493" y="1436776"/>
                  </a:cubicBezTo>
                  <a:cubicBezTo>
                    <a:pt x="370077" y="1457778"/>
                    <a:pt x="338937" y="1474434"/>
                    <a:pt x="304901" y="1486021"/>
                  </a:cubicBezTo>
                  <a:cubicBezTo>
                    <a:pt x="286796" y="1491814"/>
                    <a:pt x="288245" y="1499780"/>
                    <a:pt x="299107" y="1511367"/>
                  </a:cubicBezTo>
                  <a:cubicBezTo>
                    <a:pt x="307797" y="1520781"/>
                    <a:pt x="320109" y="1531644"/>
                    <a:pt x="291141" y="1535265"/>
                  </a:cubicBezTo>
                  <a:cubicBezTo>
                    <a:pt x="305625" y="1543231"/>
                    <a:pt x="314315" y="1538886"/>
                    <a:pt x="323005" y="1536713"/>
                  </a:cubicBezTo>
                  <a:cubicBezTo>
                    <a:pt x="331695" y="1534541"/>
                    <a:pt x="342558" y="1527299"/>
                    <a:pt x="346903" y="1542507"/>
                  </a:cubicBezTo>
                  <a:cubicBezTo>
                    <a:pt x="351248" y="1557715"/>
                    <a:pt x="338213" y="1558439"/>
                    <a:pt x="329523" y="1564957"/>
                  </a:cubicBezTo>
                  <a:cubicBezTo>
                    <a:pt x="307073" y="1580164"/>
                    <a:pt x="286072" y="1560611"/>
                    <a:pt x="264347" y="1565681"/>
                  </a:cubicBezTo>
                  <a:cubicBezTo>
                    <a:pt x="262898" y="1562784"/>
                    <a:pt x="261450" y="1561336"/>
                    <a:pt x="260726" y="1560611"/>
                  </a:cubicBezTo>
                  <a:cubicBezTo>
                    <a:pt x="260726" y="1560611"/>
                    <a:pt x="260726" y="1559887"/>
                    <a:pt x="260726" y="1559887"/>
                  </a:cubicBezTo>
                  <a:cubicBezTo>
                    <a:pt x="260726" y="1559887"/>
                    <a:pt x="260726" y="1559887"/>
                    <a:pt x="260726" y="1559887"/>
                  </a:cubicBezTo>
                  <a:cubicBezTo>
                    <a:pt x="260001" y="1560611"/>
                    <a:pt x="259277" y="1560611"/>
                    <a:pt x="258553" y="1561336"/>
                  </a:cubicBezTo>
                  <a:cubicBezTo>
                    <a:pt x="254932" y="1563508"/>
                    <a:pt x="250587" y="1566405"/>
                    <a:pt x="249863" y="1571474"/>
                  </a:cubicBezTo>
                  <a:cubicBezTo>
                    <a:pt x="252760" y="1596096"/>
                    <a:pt x="271588" y="1598269"/>
                    <a:pt x="289693" y="1598993"/>
                  </a:cubicBezTo>
                  <a:cubicBezTo>
                    <a:pt x="322281" y="1599717"/>
                    <a:pt x="353421" y="1589579"/>
                    <a:pt x="386009" y="1583785"/>
                  </a:cubicBezTo>
                  <a:cubicBezTo>
                    <a:pt x="425839" y="1576543"/>
                    <a:pt x="438150" y="1584509"/>
                    <a:pt x="443944" y="1625064"/>
                  </a:cubicBezTo>
                  <a:cubicBezTo>
                    <a:pt x="449013" y="1660548"/>
                    <a:pt x="443219" y="1694585"/>
                    <a:pt x="430184" y="1728621"/>
                  </a:cubicBezTo>
                  <a:cubicBezTo>
                    <a:pt x="423667" y="1744554"/>
                    <a:pt x="409907" y="1765555"/>
                    <a:pt x="434529" y="1780038"/>
                  </a:cubicBezTo>
                  <a:cubicBezTo>
                    <a:pt x="451910" y="1808281"/>
                    <a:pt x="463496" y="1839421"/>
                    <a:pt x="490291" y="1859698"/>
                  </a:cubicBezTo>
                  <a:cubicBezTo>
                    <a:pt x="519259" y="1879976"/>
                    <a:pt x="545329" y="1903874"/>
                    <a:pt x="588056" y="1892287"/>
                  </a:cubicBezTo>
                  <a:cubicBezTo>
                    <a:pt x="617023" y="1884321"/>
                    <a:pt x="646714" y="1903874"/>
                    <a:pt x="677130" y="1904598"/>
                  </a:cubicBezTo>
                  <a:cubicBezTo>
                    <a:pt x="687269" y="1904598"/>
                    <a:pt x="705373" y="1911840"/>
                    <a:pt x="703925" y="1891562"/>
                  </a:cubicBezTo>
                  <a:cubicBezTo>
                    <a:pt x="698856" y="1822765"/>
                    <a:pt x="699580" y="1753244"/>
                    <a:pt x="676406" y="1686619"/>
                  </a:cubicBezTo>
                  <a:cubicBezTo>
                    <a:pt x="643818" y="1677205"/>
                    <a:pt x="612678" y="1667790"/>
                    <a:pt x="580090" y="1658376"/>
                  </a:cubicBezTo>
                  <a:cubicBezTo>
                    <a:pt x="614850" y="1657652"/>
                    <a:pt x="648887" y="1661273"/>
                    <a:pt x="680027" y="1676481"/>
                  </a:cubicBezTo>
                  <a:cubicBezTo>
                    <a:pt x="680751" y="1676481"/>
                    <a:pt x="681475" y="1676481"/>
                    <a:pt x="682924" y="1676481"/>
                  </a:cubicBezTo>
                  <a:cubicBezTo>
                    <a:pt x="730720" y="1690964"/>
                    <a:pt x="779240" y="1706172"/>
                    <a:pt x="831381" y="1722104"/>
                  </a:cubicBezTo>
                  <a:cubicBezTo>
                    <a:pt x="821242" y="1676481"/>
                    <a:pt x="812552" y="1633754"/>
                    <a:pt x="802414" y="1589579"/>
                  </a:cubicBezTo>
                  <a:cubicBezTo>
                    <a:pt x="827036" y="1596821"/>
                    <a:pt x="839347" y="1619270"/>
                    <a:pt x="864693" y="1616373"/>
                  </a:cubicBezTo>
                  <a:cubicBezTo>
                    <a:pt x="859624" y="1597545"/>
                    <a:pt x="843692" y="1591751"/>
                    <a:pt x="832829" y="1580888"/>
                  </a:cubicBezTo>
                  <a:cubicBezTo>
                    <a:pt x="817621" y="1567853"/>
                    <a:pt x="798068" y="1557715"/>
                    <a:pt x="798068" y="1533092"/>
                  </a:cubicBezTo>
                  <a:cubicBezTo>
                    <a:pt x="792999" y="1518609"/>
                    <a:pt x="791551" y="1502677"/>
                    <a:pt x="794448" y="1488193"/>
                  </a:cubicBezTo>
                  <a:cubicBezTo>
                    <a:pt x="794448" y="1478055"/>
                    <a:pt x="793723" y="1467192"/>
                    <a:pt x="791551" y="1455605"/>
                  </a:cubicBezTo>
                  <a:cubicBezTo>
                    <a:pt x="790102" y="1453432"/>
                    <a:pt x="787930" y="1451260"/>
                    <a:pt x="786482" y="1449812"/>
                  </a:cubicBezTo>
                  <a:cubicBezTo>
                    <a:pt x="778516" y="1473710"/>
                    <a:pt x="772722" y="1491090"/>
                    <a:pt x="767653" y="1508470"/>
                  </a:cubicBezTo>
                  <a:cubicBezTo>
                    <a:pt x="744479" y="1487469"/>
                    <a:pt x="744479" y="1487469"/>
                    <a:pt x="767653" y="1438225"/>
                  </a:cubicBezTo>
                  <a:cubicBezTo>
                    <a:pt x="758963" y="1446191"/>
                    <a:pt x="750272" y="1454157"/>
                    <a:pt x="741582" y="1462123"/>
                  </a:cubicBezTo>
                  <a:cubicBezTo>
                    <a:pt x="741582" y="1462123"/>
                    <a:pt x="742306" y="1462123"/>
                    <a:pt x="742306" y="1462847"/>
                  </a:cubicBezTo>
                  <a:cubicBezTo>
                    <a:pt x="724926" y="1487469"/>
                    <a:pt x="700304" y="1481676"/>
                    <a:pt x="676406" y="1478055"/>
                  </a:cubicBezTo>
                  <a:cubicBezTo>
                    <a:pt x="608333" y="1467916"/>
                    <a:pt x="577917" y="1419396"/>
                    <a:pt x="572848" y="1359289"/>
                  </a:cubicBezTo>
                  <a:cubicBezTo>
                    <a:pt x="563434" y="1252110"/>
                    <a:pt x="595298" y="1164484"/>
                    <a:pt x="698856" y="1147104"/>
                  </a:cubicBezTo>
                  <a:cubicBezTo>
                    <a:pt x="726374" y="1142759"/>
                    <a:pt x="753893" y="1160139"/>
                    <a:pt x="780688" y="1144207"/>
                  </a:cubicBezTo>
                  <a:cubicBezTo>
                    <a:pt x="767653" y="1163760"/>
                    <a:pt x="749548" y="1173899"/>
                    <a:pt x="726374" y="1174623"/>
                  </a:cubicBezTo>
                  <a:cubicBezTo>
                    <a:pt x="712615" y="1175347"/>
                    <a:pt x="701028" y="1181140"/>
                    <a:pt x="689441" y="1187658"/>
                  </a:cubicBezTo>
                  <a:cubicBezTo>
                    <a:pt x="688717" y="1186934"/>
                    <a:pt x="688717" y="1186934"/>
                    <a:pt x="687993" y="1186209"/>
                  </a:cubicBezTo>
                  <a:cubicBezTo>
                    <a:pt x="691614" y="1179692"/>
                    <a:pt x="695959" y="1172450"/>
                    <a:pt x="700304" y="1162312"/>
                  </a:cubicBezTo>
                  <a:cubicBezTo>
                    <a:pt x="651060" y="1176795"/>
                    <a:pt x="611230" y="1200693"/>
                    <a:pt x="600367" y="1249213"/>
                  </a:cubicBezTo>
                  <a:cubicBezTo>
                    <a:pt x="590228" y="1297009"/>
                    <a:pt x="588780" y="1347702"/>
                    <a:pt x="594573" y="1396222"/>
                  </a:cubicBezTo>
                  <a:cubicBezTo>
                    <a:pt x="600367" y="1446191"/>
                    <a:pt x="629334" y="1459226"/>
                    <a:pt x="675682" y="1438225"/>
                  </a:cubicBezTo>
                  <a:cubicBezTo>
                    <a:pt x="685820" y="1433880"/>
                    <a:pt x="695235" y="1429535"/>
                    <a:pt x="705373" y="1425189"/>
                  </a:cubicBezTo>
                  <a:cubicBezTo>
                    <a:pt x="619196" y="1369428"/>
                    <a:pt x="606885" y="1265869"/>
                    <a:pt x="676406" y="1195624"/>
                  </a:cubicBezTo>
                  <a:cubicBezTo>
                    <a:pt x="677130" y="1195624"/>
                    <a:pt x="677854" y="1194900"/>
                    <a:pt x="677854" y="1194176"/>
                  </a:cubicBezTo>
                  <a:cubicBezTo>
                    <a:pt x="669888" y="1218798"/>
                    <a:pt x="661922" y="1244144"/>
                    <a:pt x="653232" y="1268766"/>
                  </a:cubicBezTo>
                  <a:cubicBezTo>
                    <a:pt x="638749" y="1312217"/>
                    <a:pt x="653956" y="1349150"/>
                    <a:pt x="676406" y="1384635"/>
                  </a:cubicBezTo>
                  <a:cubicBezTo>
                    <a:pt x="682199" y="1394050"/>
                    <a:pt x="690890" y="1396946"/>
                    <a:pt x="700304" y="1397671"/>
                  </a:cubicBezTo>
                  <a:cubicBezTo>
                    <a:pt x="737961" y="1401292"/>
                    <a:pt x="767653" y="1420120"/>
                    <a:pt x="794448" y="1444742"/>
                  </a:cubicBezTo>
                  <a:cubicBezTo>
                    <a:pt x="797344" y="1445467"/>
                    <a:pt x="799517" y="1445467"/>
                    <a:pt x="802414" y="1445467"/>
                  </a:cubicBezTo>
                  <a:cubicBezTo>
                    <a:pt x="879177" y="1472985"/>
                    <a:pt x="959561" y="1486021"/>
                    <a:pt x="1041393" y="1480951"/>
                  </a:cubicBezTo>
                  <a:cubicBezTo>
                    <a:pt x="1066740" y="1479503"/>
                    <a:pt x="1090638" y="1479503"/>
                    <a:pt x="1113812" y="1490366"/>
                  </a:cubicBezTo>
                  <a:cubicBezTo>
                    <a:pt x="1115260" y="1491090"/>
                    <a:pt x="1116708" y="1492538"/>
                    <a:pt x="1118157" y="1493262"/>
                  </a:cubicBezTo>
                  <a:cubicBezTo>
                    <a:pt x="1136985" y="1496159"/>
                    <a:pt x="1155090" y="1496159"/>
                    <a:pt x="1173919" y="1492538"/>
                  </a:cubicBezTo>
                  <a:cubicBezTo>
                    <a:pt x="1189851" y="1488918"/>
                    <a:pt x="1200713" y="1486021"/>
                    <a:pt x="1202162" y="1467916"/>
                  </a:cubicBezTo>
                  <a:cubicBezTo>
                    <a:pt x="1203610" y="1448363"/>
                    <a:pt x="1189851" y="1443294"/>
                    <a:pt x="1173195" y="1441846"/>
                  </a:cubicBezTo>
                  <a:cubicBezTo>
                    <a:pt x="1173195" y="1440397"/>
                    <a:pt x="1173195" y="1438949"/>
                    <a:pt x="1173195" y="1437501"/>
                  </a:cubicBezTo>
                  <a:cubicBezTo>
                    <a:pt x="1173919" y="1437501"/>
                    <a:pt x="1175367" y="1438225"/>
                    <a:pt x="1176091" y="1438225"/>
                  </a:cubicBezTo>
                  <a:cubicBezTo>
                    <a:pt x="1176815" y="1437501"/>
                    <a:pt x="1178264" y="1437501"/>
                    <a:pt x="1178988" y="1436776"/>
                  </a:cubicBezTo>
                  <a:cubicBezTo>
                    <a:pt x="1176815" y="1436776"/>
                    <a:pt x="1175367" y="1436776"/>
                    <a:pt x="1173195" y="1436052"/>
                  </a:cubicBezTo>
                  <a:cubicBezTo>
                    <a:pt x="1169574" y="1436052"/>
                    <a:pt x="1166677" y="1435328"/>
                    <a:pt x="1163056" y="1434604"/>
                  </a:cubicBezTo>
                  <a:cubicBezTo>
                    <a:pt x="1136985" y="1428810"/>
                    <a:pt x="1110191" y="1428086"/>
                    <a:pt x="1087741" y="1411430"/>
                  </a:cubicBezTo>
                  <a:cubicBezTo>
                    <a:pt x="1088465" y="1410706"/>
                    <a:pt x="1088465" y="1410706"/>
                    <a:pt x="1089190" y="1409982"/>
                  </a:cubicBezTo>
                  <a:cubicBezTo>
                    <a:pt x="1121053" y="1414327"/>
                    <a:pt x="1152917" y="1418672"/>
                    <a:pt x="1184057" y="1428810"/>
                  </a:cubicBezTo>
                  <a:cubicBezTo>
                    <a:pt x="1185506" y="1428810"/>
                    <a:pt x="1186230" y="1428086"/>
                    <a:pt x="1187678" y="1428086"/>
                  </a:cubicBezTo>
                  <a:cubicBezTo>
                    <a:pt x="1192023" y="1430983"/>
                    <a:pt x="1195644" y="1433880"/>
                    <a:pt x="1198541" y="1437501"/>
                  </a:cubicBezTo>
                  <a:cubicBezTo>
                    <a:pt x="1198541" y="1437501"/>
                    <a:pt x="1198541" y="1437501"/>
                    <a:pt x="1198541" y="1437501"/>
                  </a:cubicBezTo>
                  <a:cubicBezTo>
                    <a:pt x="1210852" y="1467192"/>
                    <a:pt x="1207955" y="1483848"/>
                    <a:pt x="1186954" y="1492538"/>
                  </a:cubicBezTo>
                  <a:cubicBezTo>
                    <a:pt x="1180436" y="1494711"/>
                    <a:pt x="1173195" y="1495435"/>
                    <a:pt x="1166677" y="1496883"/>
                  </a:cubicBezTo>
                  <a:cubicBezTo>
                    <a:pt x="1150021" y="1499780"/>
                    <a:pt x="1133365" y="1501228"/>
                    <a:pt x="1118881" y="1492538"/>
                  </a:cubicBezTo>
                  <a:cubicBezTo>
                    <a:pt x="1117433" y="1492538"/>
                    <a:pt x="1115260" y="1491814"/>
                    <a:pt x="1113812" y="1491814"/>
                  </a:cubicBezTo>
                  <a:cubicBezTo>
                    <a:pt x="1110915" y="1493987"/>
                    <a:pt x="1108742" y="1495435"/>
                    <a:pt x="1105846" y="1497608"/>
                  </a:cubicBezTo>
                  <a:cubicBezTo>
                    <a:pt x="1105122" y="1497608"/>
                    <a:pt x="1104397" y="1497608"/>
                    <a:pt x="1103673" y="1497608"/>
                  </a:cubicBezTo>
                  <a:cubicBezTo>
                    <a:pt x="1083396" y="1496883"/>
                    <a:pt x="1063119" y="1497608"/>
                    <a:pt x="1042842" y="1494711"/>
                  </a:cubicBezTo>
                  <a:cubicBezTo>
                    <a:pt x="1024013" y="1492538"/>
                    <a:pt x="1014599" y="1496883"/>
                    <a:pt x="1010978" y="1517161"/>
                  </a:cubicBezTo>
                  <a:cubicBezTo>
                    <a:pt x="1003012" y="1558439"/>
                    <a:pt x="1002288" y="1600441"/>
                    <a:pt x="1009530" y="1642444"/>
                  </a:cubicBezTo>
                  <a:cubicBezTo>
                    <a:pt x="1016047" y="1681550"/>
                    <a:pt x="1034876" y="1718483"/>
                    <a:pt x="1047911" y="1757589"/>
                  </a:cubicBezTo>
                  <a:cubicBezTo>
                    <a:pt x="1035600" y="1754692"/>
                    <a:pt x="1027634" y="1752520"/>
                    <a:pt x="1019668" y="1751071"/>
                  </a:cubicBezTo>
                  <a:cubicBezTo>
                    <a:pt x="1018944" y="1751795"/>
                    <a:pt x="1018220" y="1753244"/>
                    <a:pt x="1017495" y="1753968"/>
                  </a:cubicBezTo>
                  <a:cubicBezTo>
                    <a:pt x="1001563" y="1746726"/>
                    <a:pt x="985632" y="1740208"/>
                    <a:pt x="966803" y="1732967"/>
                  </a:cubicBezTo>
                  <a:cubicBezTo>
                    <a:pt x="984183" y="1725001"/>
                    <a:pt x="996494" y="1743105"/>
                    <a:pt x="1013150" y="1733691"/>
                  </a:cubicBezTo>
                  <a:cubicBezTo>
                    <a:pt x="996494" y="1707620"/>
                    <a:pt x="946526" y="1725001"/>
                    <a:pt x="946526" y="1681550"/>
                  </a:cubicBezTo>
                  <a:cubicBezTo>
                    <a:pt x="946526" y="1651134"/>
                    <a:pt x="931318" y="1620718"/>
                    <a:pt x="944353" y="1588130"/>
                  </a:cubicBezTo>
                  <a:cubicBezTo>
                    <a:pt x="959561" y="1597545"/>
                    <a:pt x="972596" y="1605511"/>
                    <a:pt x="986356" y="1614201"/>
                  </a:cubicBezTo>
                  <a:cubicBezTo>
                    <a:pt x="992149" y="1577268"/>
                    <a:pt x="921179" y="1571474"/>
                    <a:pt x="953043" y="1528748"/>
                  </a:cubicBezTo>
                  <a:cubicBezTo>
                    <a:pt x="971148" y="1528023"/>
                    <a:pt x="976217" y="1552645"/>
                    <a:pt x="997943" y="1546128"/>
                  </a:cubicBezTo>
                  <a:cubicBezTo>
                    <a:pt x="982011" y="1526575"/>
                    <a:pt x="976217" y="1496159"/>
                    <a:pt x="953767" y="1492538"/>
                  </a:cubicBezTo>
                  <a:cubicBezTo>
                    <a:pt x="935663" y="1489642"/>
                    <a:pt x="940008" y="1522954"/>
                    <a:pt x="924076" y="1536713"/>
                  </a:cubicBezTo>
                  <a:cubicBezTo>
                    <a:pt x="910317" y="1517885"/>
                    <a:pt x="896557" y="1497608"/>
                    <a:pt x="881349" y="1476606"/>
                  </a:cubicBezTo>
                  <a:cubicBezTo>
                    <a:pt x="874108" y="1494711"/>
                    <a:pt x="877004" y="1510643"/>
                    <a:pt x="885694" y="1520781"/>
                  </a:cubicBezTo>
                  <a:cubicBezTo>
                    <a:pt x="922628" y="1564232"/>
                    <a:pt x="923352" y="1615649"/>
                    <a:pt x="923352" y="1668514"/>
                  </a:cubicBezTo>
                  <a:cubicBezTo>
                    <a:pt x="924076" y="1735139"/>
                    <a:pt x="952319" y="1761934"/>
                    <a:pt x="1018944" y="1771348"/>
                  </a:cubicBezTo>
                  <a:cubicBezTo>
                    <a:pt x="1018944" y="1769900"/>
                    <a:pt x="1018944" y="1767727"/>
                    <a:pt x="1018944" y="1766279"/>
                  </a:cubicBezTo>
                  <a:cubicBezTo>
                    <a:pt x="1018944" y="1766279"/>
                    <a:pt x="1018944" y="1767003"/>
                    <a:pt x="1019668" y="1767003"/>
                  </a:cubicBezTo>
                  <a:cubicBezTo>
                    <a:pt x="1073982" y="1790177"/>
                    <a:pt x="1131916" y="1803937"/>
                    <a:pt x="1189851" y="1814799"/>
                  </a:cubicBezTo>
                  <a:cubicBezTo>
                    <a:pt x="1291236" y="1833628"/>
                    <a:pt x="1412899" y="1774969"/>
                    <a:pt x="1448384" y="1686619"/>
                  </a:cubicBezTo>
                  <a:cubicBezTo>
                    <a:pt x="1499801" y="1559163"/>
                    <a:pt x="1567874" y="1440397"/>
                    <a:pt x="1639568" y="1324528"/>
                  </a:cubicBezTo>
                  <a:cubicBezTo>
                    <a:pt x="1666362" y="1281077"/>
                    <a:pt x="1675777" y="1244868"/>
                    <a:pt x="1637395" y="1205038"/>
                  </a:cubicBezTo>
                  <a:cubicBezTo>
                    <a:pt x="1627981" y="1194900"/>
                    <a:pt x="1619290" y="1181864"/>
                    <a:pt x="1630153" y="1165932"/>
                  </a:cubicBezTo>
                  <a:cubicBezTo>
                    <a:pt x="1641016" y="1150000"/>
                    <a:pt x="1654051" y="1144207"/>
                    <a:pt x="1672156" y="1154346"/>
                  </a:cubicBezTo>
                  <a:cubicBezTo>
                    <a:pt x="1664190" y="1107274"/>
                    <a:pt x="1675777" y="1068892"/>
                    <a:pt x="1706916" y="1037028"/>
                  </a:cubicBezTo>
                  <a:cubicBezTo>
                    <a:pt x="1714158" y="1047167"/>
                    <a:pt x="1711986" y="1065995"/>
                    <a:pt x="1733711" y="1068892"/>
                  </a:cubicBezTo>
                  <a:cubicBezTo>
                    <a:pt x="1724297" y="1034131"/>
                    <a:pt x="1732987" y="1007337"/>
                    <a:pt x="1764127" y="989956"/>
                  </a:cubicBezTo>
                  <a:cubicBezTo>
                    <a:pt x="1771369" y="985611"/>
                    <a:pt x="1772817" y="976197"/>
                    <a:pt x="1775714" y="968231"/>
                  </a:cubicBezTo>
                  <a:cubicBezTo>
                    <a:pt x="1785128" y="937815"/>
                    <a:pt x="1795267" y="908124"/>
                    <a:pt x="1805405" y="878432"/>
                  </a:cubicBezTo>
                  <a:cubicBezTo>
                    <a:pt x="1825682" y="867570"/>
                    <a:pt x="1827131" y="851638"/>
                    <a:pt x="1819889" y="832085"/>
                  </a:cubicBezTo>
                  <a:cubicBezTo>
                    <a:pt x="1846683" y="735768"/>
                    <a:pt x="1841614" y="640177"/>
                    <a:pt x="1811923" y="545309"/>
                  </a:cubicBezTo>
                  <a:cubicBezTo>
                    <a:pt x="1788025" y="468546"/>
                    <a:pt x="1734435" y="424370"/>
                    <a:pt x="1656224" y="418577"/>
                  </a:cubicBezTo>
                  <a:cubicBezTo>
                    <a:pt x="1584530" y="413508"/>
                    <a:pt x="1509939" y="403369"/>
                    <a:pt x="1439693" y="429440"/>
                  </a:cubicBezTo>
                  <a:cubicBezTo>
                    <a:pt x="1536010" y="386713"/>
                    <a:pt x="1634498" y="387437"/>
                    <a:pt x="1738056" y="411335"/>
                  </a:cubicBezTo>
                  <a:cubicBezTo>
                    <a:pt x="1732263" y="390334"/>
                    <a:pt x="1719228" y="380919"/>
                    <a:pt x="1708365" y="370057"/>
                  </a:cubicBezTo>
                  <a:cubicBezTo>
                    <a:pt x="1657672" y="320088"/>
                    <a:pt x="1597565" y="280982"/>
                    <a:pt x="1535285" y="246222"/>
                  </a:cubicBezTo>
                  <a:cubicBezTo>
                    <a:pt x="1499076" y="225945"/>
                    <a:pt x="1466488" y="201322"/>
                    <a:pt x="1437521" y="170907"/>
                  </a:cubicBezTo>
                  <a:cubicBezTo>
                    <a:pt x="1379586" y="110076"/>
                    <a:pt x="1380311" y="110076"/>
                    <a:pt x="1309341" y="158596"/>
                  </a:cubicBezTo>
                  <a:cubicBezTo>
                    <a:pt x="1303547" y="162217"/>
                    <a:pt x="1294857" y="175252"/>
                    <a:pt x="1289788" y="161492"/>
                  </a:cubicBezTo>
                  <a:cubicBezTo>
                    <a:pt x="1281822" y="139043"/>
                    <a:pt x="1269511" y="154975"/>
                    <a:pt x="1260096" y="155699"/>
                  </a:cubicBezTo>
                  <a:cubicBezTo>
                    <a:pt x="1264441" y="138319"/>
                    <a:pt x="1274580" y="125283"/>
                    <a:pt x="1286891" y="111524"/>
                  </a:cubicBezTo>
                  <a:cubicBezTo>
                    <a:pt x="1313686" y="81108"/>
                    <a:pt x="1318031" y="44175"/>
                    <a:pt x="1312237" y="0"/>
                  </a:cubicBezTo>
                  <a:cubicBezTo>
                    <a:pt x="1301375" y="11587"/>
                    <a:pt x="1293409" y="17380"/>
                    <a:pt x="1286891" y="25346"/>
                  </a:cubicBezTo>
                  <a:cubicBezTo>
                    <a:pt x="1206507" y="122387"/>
                    <a:pt x="1105846" y="162217"/>
                    <a:pt x="982735" y="147009"/>
                  </a:cubicBezTo>
                  <a:cubicBezTo>
                    <a:pt x="954492" y="143388"/>
                    <a:pt x="931318" y="134698"/>
                    <a:pt x="911041" y="113696"/>
                  </a:cubicBezTo>
                  <a:cubicBezTo>
                    <a:pt x="904523" y="106455"/>
                    <a:pt x="900902" y="93419"/>
                    <a:pt x="884970" y="95592"/>
                  </a:cubicBezTo>
                  <a:cubicBezTo>
                    <a:pt x="884970" y="118042"/>
                    <a:pt x="885694" y="141215"/>
                    <a:pt x="884970" y="163665"/>
                  </a:cubicBezTo>
                  <a:cubicBezTo>
                    <a:pt x="884970" y="175976"/>
                    <a:pt x="887143" y="182494"/>
                    <a:pt x="900178" y="183942"/>
                  </a:cubicBezTo>
                  <a:cubicBezTo>
                    <a:pt x="958837" y="191184"/>
                    <a:pt x="1018220" y="207116"/>
                    <a:pt x="1078327" y="196977"/>
                  </a:cubicBezTo>
                  <a:cubicBezTo>
                    <a:pt x="1136985" y="186839"/>
                    <a:pt x="1195644" y="173079"/>
                    <a:pt x="1254303" y="160768"/>
                  </a:cubicBezTo>
                  <a:cubicBezTo>
                    <a:pt x="1241992" y="175976"/>
                    <a:pt x="1223163" y="178873"/>
                    <a:pt x="1206507" y="182494"/>
                  </a:cubicBezTo>
                  <a:cubicBezTo>
                    <a:pt x="1115260" y="203495"/>
                    <a:pt x="1024013" y="217254"/>
                    <a:pt x="930594" y="193356"/>
                  </a:cubicBezTo>
                  <a:cubicBezTo>
                    <a:pt x="892936" y="183218"/>
                    <a:pt x="880625" y="194805"/>
                    <a:pt x="872659" y="232462"/>
                  </a:cubicBezTo>
                  <a:cubicBezTo>
                    <a:pt x="864693" y="270120"/>
                    <a:pt x="857451" y="308501"/>
                    <a:pt x="850210" y="346159"/>
                  </a:cubicBezTo>
                  <a:cubicBezTo>
                    <a:pt x="840795" y="393955"/>
                    <a:pt x="842968" y="394679"/>
                    <a:pt x="890764" y="394679"/>
                  </a:cubicBezTo>
                  <a:cubicBezTo>
                    <a:pt x="981286" y="394679"/>
                    <a:pt x="1068188" y="375126"/>
                    <a:pt x="1155090" y="357746"/>
                  </a:cubicBezTo>
                  <a:cubicBezTo>
                    <a:pt x="1163056" y="357021"/>
                    <a:pt x="1170298" y="356297"/>
                    <a:pt x="1177540" y="354849"/>
                  </a:cubicBezTo>
                  <a:cubicBezTo>
                    <a:pt x="1188402" y="351228"/>
                    <a:pt x="1199989" y="349056"/>
                    <a:pt x="1210852" y="346883"/>
                  </a:cubicBezTo>
                  <a:cubicBezTo>
                    <a:pt x="1221715" y="343986"/>
                    <a:pt x="1231853" y="340365"/>
                    <a:pt x="1241268" y="337469"/>
                  </a:cubicBezTo>
                  <a:cubicBezTo>
                    <a:pt x="1232577" y="341814"/>
                    <a:pt x="1222439" y="344710"/>
                    <a:pt x="1210852" y="346883"/>
                  </a:cubicBezTo>
                  <a:cubicBezTo>
                    <a:pt x="1200713" y="349780"/>
                    <a:pt x="1189127" y="352676"/>
                    <a:pt x="1177540" y="354849"/>
                  </a:cubicBezTo>
                  <a:cubicBezTo>
                    <a:pt x="1169574" y="357021"/>
                    <a:pt x="1162332" y="360642"/>
                    <a:pt x="1155090" y="364988"/>
                  </a:cubicBezTo>
                  <a:cubicBezTo>
                    <a:pt x="1071809" y="388886"/>
                    <a:pt x="987804" y="415680"/>
                    <a:pt x="900178" y="413508"/>
                  </a:cubicBezTo>
                  <a:cubicBezTo>
                    <a:pt x="853830" y="412059"/>
                    <a:pt x="830657" y="430888"/>
                    <a:pt x="809655" y="469270"/>
                  </a:cubicBezTo>
                  <a:cubicBezTo>
                    <a:pt x="735789" y="607588"/>
                    <a:pt x="724926" y="761115"/>
                    <a:pt x="710442" y="912469"/>
                  </a:cubicBezTo>
                  <a:cubicBezTo>
                    <a:pt x="708270" y="931298"/>
                    <a:pt x="732892" y="942160"/>
                    <a:pt x="751721" y="932022"/>
                  </a:cubicBezTo>
                  <a:cubicBezTo>
                    <a:pt x="761859" y="926953"/>
                    <a:pt x="765480" y="916090"/>
                    <a:pt x="771274" y="906675"/>
                  </a:cubicBezTo>
                  <a:cubicBezTo>
                    <a:pt x="853106" y="770529"/>
                    <a:pt x="942905" y="639452"/>
                    <a:pt x="1042118" y="514893"/>
                  </a:cubicBezTo>
                  <a:cubicBezTo>
                    <a:pt x="1058774" y="494616"/>
                    <a:pt x="1076878" y="477236"/>
                    <a:pt x="1100052" y="464200"/>
                  </a:cubicBezTo>
                  <a:cubicBezTo>
                    <a:pt x="982011" y="612658"/>
                    <a:pt x="863245" y="759667"/>
                    <a:pt x="777067" y="932746"/>
                  </a:cubicBezTo>
                  <a:cubicBezTo>
                    <a:pt x="803862" y="934919"/>
                    <a:pt x="825587" y="937815"/>
                    <a:pt x="847313" y="938539"/>
                  </a:cubicBezTo>
                  <a:cubicBezTo>
                    <a:pt x="958113" y="942884"/>
                    <a:pt x="1068912" y="960265"/>
                    <a:pt x="1179712" y="934194"/>
                  </a:cubicBezTo>
                  <a:cubicBezTo>
                    <a:pt x="1209404" y="926953"/>
                    <a:pt x="1225336" y="914641"/>
                    <a:pt x="1230405" y="883502"/>
                  </a:cubicBezTo>
                  <a:cubicBezTo>
                    <a:pt x="1242716" y="808911"/>
                    <a:pt x="1232577" y="737217"/>
                    <a:pt x="1207955" y="660454"/>
                  </a:cubicBezTo>
                  <a:cubicBezTo>
                    <a:pt x="1234750" y="686524"/>
                    <a:pt x="1242716" y="720561"/>
                    <a:pt x="1268787" y="742286"/>
                  </a:cubicBezTo>
                  <a:cubicBezTo>
                    <a:pt x="1279649" y="656109"/>
                    <a:pt x="1282546" y="572828"/>
                    <a:pt x="1326721" y="499685"/>
                  </a:cubicBezTo>
                  <a:cubicBezTo>
                    <a:pt x="1304996" y="616279"/>
                    <a:pt x="1295581" y="734320"/>
                    <a:pt x="1260821" y="852362"/>
                  </a:cubicBezTo>
                  <a:cubicBezTo>
                    <a:pt x="1282546" y="845120"/>
                    <a:pt x="1297030" y="839326"/>
                    <a:pt x="1319479" y="831360"/>
                  </a:cubicBezTo>
                  <a:cubicBezTo>
                    <a:pt x="1282546" y="889295"/>
                    <a:pt x="1278201" y="953747"/>
                    <a:pt x="1232577" y="998646"/>
                  </a:cubicBezTo>
                  <a:cubicBezTo>
                    <a:pt x="1226784" y="1004440"/>
                    <a:pt x="1217370" y="1010233"/>
                    <a:pt x="1220266" y="1024717"/>
                  </a:cubicBezTo>
                  <a:cubicBezTo>
                    <a:pt x="1284719" y="991405"/>
                    <a:pt x="1350619" y="1005888"/>
                    <a:pt x="1415795" y="1016751"/>
                  </a:cubicBezTo>
                  <a:cubicBezTo>
                    <a:pt x="1416520" y="1016751"/>
                    <a:pt x="1416520" y="1016027"/>
                    <a:pt x="1417244" y="1016027"/>
                  </a:cubicBezTo>
                  <a:cubicBezTo>
                    <a:pt x="1417244" y="1018199"/>
                    <a:pt x="1416520" y="1020372"/>
                    <a:pt x="1416520" y="1021820"/>
                  </a:cubicBezTo>
                  <a:cubicBezTo>
                    <a:pt x="1475903" y="1039201"/>
                    <a:pt x="1531664" y="1065271"/>
                    <a:pt x="1584530" y="1094963"/>
                  </a:cubicBezTo>
                  <a:cubicBezTo>
                    <a:pt x="1584530" y="1095687"/>
                    <a:pt x="1584530" y="1096411"/>
                    <a:pt x="1584530" y="1097135"/>
                  </a:cubicBezTo>
                  <a:cubicBezTo>
                    <a:pt x="1591772" y="1109446"/>
                    <a:pt x="1619290" y="1113067"/>
                    <a:pt x="1601186" y="1136241"/>
                  </a:cubicBezTo>
                  <a:cubicBezTo>
                    <a:pt x="1585978" y="1155794"/>
                    <a:pt x="1570770" y="1149276"/>
                    <a:pt x="1554114" y="1138413"/>
                  </a:cubicBezTo>
                  <a:cubicBezTo>
                    <a:pt x="1494007" y="1097859"/>
                    <a:pt x="1425210" y="1077582"/>
                    <a:pt x="1356413" y="1059478"/>
                  </a:cubicBezTo>
                  <a:cubicBezTo>
                    <a:pt x="1341205" y="1055857"/>
                    <a:pt x="1304996" y="1071065"/>
                    <a:pt x="1315858" y="1029062"/>
                  </a:cubicBezTo>
                  <a:cubicBezTo>
                    <a:pt x="1316583" y="1027614"/>
                    <a:pt x="1313686" y="1025441"/>
                    <a:pt x="1311513" y="1023993"/>
                  </a:cubicBezTo>
                  <a:cubicBezTo>
                    <a:pt x="1292685" y="1011682"/>
                    <a:pt x="1236198" y="1026889"/>
                    <a:pt x="1223887" y="1047891"/>
                  </a:cubicBezTo>
                  <a:cubicBezTo>
                    <a:pt x="1215921" y="1060926"/>
                    <a:pt x="1210852" y="1076134"/>
                    <a:pt x="1202162" y="1089169"/>
                  </a:cubicBezTo>
                  <a:cubicBezTo>
                    <a:pt x="1188402" y="1109446"/>
                    <a:pt x="1194196" y="1116688"/>
                    <a:pt x="1215921" y="1123930"/>
                  </a:cubicBezTo>
                  <a:cubicBezTo>
                    <a:pt x="1265890" y="1140586"/>
                    <a:pt x="1265890" y="1141310"/>
                    <a:pt x="1282546" y="1184761"/>
                  </a:cubicBezTo>
                  <a:cubicBezTo>
                    <a:pt x="1236923" y="1127551"/>
                    <a:pt x="1173919" y="1128275"/>
                    <a:pt x="1122502" y="1107274"/>
                  </a:cubicBezTo>
                  <a:cubicBezTo>
                    <a:pt x="1124674" y="1094963"/>
                    <a:pt x="1135537" y="1095687"/>
                    <a:pt x="1142055" y="1090618"/>
                  </a:cubicBezTo>
                  <a:cubicBezTo>
                    <a:pt x="1150021" y="1084824"/>
                    <a:pt x="1158711" y="1080479"/>
                    <a:pt x="1166677" y="1075410"/>
                  </a:cubicBezTo>
                  <a:cubicBezTo>
                    <a:pt x="1181161" y="1065995"/>
                    <a:pt x="1189851" y="1050788"/>
                    <a:pt x="1186230" y="1035580"/>
                  </a:cubicBezTo>
                  <a:cubicBezTo>
                    <a:pt x="1181885" y="1017475"/>
                    <a:pt x="1163056" y="1022544"/>
                    <a:pt x="1149297" y="1023269"/>
                  </a:cubicBezTo>
                  <a:cubicBezTo>
                    <a:pt x="1027634" y="1028338"/>
                    <a:pt x="911765" y="1051512"/>
                    <a:pt x="809655" y="1123206"/>
                  </a:cubicBezTo>
                  <a:cubicBezTo>
                    <a:pt x="800241" y="1129723"/>
                    <a:pt x="791551" y="1139862"/>
                    <a:pt x="778516" y="1139862"/>
                  </a:cubicBezTo>
                  <a:cubicBezTo>
                    <a:pt x="777791" y="1140586"/>
                    <a:pt x="776343" y="1140586"/>
                    <a:pt x="775619" y="1140586"/>
                  </a:cubicBezTo>
                  <a:cubicBezTo>
                    <a:pt x="776343" y="1136241"/>
                    <a:pt x="761859" y="1132620"/>
                    <a:pt x="774170" y="1126102"/>
                  </a:cubicBezTo>
                  <a:cubicBezTo>
                    <a:pt x="819070" y="1102204"/>
                    <a:pt x="863969" y="1077582"/>
                    <a:pt x="908144" y="1053684"/>
                  </a:cubicBezTo>
                  <a:cubicBezTo>
                    <a:pt x="916110" y="1049339"/>
                    <a:pt x="932042" y="1046442"/>
                    <a:pt x="928421" y="1036304"/>
                  </a:cubicBezTo>
                  <a:cubicBezTo>
                    <a:pt x="917558" y="1001543"/>
                    <a:pt x="945077" y="1013130"/>
                    <a:pt x="956664" y="1012406"/>
                  </a:cubicBezTo>
                  <a:cubicBezTo>
                    <a:pt x="1018944" y="1010233"/>
                    <a:pt x="1082672" y="1010958"/>
                    <a:pt x="1144952" y="1010233"/>
                  </a:cubicBezTo>
                  <a:cubicBezTo>
                    <a:pt x="1198541" y="1010233"/>
                    <a:pt x="1203610" y="1005164"/>
                    <a:pt x="1207231" y="947230"/>
                  </a:cubicBezTo>
                  <a:cubicBezTo>
                    <a:pt x="1171746" y="955920"/>
                    <a:pt x="1131916" y="949402"/>
                    <a:pt x="1107294" y="992129"/>
                  </a:cubicBezTo>
                  <a:cubicBezTo>
                    <a:pt x="1094259" y="1015303"/>
                    <a:pt x="1062395" y="1005164"/>
                    <a:pt x="1051532" y="978369"/>
                  </a:cubicBezTo>
                  <a:cubicBezTo>
                    <a:pt x="1046463" y="965334"/>
                    <a:pt x="1037773" y="960265"/>
                    <a:pt x="1024013" y="960265"/>
                  </a:cubicBezTo>
                  <a:cubicBezTo>
                    <a:pt x="1004460" y="959541"/>
                    <a:pt x="999391" y="976197"/>
                    <a:pt x="989252" y="988508"/>
                  </a:cubicBezTo>
                  <a:cubicBezTo>
                    <a:pt x="976217" y="1003716"/>
                    <a:pt x="963906" y="1012406"/>
                    <a:pt x="949422" y="990680"/>
                  </a:cubicBezTo>
                  <a:cubicBezTo>
                    <a:pt x="917558" y="942884"/>
                    <a:pt x="901626" y="942160"/>
                    <a:pt x="865417" y="984163"/>
                  </a:cubicBezTo>
                  <a:cubicBezTo>
                    <a:pt x="862521" y="987059"/>
                    <a:pt x="857451" y="989232"/>
                    <a:pt x="852382" y="992853"/>
                  </a:cubicBezTo>
                  <a:cubicBezTo>
                    <a:pt x="848037" y="978369"/>
                    <a:pt x="845140" y="966058"/>
                    <a:pt x="840071" y="949402"/>
                  </a:cubicBezTo>
                  <a:cubicBezTo>
                    <a:pt x="808207" y="987784"/>
                    <a:pt x="771274" y="1003716"/>
                    <a:pt x="724926" y="1002267"/>
                  </a:cubicBezTo>
                  <a:cubicBezTo>
                    <a:pt x="769101" y="1005888"/>
                    <a:pt x="814000" y="1008785"/>
                    <a:pt x="858176" y="1012406"/>
                  </a:cubicBezTo>
                  <a:cubicBezTo>
                    <a:pt x="861072" y="1029786"/>
                    <a:pt x="852382" y="1042097"/>
                    <a:pt x="843692" y="1053684"/>
                  </a:cubicBezTo>
                  <a:cubicBezTo>
                    <a:pt x="832829" y="1067444"/>
                    <a:pt x="820518" y="1086997"/>
                    <a:pt x="801689" y="1082652"/>
                  </a:cubicBezTo>
                  <a:cubicBezTo>
                    <a:pt x="786482" y="1079755"/>
                    <a:pt x="798793" y="1055857"/>
                    <a:pt x="787206" y="1039925"/>
                  </a:cubicBezTo>
                  <a:cubicBezTo>
                    <a:pt x="768377" y="1068168"/>
                    <a:pt x="730720" y="1079031"/>
                    <a:pt x="734340" y="1121033"/>
                  </a:cubicBezTo>
                  <a:cubicBezTo>
                    <a:pt x="735065" y="1128275"/>
                    <a:pt x="729995" y="1128275"/>
                    <a:pt x="725650" y="1128275"/>
                  </a:cubicBezTo>
                  <a:cubicBezTo>
                    <a:pt x="696683" y="1126827"/>
                    <a:pt x="665543" y="1138413"/>
                    <a:pt x="638749" y="1119585"/>
                  </a:cubicBezTo>
                  <a:cubicBezTo>
                    <a:pt x="685096" y="1119585"/>
                    <a:pt x="685096" y="1115240"/>
                    <a:pt x="684372" y="1059478"/>
                  </a:cubicBezTo>
                  <a:cubicBezTo>
                    <a:pt x="684372" y="1044994"/>
                    <a:pt x="685096" y="1029786"/>
                    <a:pt x="684372" y="1015303"/>
                  </a:cubicBezTo>
                  <a:cubicBezTo>
                    <a:pt x="683648" y="998646"/>
                    <a:pt x="690165" y="970403"/>
                    <a:pt x="656853" y="993577"/>
                  </a:cubicBezTo>
                  <a:cubicBezTo>
                    <a:pt x="648887" y="1000095"/>
                    <a:pt x="644542" y="990680"/>
                    <a:pt x="639473" y="987059"/>
                  </a:cubicBezTo>
                  <a:cubicBezTo>
                    <a:pt x="628610" y="979818"/>
                    <a:pt x="623541" y="965334"/>
                    <a:pt x="607609" y="964610"/>
                  </a:cubicBezTo>
                  <a:cubicBezTo>
                    <a:pt x="595298" y="977645"/>
                    <a:pt x="611230" y="995750"/>
                    <a:pt x="599643" y="1009509"/>
                  </a:cubicBezTo>
                  <a:cubicBezTo>
                    <a:pt x="580814" y="1003716"/>
                    <a:pt x="559813" y="1001543"/>
                    <a:pt x="548226" y="983439"/>
                  </a:cubicBezTo>
                  <a:cubicBezTo>
                    <a:pt x="542432" y="974749"/>
                    <a:pt x="538087" y="972576"/>
                    <a:pt x="528673" y="977645"/>
                  </a:cubicBezTo>
                  <a:cubicBezTo>
                    <a:pt x="519983" y="982714"/>
                    <a:pt x="512017" y="987059"/>
                    <a:pt x="514189" y="1000095"/>
                  </a:cubicBezTo>
                  <a:cubicBezTo>
                    <a:pt x="517810" y="1024717"/>
                    <a:pt x="524328" y="1048615"/>
                    <a:pt x="522879" y="1073237"/>
                  </a:cubicBezTo>
                  <a:cubicBezTo>
                    <a:pt x="521431" y="1100756"/>
                    <a:pt x="531570" y="1116688"/>
                    <a:pt x="554019" y="1123930"/>
                  </a:cubicBezTo>
                  <a:cubicBezTo>
                    <a:pt x="535191" y="1129723"/>
                    <a:pt x="519259" y="1142034"/>
                    <a:pt x="505499" y="1157966"/>
                  </a:cubicBezTo>
                  <a:cubicBezTo>
                    <a:pt x="500430" y="1163760"/>
                    <a:pt x="497533" y="1178968"/>
                    <a:pt x="484498" y="1168105"/>
                  </a:cubicBezTo>
                  <a:cubicBezTo>
                    <a:pt x="470738" y="1156518"/>
                    <a:pt x="483774" y="1150725"/>
                    <a:pt x="490291" y="1142759"/>
                  </a:cubicBezTo>
                  <a:cubicBezTo>
                    <a:pt x="509844" y="1118136"/>
                    <a:pt x="521431" y="1088445"/>
                    <a:pt x="514913" y="1057305"/>
                  </a:cubicBezTo>
                  <a:cubicBezTo>
                    <a:pt x="505499" y="1007337"/>
                    <a:pt x="496085" y="957368"/>
                    <a:pt x="474359" y="910296"/>
                  </a:cubicBezTo>
                  <a:cubicBezTo>
                    <a:pt x="465669" y="891468"/>
                    <a:pt x="462048" y="871190"/>
                    <a:pt x="459876" y="842947"/>
                  </a:cubicBezTo>
                  <a:cubicBezTo>
                    <a:pt x="485946" y="884226"/>
                    <a:pt x="488843" y="925504"/>
                    <a:pt x="509844" y="968955"/>
                  </a:cubicBezTo>
                  <a:cubicBezTo>
                    <a:pt x="521431" y="882777"/>
                    <a:pt x="517810" y="806014"/>
                    <a:pt x="501154" y="729251"/>
                  </a:cubicBezTo>
                  <a:cubicBezTo>
                    <a:pt x="500430" y="723457"/>
                    <a:pt x="496085" y="717664"/>
                    <a:pt x="492464" y="720561"/>
                  </a:cubicBezTo>
                  <a:cubicBezTo>
                    <a:pt x="475083" y="734320"/>
                    <a:pt x="460600" y="714043"/>
                    <a:pt x="444668" y="716940"/>
                  </a:cubicBezTo>
                  <a:cubicBezTo>
                    <a:pt x="443944" y="716940"/>
                    <a:pt x="443219" y="717664"/>
                    <a:pt x="442495" y="719112"/>
                  </a:cubicBezTo>
                  <a:cubicBezTo>
                    <a:pt x="441771" y="720561"/>
                    <a:pt x="442495" y="722009"/>
                    <a:pt x="444668" y="722733"/>
                  </a:cubicBezTo>
                  <a:cubicBezTo>
                    <a:pt x="469290" y="756770"/>
                    <a:pt x="443219" y="786461"/>
                    <a:pt x="433805" y="814704"/>
                  </a:cubicBezTo>
                  <a:cubicBezTo>
                    <a:pt x="428736" y="829912"/>
                    <a:pt x="405562" y="807463"/>
                    <a:pt x="389630" y="806738"/>
                  </a:cubicBezTo>
                  <a:cubicBezTo>
                    <a:pt x="377319" y="806014"/>
                    <a:pt x="366456" y="794427"/>
                    <a:pt x="350524" y="803117"/>
                  </a:cubicBezTo>
                  <a:cubicBezTo>
                    <a:pt x="373698" y="817601"/>
                    <a:pt x="386733" y="836430"/>
                    <a:pt x="380216" y="864673"/>
                  </a:cubicBezTo>
                  <a:cubicBezTo>
                    <a:pt x="376595" y="880605"/>
                    <a:pt x="389630" y="887847"/>
                    <a:pt x="401941" y="894364"/>
                  </a:cubicBezTo>
                  <a:cubicBezTo>
                    <a:pt x="411355" y="898709"/>
                    <a:pt x="422218" y="902330"/>
                    <a:pt x="430184" y="908848"/>
                  </a:cubicBezTo>
                  <a:cubicBezTo>
                    <a:pt x="441771" y="918986"/>
                    <a:pt x="446840" y="935643"/>
                    <a:pt x="439599" y="948678"/>
                  </a:cubicBezTo>
                  <a:cubicBezTo>
                    <a:pt x="433081" y="960989"/>
                    <a:pt x="420046" y="950126"/>
                    <a:pt x="410631" y="947230"/>
                  </a:cubicBezTo>
                  <a:cubicBezTo>
                    <a:pt x="372974" y="935643"/>
                    <a:pt x="335316" y="922607"/>
                    <a:pt x="296211" y="911745"/>
                  </a:cubicBezTo>
                  <a:cubicBezTo>
                    <a:pt x="217999" y="890743"/>
                    <a:pt x="93440" y="942160"/>
                    <a:pt x="88370" y="1031235"/>
                  </a:cubicBezTo>
                  <a:cubicBezTo>
                    <a:pt x="84750" y="1096411"/>
                    <a:pt x="62300" y="1157242"/>
                    <a:pt x="34781" y="1216625"/>
                  </a:cubicBezTo>
                  <a:cubicBezTo>
                    <a:pt x="18125" y="1252834"/>
                    <a:pt x="-704" y="1290492"/>
                    <a:pt x="20" y="1327425"/>
                  </a:cubicBezTo>
                  <a:cubicBezTo>
                    <a:pt x="1469" y="1435328"/>
                    <a:pt x="46368" y="1532368"/>
                    <a:pt x="167306" y="1563508"/>
                  </a:cubicBezTo>
                  <a:cubicBezTo>
                    <a:pt x="172375" y="1564957"/>
                    <a:pt x="178169" y="1571474"/>
                    <a:pt x="186859" y="1574371"/>
                  </a:cubicBezTo>
                  <a:close/>
                  <a:moveTo>
                    <a:pt x="724926" y="1504125"/>
                  </a:moveTo>
                  <a:cubicBezTo>
                    <a:pt x="729271" y="1542507"/>
                    <a:pt x="749548" y="1570026"/>
                    <a:pt x="782136" y="1591027"/>
                  </a:cubicBezTo>
                  <a:cubicBezTo>
                    <a:pt x="800965" y="1603338"/>
                    <a:pt x="800241" y="1628684"/>
                    <a:pt x="797344" y="1651134"/>
                  </a:cubicBezTo>
                  <a:cubicBezTo>
                    <a:pt x="782861" y="1654755"/>
                    <a:pt x="772722" y="1643168"/>
                    <a:pt x="759687" y="1643168"/>
                  </a:cubicBezTo>
                  <a:cubicBezTo>
                    <a:pt x="748824" y="1652582"/>
                    <a:pt x="771274" y="1665618"/>
                    <a:pt x="755342" y="1675756"/>
                  </a:cubicBezTo>
                  <a:cubicBezTo>
                    <a:pt x="725650" y="1622167"/>
                    <a:pt x="717684" y="1564957"/>
                    <a:pt x="724926" y="1504125"/>
                  </a:cubicBezTo>
                  <a:close/>
                  <a:moveTo>
                    <a:pt x="1478075" y="820498"/>
                  </a:moveTo>
                  <a:cubicBezTo>
                    <a:pt x="1576564" y="836430"/>
                    <a:pt x="1665638" y="866121"/>
                    <a:pt x="1727194" y="950126"/>
                  </a:cubicBezTo>
                  <a:cubicBezTo>
                    <a:pt x="1732263" y="957368"/>
                    <a:pt x="1752540" y="967507"/>
                    <a:pt x="1732263" y="981266"/>
                  </a:cubicBezTo>
                  <a:cubicBezTo>
                    <a:pt x="1717779" y="991405"/>
                    <a:pt x="1705468" y="994301"/>
                    <a:pt x="1691709" y="979093"/>
                  </a:cubicBezTo>
                  <a:cubicBezTo>
                    <a:pt x="1675052" y="961713"/>
                    <a:pt x="1659120" y="943609"/>
                    <a:pt x="1636671" y="932746"/>
                  </a:cubicBezTo>
                  <a:cubicBezTo>
                    <a:pt x="1636671" y="931298"/>
                    <a:pt x="1636671" y="929849"/>
                    <a:pt x="1636671" y="929125"/>
                  </a:cubicBezTo>
                  <a:cubicBezTo>
                    <a:pt x="1635222" y="927677"/>
                    <a:pt x="1633050" y="926953"/>
                    <a:pt x="1631602" y="925504"/>
                  </a:cubicBezTo>
                  <a:cubicBezTo>
                    <a:pt x="1625084" y="920435"/>
                    <a:pt x="1617842" y="916090"/>
                    <a:pt x="1610600" y="911745"/>
                  </a:cubicBezTo>
                  <a:cubicBezTo>
                    <a:pt x="1610600" y="911745"/>
                    <a:pt x="1610600" y="911745"/>
                    <a:pt x="1610600" y="911745"/>
                  </a:cubicBezTo>
                  <a:cubicBezTo>
                    <a:pt x="1606979" y="909572"/>
                    <a:pt x="1603359" y="907400"/>
                    <a:pt x="1599738" y="905227"/>
                  </a:cubicBezTo>
                  <a:cubicBezTo>
                    <a:pt x="1599738" y="905227"/>
                    <a:pt x="1599738" y="905227"/>
                    <a:pt x="1599738" y="905227"/>
                  </a:cubicBezTo>
                  <a:cubicBezTo>
                    <a:pt x="1596117" y="903054"/>
                    <a:pt x="1592496" y="901606"/>
                    <a:pt x="1588875" y="899434"/>
                  </a:cubicBezTo>
                  <a:cubicBezTo>
                    <a:pt x="1588875" y="899434"/>
                    <a:pt x="1588875" y="899434"/>
                    <a:pt x="1588875" y="899434"/>
                  </a:cubicBezTo>
                  <a:cubicBezTo>
                    <a:pt x="1585254" y="897985"/>
                    <a:pt x="1581633" y="895813"/>
                    <a:pt x="1578012" y="894364"/>
                  </a:cubicBezTo>
                  <a:cubicBezTo>
                    <a:pt x="1578012" y="894364"/>
                    <a:pt x="1578012" y="894364"/>
                    <a:pt x="1577288" y="894364"/>
                  </a:cubicBezTo>
                  <a:cubicBezTo>
                    <a:pt x="1573667" y="892916"/>
                    <a:pt x="1570046" y="891468"/>
                    <a:pt x="1567149" y="890019"/>
                  </a:cubicBezTo>
                  <a:cubicBezTo>
                    <a:pt x="1567149" y="890019"/>
                    <a:pt x="1566425" y="890019"/>
                    <a:pt x="1566425" y="890019"/>
                  </a:cubicBezTo>
                  <a:cubicBezTo>
                    <a:pt x="1562804" y="888571"/>
                    <a:pt x="1559908" y="887123"/>
                    <a:pt x="1556287" y="885674"/>
                  </a:cubicBezTo>
                  <a:cubicBezTo>
                    <a:pt x="1555562" y="885674"/>
                    <a:pt x="1555562" y="885674"/>
                    <a:pt x="1554838" y="884950"/>
                  </a:cubicBezTo>
                  <a:cubicBezTo>
                    <a:pt x="1551217" y="883502"/>
                    <a:pt x="1548321" y="882777"/>
                    <a:pt x="1544700" y="881329"/>
                  </a:cubicBezTo>
                  <a:cubicBezTo>
                    <a:pt x="1543976" y="881329"/>
                    <a:pt x="1543251" y="881329"/>
                    <a:pt x="1543251" y="880605"/>
                  </a:cubicBezTo>
                  <a:cubicBezTo>
                    <a:pt x="1540355" y="879881"/>
                    <a:pt x="1536734" y="878432"/>
                    <a:pt x="1533837" y="877708"/>
                  </a:cubicBezTo>
                  <a:cubicBezTo>
                    <a:pt x="1533113" y="877708"/>
                    <a:pt x="1532389" y="876984"/>
                    <a:pt x="1531664" y="876984"/>
                  </a:cubicBezTo>
                  <a:cubicBezTo>
                    <a:pt x="1528768" y="876260"/>
                    <a:pt x="1525147" y="875536"/>
                    <a:pt x="1522250" y="874811"/>
                  </a:cubicBezTo>
                  <a:cubicBezTo>
                    <a:pt x="1521526" y="874811"/>
                    <a:pt x="1520078" y="874087"/>
                    <a:pt x="1519353" y="874087"/>
                  </a:cubicBezTo>
                  <a:cubicBezTo>
                    <a:pt x="1516457" y="873363"/>
                    <a:pt x="1513560" y="872639"/>
                    <a:pt x="1510663" y="871915"/>
                  </a:cubicBezTo>
                  <a:cubicBezTo>
                    <a:pt x="1509215" y="871915"/>
                    <a:pt x="1508491" y="871190"/>
                    <a:pt x="1507042" y="871190"/>
                  </a:cubicBezTo>
                  <a:cubicBezTo>
                    <a:pt x="1504146" y="870466"/>
                    <a:pt x="1501249" y="870466"/>
                    <a:pt x="1499076" y="869742"/>
                  </a:cubicBezTo>
                  <a:cubicBezTo>
                    <a:pt x="1497628" y="869742"/>
                    <a:pt x="1496180" y="869018"/>
                    <a:pt x="1494731" y="869018"/>
                  </a:cubicBezTo>
                  <a:cubicBezTo>
                    <a:pt x="1491834" y="868294"/>
                    <a:pt x="1489662" y="868294"/>
                    <a:pt x="1486765" y="868294"/>
                  </a:cubicBezTo>
                  <a:cubicBezTo>
                    <a:pt x="1484593" y="868294"/>
                    <a:pt x="1483144" y="867570"/>
                    <a:pt x="1480972" y="867570"/>
                  </a:cubicBezTo>
                  <a:cubicBezTo>
                    <a:pt x="1478799" y="867570"/>
                    <a:pt x="1476627" y="866845"/>
                    <a:pt x="1474454" y="866845"/>
                  </a:cubicBezTo>
                  <a:cubicBezTo>
                    <a:pt x="1472282" y="866845"/>
                    <a:pt x="1469385" y="866845"/>
                    <a:pt x="1467212" y="866121"/>
                  </a:cubicBezTo>
                  <a:cubicBezTo>
                    <a:pt x="1465764" y="866121"/>
                    <a:pt x="1463591" y="866121"/>
                    <a:pt x="1462143" y="866121"/>
                  </a:cubicBezTo>
                  <a:cubicBezTo>
                    <a:pt x="1457798" y="866121"/>
                    <a:pt x="1453453" y="866121"/>
                    <a:pt x="1449832" y="866121"/>
                  </a:cubicBezTo>
                  <a:cubicBezTo>
                    <a:pt x="1443314" y="866845"/>
                    <a:pt x="1436797" y="866845"/>
                    <a:pt x="1429555" y="867570"/>
                  </a:cubicBezTo>
                  <a:cubicBezTo>
                    <a:pt x="1407829" y="864673"/>
                    <a:pt x="1384656" y="870466"/>
                    <a:pt x="1360758" y="863949"/>
                  </a:cubicBezTo>
                  <a:cubicBezTo>
                    <a:pt x="1394794" y="830636"/>
                    <a:pt x="1428831" y="812532"/>
                    <a:pt x="1478075" y="820498"/>
                  </a:cubicBezTo>
                  <a:close/>
                  <a:moveTo>
                    <a:pt x="1627256" y="932022"/>
                  </a:moveTo>
                  <a:cubicBezTo>
                    <a:pt x="1626532" y="933470"/>
                    <a:pt x="1626532" y="934919"/>
                    <a:pt x="1625808" y="937091"/>
                  </a:cubicBezTo>
                  <a:cubicBezTo>
                    <a:pt x="1623636" y="934919"/>
                    <a:pt x="1622187" y="932746"/>
                    <a:pt x="1620015" y="931298"/>
                  </a:cubicBezTo>
                  <a:cubicBezTo>
                    <a:pt x="1622187" y="931298"/>
                    <a:pt x="1624360" y="932022"/>
                    <a:pt x="1627256" y="932022"/>
                  </a:cubicBezTo>
                  <a:close/>
                  <a:moveTo>
                    <a:pt x="1444763" y="871190"/>
                  </a:moveTo>
                  <a:cubicBezTo>
                    <a:pt x="1445487" y="871190"/>
                    <a:pt x="1446211" y="871190"/>
                    <a:pt x="1446935" y="871915"/>
                  </a:cubicBezTo>
                  <a:cubicBezTo>
                    <a:pt x="1447659" y="872639"/>
                    <a:pt x="1448384" y="873363"/>
                    <a:pt x="1448384" y="873363"/>
                  </a:cubicBezTo>
                  <a:cubicBezTo>
                    <a:pt x="1446211" y="872639"/>
                    <a:pt x="1444763" y="871915"/>
                    <a:pt x="1442590" y="871915"/>
                  </a:cubicBezTo>
                  <a:cubicBezTo>
                    <a:pt x="1438245" y="872639"/>
                    <a:pt x="1433900" y="872639"/>
                    <a:pt x="1429555" y="872639"/>
                  </a:cubicBezTo>
                  <a:cubicBezTo>
                    <a:pt x="1423761" y="873363"/>
                    <a:pt x="1417968" y="874087"/>
                    <a:pt x="1412899" y="872639"/>
                  </a:cubicBezTo>
                  <a:cubicBezTo>
                    <a:pt x="1417968" y="871915"/>
                    <a:pt x="1423761" y="872639"/>
                    <a:pt x="1429555" y="872639"/>
                  </a:cubicBezTo>
                  <a:cubicBezTo>
                    <a:pt x="1433900" y="871915"/>
                    <a:pt x="1438245" y="871190"/>
                    <a:pt x="1442590" y="871915"/>
                  </a:cubicBezTo>
                  <a:cubicBezTo>
                    <a:pt x="1444039" y="871915"/>
                    <a:pt x="1444763" y="871915"/>
                    <a:pt x="1444763" y="871190"/>
                  </a:cubicBezTo>
                  <a:cubicBezTo>
                    <a:pt x="1444763" y="871190"/>
                    <a:pt x="1444763" y="871190"/>
                    <a:pt x="1444763" y="871190"/>
                  </a:cubicBezTo>
                  <a:close/>
                  <a:moveTo>
                    <a:pt x="1596117" y="1093514"/>
                  </a:moveTo>
                  <a:cubicBezTo>
                    <a:pt x="1594668" y="1092790"/>
                    <a:pt x="1593220" y="1091342"/>
                    <a:pt x="1592496" y="1090618"/>
                  </a:cubicBezTo>
                  <a:cubicBezTo>
                    <a:pt x="1593944" y="1089169"/>
                    <a:pt x="1595392" y="1088445"/>
                    <a:pt x="1596841" y="1086997"/>
                  </a:cubicBezTo>
                  <a:cubicBezTo>
                    <a:pt x="1603359" y="1073961"/>
                    <a:pt x="1593944" y="1065271"/>
                    <a:pt x="1584530" y="1058029"/>
                  </a:cubicBezTo>
                  <a:cubicBezTo>
                    <a:pt x="1543976" y="1029786"/>
                    <a:pt x="1497628" y="1011682"/>
                    <a:pt x="1449108" y="1000095"/>
                  </a:cubicBezTo>
                  <a:cubicBezTo>
                    <a:pt x="1437521" y="997198"/>
                    <a:pt x="1427382" y="1000095"/>
                    <a:pt x="1420141" y="1008785"/>
                  </a:cubicBezTo>
                  <a:cubicBezTo>
                    <a:pt x="1420141" y="1008785"/>
                    <a:pt x="1420141" y="1009509"/>
                    <a:pt x="1420141" y="1009509"/>
                  </a:cubicBezTo>
                  <a:cubicBezTo>
                    <a:pt x="1420141" y="1009509"/>
                    <a:pt x="1420141" y="1009509"/>
                    <a:pt x="1420141" y="1009509"/>
                  </a:cubicBezTo>
                  <a:cubicBezTo>
                    <a:pt x="1417244" y="1007337"/>
                    <a:pt x="1411450" y="1005888"/>
                    <a:pt x="1411450" y="1003716"/>
                  </a:cubicBezTo>
                  <a:cubicBezTo>
                    <a:pt x="1411450" y="976197"/>
                    <a:pt x="1412174" y="976197"/>
                    <a:pt x="1378138" y="980542"/>
                  </a:cubicBezTo>
                  <a:cubicBezTo>
                    <a:pt x="1373793" y="981266"/>
                    <a:pt x="1368724" y="980542"/>
                    <a:pt x="1362930" y="980542"/>
                  </a:cubicBezTo>
                  <a:cubicBezTo>
                    <a:pt x="1362206" y="976921"/>
                    <a:pt x="1361482" y="974024"/>
                    <a:pt x="1362206" y="971128"/>
                  </a:cubicBezTo>
                  <a:cubicBezTo>
                    <a:pt x="1365103" y="955196"/>
                    <a:pt x="1387552" y="936367"/>
                    <a:pt x="1370172" y="926228"/>
                  </a:cubicBezTo>
                  <a:cubicBezTo>
                    <a:pt x="1357137" y="918262"/>
                    <a:pt x="1344826" y="944333"/>
                    <a:pt x="1331066" y="953747"/>
                  </a:cubicBezTo>
                  <a:cubicBezTo>
                    <a:pt x="1322376" y="960265"/>
                    <a:pt x="1314410" y="968231"/>
                    <a:pt x="1304996" y="976921"/>
                  </a:cubicBezTo>
                  <a:cubicBezTo>
                    <a:pt x="1310065" y="909572"/>
                    <a:pt x="1333963" y="886398"/>
                    <a:pt x="1397691" y="886398"/>
                  </a:cubicBezTo>
                  <a:cubicBezTo>
                    <a:pt x="1417244" y="886398"/>
                    <a:pt x="1436797" y="885674"/>
                    <a:pt x="1456350" y="885674"/>
                  </a:cubicBezTo>
                  <a:cubicBezTo>
                    <a:pt x="1457074" y="883502"/>
                    <a:pt x="1457798" y="881329"/>
                    <a:pt x="1457798" y="879156"/>
                  </a:cubicBezTo>
                  <a:cubicBezTo>
                    <a:pt x="1457798" y="878432"/>
                    <a:pt x="1457074" y="878432"/>
                    <a:pt x="1456350" y="878432"/>
                  </a:cubicBezTo>
                  <a:cubicBezTo>
                    <a:pt x="1458522" y="879156"/>
                    <a:pt x="1461419" y="879881"/>
                    <a:pt x="1463591" y="879881"/>
                  </a:cubicBezTo>
                  <a:cubicBezTo>
                    <a:pt x="1462867" y="880605"/>
                    <a:pt x="1461419" y="881329"/>
                    <a:pt x="1460695" y="882053"/>
                  </a:cubicBezTo>
                  <a:cubicBezTo>
                    <a:pt x="1467936" y="882777"/>
                    <a:pt x="1474454" y="884226"/>
                    <a:pt x="1481696" y="885674"/>
                  </a:cubicBezTo>
                  <a:cubicBezTo>
                    <a:pt x="1482420" y="885674"/>
                    <a:pt x="1483144" y="885674"/>
                    <a:pt x="1483144" y="885674"/>
                  </a:cubicBezTo>
                  <a:cubicBezTo>
                    <a:pt x="1489662" y="887123"/>
                    <a:pt x="1496180" y="888571"/>
                    <a:pt x="1502697" y="890019"/>
                  </a:cubicBezTo>
                  <a:cubicBezTo>
                    <a:pt x="1503421" y="890019"/>
                    <a:pt x="1504146" y="890743"/>
                    <a:pt x="1504870" y="890743"/>
                  </a:cubicBezTo>
                  <a:cubicBezTo>
                    <a:pt x="1511387" y="892192"/>
                    <a:pt x="1517905" y="894364"/>
                    <a:pt x="1524423" y="895813"/>
                  </a:cubicBezTo>
                  <a:cubicBezTo>
                    <a:pt x="1525147" y="895813"/>
                    <a:pt x="1525871" y="896537"/>
                    <a:pt x="1526595" y="896537"/>
                  </a:cubicBezTo>
                  <a:cubicBezTo>
                    <a:pt x="1533113" y="898709"/>
                    <a:pt x="1539631" y="900882"/>
                    <a:pt x="1545424" y="903054"/>
                  </a:cubicBezTo>
                  <a:cubicBezTo>
                    <a:pt x="1546148" y="903054"/>
                    <a:pt x="1546872" y="903779"/>
                    <a:pt x="1547596" y="903779"/>
                  </a:cubicBezTo>
                  <a:cubicBezTo>
                    <a:pt x="1554114" y="905951"/>
                    <a:pt x="1559908" y="908848"/>
                    <a:pt x="1566425" y="911020"/>
                  </a:cubicBezTo>
                  <a:cubicBezTo>
                    <a:pt x="1567149" y="911020"/>
                    <a:pt x="1567149" y="911745"/>
                    <a:pt x="1567874" y="911745"/>
                  </a:cubicBezTo>
                  <a:cubicBezTo>
                    <a:pt x="1574391" y="914641"/>
                    <a:pt x="1580909" y="917538"/>
                    <a:pt x="1586702" y="920435"/>
                  </a:cubicBezTo>
                  <a:cubicBezTo>
                    <a:pt x="1586702" y="920435"/>
                    <a:pt x="1586702" y="920435"/>
                    <a:pt x="1586702" y="920435"/>
                  </a:cubicBezTo>
                  <a:cubicBezTo>
                    <a:pt x="1604083" y="929125"/>
                    <a:pt x="1620739" y="939263"/>
                    <a:pt x="1636671" y="950850"/>
                  </a:cubicBezTo>
                  <a:cubicBezTo>
                    <a:pt x="1636671" y="950126"/>
                    <a:pt x="1636671" y="949402"/>
                    <a:pt x="1636671" y="948678"/>
                  </a:cubicBezTo>
                  <a:cubicBezTo>
                    <a:pt x="1638119" y="950850"/>
                    <a:pt x="1639568" y="952299"/>
                    <a:pt x="1640292" y="954471"/>
                  </a:cubicBezTo>
                  <a:cubicBezTo>
                    <a:pt x="1656948" y="967507"/>
                    <a:pt x="1672880" y="980542"/>
                    <a:pt x="1693881" y="997198"/>
                  </a:cubicBezTo>
                  <a:cubicBezTo>
                    <a:pt x="1655500" y="1016751"/>
                    <a:pt x="1640292" y="1040649"/>
                    <a:pt x="1638119" y="1072513"/>
                  </a:cubicBezTo>
                  <a:cubicBezTo>
                    <a:pt x="1635947" y="1105101"/>
                    <a:pt x="1622187" y="1113067"/>
                    <a:pt x="1596117" y="1093514"/>
                  </a:cubicBezTo>
                  <a:close/>
                  <a:moveTo>
                    <a:pt x="1172470" y="1212280"/>
                  </a:moveTo>
                  <a:cubicBezTo>
                    <a:pt x="1192747" y="1220246"/>
                    <a:pt x="1214473" y="1218073"/>
                    <a:pt x="1236923" y="1210108"/>
                  </a:cubicBezTo>
                  <a:cubicBezTo>
                    <a:pt x="1223887" y="1241972"/>
                    <a:pt x="1147124" y="1230385"/>
                    <a:pt x="1113087" y="1189830"/>
                  </a:cubicBezTo>
                  <a:cubicBezTo>
                    <a:pt x="1132640" y="1197072"/>
                    <a:pt x="1152193" y="1204314"/>
                    <a:pt x="1172470" y="1212280"/>
                  </a:cubicBezTo>
                  <a:close/>
                  <a:moveTo>
                    <a:pt x="1249958" y="1347702"/>
                  </a:moveTo>
                  <a:cubicBezTo>
                    <a:pt x="1254303" y="1353495"/>
                    <a:pt x="1258648" y="1359289"/>
                    <a:pt x="1263717" y="1365082"/>
                  </a:cubicBezTo>
                  <a:cubicBezTo>
                    <a:pt x="1270959" y="1373048"/>
                    <a:pt x="1278201" y="1381739"/>
                    <a:pt x="1286891" y="1386084"/>
                  </a:cubicBezTo>
                  <a:cubicBezTo>
                    <a:pt x="1282546" y="1386084"/>
                    <a:pt x="1278201" y="1385359"/>
                    <a:pt x="1273856" y="1383911"/>
                  </a:cubicBezTo>
                  <a:cubicBezTo>
                    <a:pt x="1273132" y="1383911"/>
                    <a:pt x="1271683" y="1383187"/>
                    <a:pt x="1270959" y="1383187"/>
                  </a:cubicBezTo>
                  <a:cubicBezTo>
                    <a:pt x="1281098" y="1388256"/>
                    <a:pt x="1291960" y="1389705"/>
                    <a:pt x="1304271" y="1388256"/>
                  </a:cubicBezTo>
                  <a:cubicBezTo>
                    <a:pt x="1315858" y="1386808"/>
                    <a:pt x="1324549" y="1377393"/>
                    <a:pt x="1329618" y="1364358"/>
                  </a:cubicBezTo>
                  <a:cubicBezTo>
                    <a:pt x="1327445" y="1370152"/>
                    <a:pt x="1323824" y="1374497"/>
                    <a:pt x="1319479" y="1378118"/>
                  </a:cubicBezTo>
                  <a:cubicBezTo>
                    <a:pt x="1331790" y="1365807"/>
                    <a:pt x="1336135" y="1345529"/>
                    <a:pt x="1327445" y="1333218"/>
                  </a:cubicBezTo>
                  <a:cubicBezTo>
                    <a:pt x="1303547" y="1298458"/>
                    <a:pt x="1334687" y="1261524"/>
                    <a:pt x="1318031" y="1228212"/>
                  </a:cubicBezTo>
                  <a:cubicBezTo>
                    <a:pt x="1351343" y="1271663"/>
                    <a:pt x="1341205" y="1321632"/>
                    <a:pt x="1336860" y="1367979"/>
                  </a:cubicBezTo>
                  <a:cubicBezTo>
                    <a:pt x="1335411" y="1388980"/>
                    <a:pt x="1314410" y="1403464"/>
                    <a:pt x="1292685" y="1395498"/>
                  </a:cubicBezTo>
                  <a:cubicBezTo>
                    <a:pt x="1270959" y="1388256"/>
                    <a:pt x="1260096" y="1391877"/>
                    <a:pt x="1249234" y="1411430"/>
                  </a:cubicBezTo>
                  <a:cubicBezTo>
                    <a:pt x="1241268" y="1427362"/>
                    <a:pt x="1224611" y="1430259"/>
                    <a:pt x="1207231" y="1427362"/>
                  </a:cubicBezTo>
                  <a:cubicBezTo>
                    <a:pt x="1205783" y="1427362"/>
                    <a:pt x="1204334" y="1427362"/>
                    <a:pt x="1203610" y="1427362"/>
                  </a:cubicBezTo>
                  <a:cubicBezTo>
                    <a:pt x="1202162" y="1426638"/>
                    <a:pt x="1199989" y="1425914"/>
                    <a:pt x="1198541" y="1425189"/>
                  </a:cubicBezTo>
                  <a:cubicBezTo>
                    <a:pt x="1199989" y="1422293"/>
                    <a:pt x="1202162" y="1420120"/>
                    <a:pt x="1205059" y="1417948"/>
                  </a:cubicBezTo>
                  <a:cubicBezTo>
                    <a:pt x="1213025" y="1417223"/>
                    <a:pt x="1220991" y="1416499"/>
                    <a:pt x="1228232" y="1414327"/>
                  </a:cubicBezTo>
                  <a:cubicBezTo>
                    <a:pt x="1221715" y="1415775"/>
                    <a:pt x="1215197" y="1416499"/>
                    <a:pt x="1207231" y="1416499"/>
                  </a:cubicBezTo>
                  <a:cubicBezTo>
                    <a:pt x="1201438" y="1416499"/>
                    <a:pt x="1196368" y="1418672"/>
                    <a:pt x="1189851" y="1418672"/>
                  </a:cubicBezTo>
                  <a:cubicBezTo>
                    <a:pt x="1189127" y="1417948"/>
                    <a:pt x="1188402" y="1416499"/>
                    <a:pt x="1188402" y="1415051"/>
                  </a:cubicBezTo>
                  <a:cubicBezTo>
                    <a:pt x="1187678" y="1415051"/>
                    <a:pt x="1186954" y="1414327"/>
                    <a:pt x="1186230" y="1414327"/>
                  </a:cubicBezTo>
                  <a:cubicBezTo>
                    <a:pt x="1186230" y="1413602"/>
                    <a:pt x="1186230" y="1412878"/>
                    <a:pt x="1186230" y="1411430"/>
                  </a:cubicBezTo>
                  <a:cubicBezTo>
                    <a:pt x="1189851" y="1411430"/>
                    <a:pt x="1193472" y="1411430"/>
                    <a:pt x="1197093" y="1410706"/>
                  </a:cubicBezTo>
                  <a:cubicBezTo>
                    <a:pt x="1214473" y="1409982"/>
                    <a:pt x="1236923" y="1421569"/>
                    <a:pt x="1244164" y="1396222"/>
                  </a:cubicBezTo>
                  <a:cubicBezTo>
                    <a:pt x="1251406" y="1369428"/>
                    <a:pt x="1241268" y="1346978"/>
                    <a:pt x="1217370" y="1333218"/>
                  </a:cubicBezTo>
                  <a:cubicBezTo>
                    <a:pt x="1194196" y="1319459"/>
                    <a:pt x="1168125" y="1317286"/>
                    <a:pt x="1142779" y="1314390"/>
                  </a:cubicBezTo>
                  <a:cubicBezTo>
                    <a:pt x="1130468" y="1312941"/>
                    <a:pt x="1116708" y="1310769"/>
                    <a:pt x="1105846" y="1303527"/>
                  </a:cubicBezTo>
                  <a:cubicBezTo>
                    <a:pt x="1155814" y="1304251"/>
                    <a:pt x="1211576" y="1297733"/>
                    <a:pt x="1249958" y="1347702"/>
                  </a:cubicBezTo>
                  <a:close/>
                  <a:moveTo>
                    <a:pt x="1065292" y="1084824"/>
                  </a:moveTo>
                  <a:cubicBezTo>
                    <a:pt x="1017495" y="1090618"/>
                    <a:pt x="969700" y="1102929"/>
                    <a:pt x="922628" y="1084824"/>
                  </a:cubicBezTo>
                  <a:cubicBezTo>
                    <a:pt x="970424" y="1084824"/>
                    <a:pt x="1017495" y="1084824"/>
                    <a:pt x="1065292" y="1084824"/>
                  </a:cubicBezTo>
                  <a:close/>
                  <a:moveTo>
                    <a:pt x="892936" y="1215901"/>
                  </a:moveTo>
                  <a:cubicBezTo>
                    <a:pt x="892212" y="1220246"/>
                    <a:pt x="888591" y="1225315"/>
                    <a:pt x="885694" y="1226764"/>
                  </a:cubicBezTo>
                  <a:cubicBezTo>
                    <a:pt x="879901" y="1229660"/>
                    <a:pt x="875556" y="1226764"/>
                    <a:pt x="874108" y="1220970"/>
                  </a:cubicBezTo>
                  <a:cubicBezTo>
                    <a:pt x="869038" y="1197796"/>
                    <a:pt x="843692" y="1194900"/>
                    <a:pt x="816897" y="1183313"/>
                  </a:cubicBezTo>
                  <a:cubicBezTo>
                    <a:pt x="872659" y="1173899"/>
                    <a:pt x="898730" y="1187658"/>
                    <a:pt x="892936" y="1215901"/>
                  </a:cubicBezTo>
                  <a:close/>
                  <a:moveTo>
                    <a:pt x="800965" y="1223867"/>
                  </a:moveTo>
                  <a:cubicBezTo>
                    <a:pt x="822691" y="1236902"/>
                    <a:pt x="825587" y="1268042"/>
                    <a:pt x="853830" y="1270939"/>
                  </a:cubicBezTo>
                  <a:cubicBezTo>
                    <a:pt x="805310" y="1277456"/>
                    <a:pt x="798068" y="1270939"/>
                    <a:pt x="800965" y="1223867"/>
                  </a:cubicBezTo>
                  <a:close/>
                  <a:moveTo>
                    <a:pt x="643094" y="1029062"/>
                  </a:moveTo>
                  <a:cubicBezTo>
                    <a:pt x="654680" y="1024717"/>
                    <a:pt x="664095" y="1033407"/>
                    <a:pt x="669164" y="1043546"/>
                  </a:cubicBezTo>
                  <a:cubicBezTo>
                    <a:pt x="680027" y="1062374"/>
                    <a:pt x="672061" y="1080479"/>
                    <a:pt x="654680" y="1104377"/>
                  </a:cubicBezTo>
                  <a:cubicBezTo>
                    <a:pt x="649611" y="1082652"/>
                    <a:pt x="644542" y="1067444"/>
                    <a:pt x="641645" y="1052236"/>
                  </a:cubicBezTo>
                  <a:cubicBezTo>
                    <a:pt x="641645" y="1044270"/>
                    <a:pt x="629334" y="1033407"/>
                    <a:pt x="643094" y="1029062"/>
                  </a:cubicBezTo>
                  <a:close/>
                  <a:moveTo>
                    <a:pt x="551847" y="1005164"/>
                  </a:moveTo>
                  <a:cubicBezTo>
                    <a:pt x="554019" y="995750"/>
                    <a:pt x="564158" y="1000819"/>
                    <a:pt x="570675" y="1003716"/>
                  </a:cubicBezTo>
                  <a:cubicBezTo>
                    <a:pt x="587332" y="1011682"/>
                    <a:pt x="611954" y="1007337"/>
                    <a:pt x="614850" y="1035580"/>
                  </a:cubicBezTo>
                  <a:cubicBezTo>
                    <a:pt x="616299" y="1045718"/>
                    <a:pt x="617023" y="1054409"/>
                    <a:pt x="617747" y="1059478"/>
                  </a:cubicBezTo>
                  <a:cubicBezTo>
                    <a:pt x="616299" y="1074686"/>
                    <a:pt x="621368" y="1091342"/>
                    <a:pt x="605436" y="1094963"/>
                  </a:cubicBezTo>
                  <a:cubicBezTo>
                    <a:pt x="592401" y="1097859"/>
                    <a:pt x="588056" y="1083376"/>
                    <a:pt x="582986" y="1073237"/>
                  </a:cubicBezTo>
                  <a:cubicBezTo>
                    <a:pt x="577193" y="1063099"/>
                    <a:pt x="570675" y="1053684"/>
                    <a:pt x="566330" y="1043546"/>
                  </a:cubicBezTo>
                  <a:cubicBezTo>
                    <a:pt x="561261" y="1030510"/>
                    <a:pt x="547502" y="1019648"/>
                    <a:pt x="551847" y="1005164"/>
                  </a:cubicBezTo>
                  <a:close/>
                  <a:moveTo>
                    <a:pt x="380216" y="1159415"/>
                  </a:moveTo>
                  <a:cubicBezTo>
                    <a:pt x="382388" y="1159415"/>
                    <a:pt x="386009" y="1156518"/>
                    <a:pt x="386009" y="1155794"/>
                  </a:cubicBezTo>
                  <a:cubicBezTo>
                    <a:pt x="367905" y="1118861"/>
                    <a:pt x="409183" y="1112343"/>
                    <a:pt x="420046" y="1090618"/>
                  </a:cubicBezTo>
                  <a:cubicBezTo>
                    <a:pt x="433805" y="1064547"/>
                    <a:pt x="453358" y="1039925"/>
                    <a:pt x="473635" y="1009509"/>
                  </a:cubicBezTo>
                  <a:cubicBezTo>
                    <a:pt x="477256" y="1039925"/>
                    <a:pt x="464945" y="1060202"/>
                    <a:pt x="451185" y="1079031"/>
                  </a:cubicBezTo>
                  <a:cubicBezTo>
                    <a:pt x="443219" y="1090618"/>
                    <a:pt x="433081" y="1101480"/>
                    <a:pt x="423667" y="1113791"/>
                  </a:cubicBezTo>
                  <a:cubicBezTo>
                    <a:pt x="403389" y="1141310"/>
                    <a:pt x="408459" y="1155070"/>
                    <a:pt x="443219" y="1164484"/>
                  </a:cubicBezTo>
                  <a:cubicBezTo>
                    <a:pt x="418597" y="1189106"/>
                    <a:pt x="408459" y="1220246"/>
                    <a:pt x="399044" y="1252110"/>
                  </a:cubicBezTo>
                  <a:cubicBezTo>
                    <a:pt x="409907" y="1258628"/>
                    <a:pt x="414976" y="1241972"/>
                    <a:pt x="422942" y="1246317"/>
                  </a:cubicBezTo>
                  <a:cubicBezTo>
                    <a:pt x="391078" y="1328149"/>
                    <a:pt x="321557" y="1375221"/>
                    <a:pt x="257105" y="1428810"/>
                  </a:cubicBezTo>
                  <a:cubicBezTo>
                    <a:pt x="217999" y="1350599"/>
                    <a:pt x="237552" y="1285422"/>
                    <a:pt x="296211" y="1230385"/>
                  </a:cubicBezTo>
                  <a:cubicBezTo>
                    <a:pt x="323005" y="1204314"/>
                    <a:pt x="335316" y="1162312"/>
                    <a:pt x="380216" y="1159415"/>
                  </a:cubicBezTo>
                  <a:close/>
                  <a:moveTo>
                    <a:pt x="103578" y="1265869"/>
                  </a:moveTo>
                  <a:cubicBezTo>
                    <a:pt x="121683" y="1176071"/>
                    <a:pt x="246242" y="1106549"/>
                    <a:pt x="332420" y="1141310"/>
                  </a:cubicBezTo>
                  <a:cubicBezTo>
                    <a:pt x="228862" y="1138413"/>
                    <a:pt x="160064" y="1185485"/>
                    <a:pt x="103578" y="1265869"/>
                  </a:cubicBezTo>
                  <a:close/>
                  <a:moveTo>
                    <a:pt x="174548" y="1289043"/>
                  </a:moveTo>
                  <a:cubicBezTo>
                    <a:pt x="201343" y="1223143"/>
                    <a:pt x="241897" y="1186209"/>
                    <a:pt x="294038" y="1180416"/>
                  </a:cubicBezTo>
                  <a:cubicBezTo>
                    <a:pt x="290417" y="1192727"/>
                    <a:pt x="278830" y="1193451"/>
                    <a:pt x="270864" y="1198521"/>
                  </a:cubicBezTo>
                  <a:cubicBezTo>
                    <a:pt x="197722" y="1244868"/>
                    <a:pt x="158616" y="1335391"/>
                    <a:pt x="182514" y="1402740"/>
                  </a:cubicBezTo>
                  <a:cubicBezTo>
                    <a:pt x="189756" y="1421569"/>
                    <a:pt x="194825" y="1443294"/>
                    <a:pt x="229586" y="1433155"/>
                  </a:cubicBezTo>
                  <a:cubicBezTo>
                    <a:pt x="212205" y="1452708"/>
                    <a:pt x="201343" y="1466468"/>
                    <a:pt x="186859" y="1444742"/>
                  </a:cubicBezTo>
                  <a:cubicBezTo>
                    <a:pt x="155719" y="1395498"/>
                    <a:pt x="152823" y="1343357"/>
                    <a:pt x="174548" y="1289043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F34CAC-D074-4A3A-A725-4ECEC2E0E8F5}"/>
                </a:ext>
              </a:extLst>
            </p:cNvPr>
            <p:cNvSpPr/>
            <p:nvPr/>
          </p:nvSpPr>
          <p:spPr>
            <a:xfrm>
              <a:off x="5874511" y="1914011"/>
              <a:ext cx="1094126" cy="989333"/>
            </a:xfrm>
            <a:custGeom>
              <a:avLst/>
              <a:gdLst>
                <a:gd name="connsiteX0" fmla="*/ 1094127 w 1094126"/>
                <a:gd name="connsiteY0" fmla="*/ 0 h 989333"/>
                <a:gd name="connsiteX1" fmla="*/ 1056470 w 1094126"/>
                <a:gd name="connsiteY1" fmla="*/ 96316 h 989333"/>
                <a:gd name="connsiteX2" fmla="*/ 952912 w 1094126"/>
                <a:gd name="connsiteY2" fmla="*/ 357022 h 989333"/>
                <a:gd name="connsiteX3" fmla="*/ 764624 w 1094126"/>
                <a:gd name="connsiteY3" fmla="*/ 708974 h 989333"/>
                <a:gd name="connsiteX4" fmla="*/ 503919 w 1094126"/>
                <a:gd name="connsiteY4" fmla="*/ 873363 h 989333"/>
                <a:gd name="connsiteX5" fmla="*/ 287389 w 1094126"/>
                <a:gd name="connsiteY5" fmla="*/ 824119 h 989333"/>
                <a:gd name="connsiteX6" fmla="*/ 43339 w 1094126"/>
                <a:gd name="connsiteY6" fmla="*/ 750976 h 989333"/>
                <a:gd name="connsiteX7" fmla="*/ 1337 w 1094126"/>
                <a:gd name="connsiteY7" fmla="*/ 784289 h 989333"/>
                <a:gd name="connsiteX8" fmla="*/ 12924 w 1094126"/>
                <a:gd name="connsiteY8" fmla="*/ 918262 h 989333"/>
                <a:gd name="connsiteX9" fmla="*/ 37546 w 1094126"/>
                <a:gd name="connsiteY9" fmla="*/ 945057 h 989333"/>
                <a:gd name="connsiteX10" fmla="*/ 117930 w 1094126"/>
                <a:gd name="connsiteY10" fmla="*/ 972576 h 989333"/>
                <a:gd name="connsiteX11" fmla="*/ 159933 w 1094126"/>
                <a:gd name="connsiteY11" fmla="*/ 989232 h 989333"/>
                <a:gd name="connsiteX12" fmla="*/ 430052 w 1094126"/>
                <a:gd name="connsiteY12" fmla="*/ 979818 h 989333"/>
                <a:gd name="connsiteX13" fmla="*/ 797937 w 1094126"/>
                <a:gd name="connsiteY13" fmla="*/ 848017 h 989333"/>
                <a:gd name="connsiteX14" fmla="*/ 861665 w 1094126"/>
                <a:gd name="connsiteY14" fmla="*/ 745183 h 989333"/>
                <a:gd name="connsiteX15" fmla="*/ 900771 w 1094126"/>
                <a:gd name="connsiteY15" fmla="*/ 546033 h 989333"/>
                <a:gd name="connsiteX16" fmla="*/ 965223 w 1094126"/>
                <a:gd name="connsiteY16" fmla="*/ 357746 h 989333"/>
                <a:gd name="connsiteX17" fmla="*/ 871803 w 1094126"/>
                <a:gd name="connsiteY17" fmla="*/ 775599 h 989333"/>
                <a:gd name="connsiteX18" fmla="*/ 907288 w 1094126"/>
                <a:gd name="connsiteY18" fmla="*/ 719837 h 989333"/>
                <a:gd name="connsiteX19" fmla="*/ 989121 w 1094126"/>
                <a:gd name="connsiteY19" fmla="*/ 427267 h 989333"/>
                <a:gd name="connsiteX20" fmla="*/ 1094127 w 1094126"/>
                <a:gd name="connsiteY20" fmla="*/ 0 h 9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4126" h="989333">
                  <a:moveTo>
                    <a:pt x="1094127" y="0"/>
                  </a:moveTo>
                  <a:cubicBezTo>
                    <a:pt x="1077471" y="31140"/>
                    <a:pt x="1065884" y="63728"/>
                    <a:pt x="1056470" y="96316"/>
                  </a:cubicBezTo>
                  <a:cubicBezTo>
                    <a:pt x="1031123" y="186839"/>
                    <a:pt x="1004329" y="275189"/>
                    <a:pt x="952912" y="357022"/>
                  </a:cubicBezTo>
                  <a:cubicBezTo>
                    <a:pt x="881942" y="469270"/>
                    <a:pt x="809524" y="582966"/>
                    <a:pt x="764624" y="708974"/>
                  </a:cubicBezTo>
                  <a:cubicBezTo>
                    <a:pt x="722622" y="824843"/>
                    <a:pt x="595890" y="883502"/>
                    <a:pt x="503919" y="873363"/>
                  </a:cubicBezTo>
                  <a:cubicBezTo>
                    <a:pt x="430052" y="865397"/>
                    <a:pt x="359807" y="841499"/>
                    <a:pt x="287389" y="824119"/>
                  </a:cubicBezTo>
                  <a:cubicBezTo>
                    <a:pt x="204832" y="805290"/>
                    <a:pt x="122999" y="780668"/>
                    <a:pt x="43339" y="750976"/>
                  </a:cubicBezTo>
                  <a:cubicBezTo>
                    <a:pt x="1337" y="735769"/>
                    <a:pt x="-3008" y="740838"/>
                    <a:pt x="1337" y="784289"/>
                  </a:cubicBezTo>
                  <a:cubicBezTo>
                    <a:pt x="5682" y="828464"/>
                    <a:pt x="9303" y="874087"/>
                    <a:pt x="12924" y="918262"/>
                  </a:cubicBezTo>
                  <a:cubicBezTo>
                    <a:pt x="14372" y="934194"/>
                    <a:pt x="17269" y="942160"/>
                    <a:pt x="37546" y="945057"/>
                  </a:cubicBezTo>
                  <a:cubicBezTo>
                    <a:pt x="65065" y="949402"/>
                    <a:pt x="97653" y="949402"/>
                    <a:pt x="117930" y="972576"/>
                  </a:cubicBezTo>
                  <a:cubicBezTo>
                    <a:pt x="130241" y="987060"/>
                    <a:pt x="143276" y="989956"/>
                    <a:pt x="159933" y="989232"/>
                  </a:cubicBezTo>
                  <a:cubicBezTo>
                    <a:pt x="249731" y="987060"/>
                    <a:pt x="340254" y="992129"/>
                    <a:pt x="430052" y="979818"/>
                  </a:cubicBezTo>
                  <a:cubicBezTo>
                    <a:pt x="561853" y="961713"/>
                    <a:pt x="684964" y="918262"/>
                    <a:pt x="797937" y="848017"/>
                  </a:cubicBezTo>
                  <a:cubicBezTo>
                    <a:pt x="835594" y="824119"/>
                    <a:pt x="860941" y="792979"/>
                    <a:pt x="861665" y="745183"/>
                  </a:cubicBezTo>
                  <a:cubicBezTo>
                    <a:pt x="862389" y="676386"/>
                    <a:pt x="879045" y="611210"/>
                    <a:pt x="900771" y="546033"/>
                  </a:cubicBezTo>
                  <a:cubicBezTo>
                    <a:pt x="921048" y="483029"/>
                    <a:pt x="944221" y="420750"/>
                    <a:pt x="965223" y="357746"/>
                  </a:cubicBezTo>
                  <a:cubicBezTo>
                    <a:pt x="940601" y="495340"/>
                    <a:pt x="894253" y="629314"/>
                    <a:pt x="871803" y="775599"/>
                  </a:cubicBezTo>
                  <a:cubicBezTo>
                    <a:pt x="895701" y="756046"/>
                    <a:pt x="907288" y="740114"/>
                    <a:pt x="907288" y="719837"/>
                  </a:cubicBezTo>
                  <a:cubicBezTo>
                    <a:pt x="907288" y="614830"/>
                    <a:pt x="954360" y="522859"/>
                    <a:pt x="989121" y="427267"/>
                  </a:cubicBezTo>
                  <a:cubicBezTo>
                    <a:pt x="1039089" y="289673"/>
                    <a:pt x="1093403" y="152078"/>
                    <a:pt x="1094127" y="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2522BE1-ED57-4333-B51F-B646621CAEEF}"/>
                </a:ext>
              </a:extLst>
            </p:cNvPr>
            <p:cNvSpPr/>
            <p:nvPr/>
          </p:nvSpPr>
          <p:spPr>
            <a:xfrm>
              <a:off x="5997572" y="2665712"/>
              <a:ext cx="789551" cy="410675"/>
            </a:xfrm>
            <a:custGeom>
              <a:avLst/>
              <a:gdLst>
                <a:gd name="connsiteX0" fmla="*/ 39768 w 789551"/>
                <a:gd name="connsiteY0" fmla="*/ 409887 h 410675"/>
                <a:gd name="connsiteX1" fmla="*/ 363477 w 789551"/>
                <a:gd name="connsiteY1" fmla="*/ 394679 h 410675"/>
                <a:gd name="connsiteX2" fmla="*/ 694428 w 789551"/>
                <a:gd name="connsiteY2" fmla="*/ 288948 h 410675"/>
                <a:gd name="connsiteX3" fmla="*/ 784227 w 789551"/>
                <a:gd name="connsiteY3" fmla="*/ 159320 h 410675"/>
                <a:gd name="connsiteX4" fmla="*/ 784227 w 789551"/>
                <a:gd name="connsiteY4" fmla="*/ 0 h 410675"/>
                <a:gd name="connsiteX5" fmla="*/ 539453 w 789551"/>
                <a:gd name="connsiteY5" fmla="*/ 194081 h 410675"/>
                <a:gd name="connsiteX6" fmla="*/ 120152 w 789551"/>
                <a:gd name="connsiteY6" fmla="*/ 260705 h 410675"/>
                <a:gd name="connsiteX7" fmla="*/ 8628 w 789551"/>
                <a:gd name="connsiteY7" fmla="*/ 267947 h 410675"/>
                <a:gd name="connsiteX8" fmla="*/ 10801 w 789551"/>
                <a:gd name="connsiteY8" fmla="*/ 383092 h 410675"/>
                <a:gd name="connsiteX9" fmla="*/ 39768 w 789551"/>
                <a:gd name="connsiteY9" fmla="*/ 409887 h 4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551" h="410675">
                  <a:moveTo>
                    <a:pt x="39768" y="409887"/>
                  </a:moveTo>
                  <a:cubicBezTo>
                    <a:pt x="147671" y="411335"/>
                    <a:pt x="256298" y="412784"/>
                    <a:pt x="363477" y="394679"/>
                  </a:cubicBezTo>
                  <a:cubicBezTo>
                    <a:pt x="478622" y="375126"/>
                    <a:pt x="592319" y="351228"/>
                    <a:pt x="694428" y="288948"/>
                  </a:cubicBezTo>
                  <a:cubicBezTo>
                    <a:pt x="743673" y="258533"/>
                    <a:pt x="774088" y="215082"/>
                    <a:pt x="784227" y="159320"/>
                  </a:cubicBezTo>
                  <a:cubicBezTo>
                    <a:pt x="793641" y="107179"/>
                    <a:pt x="788572" y="53589"/>
                    <a:pt x="784227" y="0"/>
                  </a:cubicBezTo>
                  <a:cubicBezTo>
                    <a:pt x="731361" y="105006"/>
                    <a:pt x="642287" y="157872"/>
                    <a:pt x="539453" y="194081"/>
                  </a:cubicBezTo>
                  <a:cubicBezTo>
                    <a:pt x="402583" y="241152"/>
                    <a:pt x="262816" y="261430"/>
                    <a:pt x="120152" y="260705"/>
                  </a:cubicBezTo>
                  <a:cubicBezTo>
                    <a:pt x="81770" y="260705"/>
                    <a:pt x="29629" y="241877"/>
                    <a:pt x="8628" y="267947"/>
                  </a:cubicBezTo>
                  <a:cubicBezTo>
                    <a:pt x="-11649" y="293294"/>
                    <a:pt x="10077" y="343986"/>
                    <a:pt x="10801" y="383092"/>
                  </a:cubicBezTo>
                  <a:cubicBezTo>
                    <a:pt x="11525" y="407714"/>
                    <a:pt x="21663" y="409887"/>
                    <a:pt x="39768" y="40988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6F5DA9C-E28D-462C-ACEC-684DE327F704}"/>
                </a:ext>
              </a:extLst>
            </p:cNvPr>
            <p:cNvSpPr/>
            <p:nvPr/>
          </p:nvSpPr>
          <p:spPr>
            <a:xfrm>
              <a:off x="5740746" y="2884272"/>
              <a:ext cx="209813" cy="180617"/>
            </a:xfrm>
            <a:custGeom>
              <a:avLst/>
              <a:gdLst>
                <a:gd name="connsiteX0" fmla="*/ 1128 w 209813"/>
                <a:gd name="connsiteY0" fmla="*/ 34903 h 180617"/>
                <a:gd name="connsiteX1" fmla="*/ 19957 w 209813"/>
                <a:gd name="connsiteY1" fmla="*/ 48663 h 180617"/>
                <a:gd name="connsiteX2" fmla="*/ 49648 w 209813"/>
                <a:gd name="connsiteY2" fmla="*/ 60250 h 180617"/>
                <a:gd name="connsiteX3" fmla="*/ 25750 w 209813"/>
                <a:gd name="connsiteY3" fmla="*/ 73285 h 180617"/>
                <a:gd name="connsiteX4" fmla="*/ 8370 w 209813"/>
                <a:gd name="connsiteY4" fmla="*/ 89941 h 180617"/>
                <a:gd name="connsiteX5" fmla="*/ 25026 w 209813"/>
                <a:gd name="connsiteY5" fmla="*/ 106597 h 180617"/>
                <a:gd name="connsiteX6" fmla="*/ 51821 w 209813"/>
                <a:gd name="connsiteY6" fmla="*/ 122529 h 180617"/>
                <a:gd name="connsiteX7" fmla="*/ 25026 w 209813"/>
                <a:gd name="connsiteY7" fmla="*/ 134116 h 180617"/>
                <a:gd name="connsiteX8" fmla="*/ 9818 w 209813"/>
                <a:gd name="connsiteY8" fmla="*/ 152221 h 180617"/>
                <a:gd name="connsiteX9" fmla="*/ 25026 w 209813"/>
                <a:gd name="connsiteY9" fmla="*/ 167429 h 180617"/>
                <a:gd name="connsiteX10" fmla="*/ 131481 w 209813"/>
                <a:gd name="connsiteY10" fmla="*/ 180464 h 180617"/>
                <a:gd name="connsiteX11" fmla="*/ 209692 w 209813"/>
                <a:gd name="connsiteY11" fmla="*/ 99355 h 180617"/>
                <a:gd name="connsiteX12" fmla="*/ 207520 w 209813"/>
                <a:gd name="connsiteY12" fmla="*/ 52284 h 180617"/>
                <a:gd name="connsiteX13" fmla="*/ 194485 w 209813"/>
                <a:gd name="connsiteY13" fmla="*/ 29834 h 180617"/>
                <a:gd name="connsiteX14" fmla="*/ 23578 w 209813"/>
                <a:gd name="connsiteY14" fmla="*/ 143 h 180617"/>
                <a:gd name="connsiteX15" fmla="*/ 1128 w 209813"/>
                <a:gd name="connsiteY15" fmla="*/ 34903 h 18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813" h="180617">
                  <a:moveTo>
                    <a:pt x="1128" y="34903"/>
                  </a:moveTo>
                  <a:cubicBezTo>
                    <a:pt x="-3941" y="53732"/>
                    <a:pt x="9094" y="49387"/>
                    <a:pt x="19957" y="48663"/>
                  </a:cubicBezTo>
                  <a:cubicBezTo>
                    <a:pt x="31544" y="48663"/>
                    <a:pt x="47476" y="45766"/>
                    <a:pt x="49648" y="60250"/>
                  </a:cubicBezTo>
                  <a:cubicBezTo>
                    <a:pt x="51821" y="73285"/>
                    <a:pt x="36613" y="73285"/>
                    <a:pt x="25750" y="73285"/>
                  </a:cubicBezTo>
                  <a:cubicBezTo>
                    <a:pt x="14163" y="74009"/>
                    <a:pt x="8370" y="78354"/>
                    <a:pt x="8370" y="89941"/>
                  </a:cubicBezTo>
                  <a:cubicBezTo>
                    <a:pt x="8370" y="101528"/>
                    <a:pt x="12715" y="105873"/>
                    <a:pt x="25026" y="106597"/>
                  </a:cubicBezTo>
                  <a:cubicBezTo>
                    <a:pt x="35889" y="107322"/>
                    <a:pt x="52545" y="108046"/>
                    <a:pt x="51821" y="122529"/>
                  </a:cubicBezTo>
                  <a:cubicBezTo>
                    <a:pt x="51097" y="134840"/>
                    <a:pt x="35889" y="134116"/>
                    <a:pt x="25026" y="134116"/>
                  </a:cubicBezTo>
                  <a:cubicBezTo>
                    <a:pt x="11991" y="134116"/>
                    <a:pt x="9818" y="142082"/>
                    <a:pt x="9818" y="152221"/>
                  </a:cubicBezTo>
                  <a:cubicBezTo>
                    <a:pt x="10542" y="163083"/>
                    <a:pt x="15612" y="168877"/>
                    <a:pt x="25026" y="167429"/>
                  </a:cubicBezTo>
                  <a:cubicBezTo>
                    <a:pt x="61235" y="162359"/>
                    <a:pt x="95272" y="180464"/>
                    <a:pt x="131481" y="180464"/>
                  </a:cubicBezTo>
                  <a:cubicBezTo>
                    <a:pt x="210416" y="181188"/>
                    <a:pt x="210416" y="182636"/>
                    <a:pt x="209692" y="99355"/>
                  </a:cubicBezTo>
                  <a:cubicBezTo>
                    <a:pt x="208968" y="89217"/>
                    <a:pt x="207520" y="70388"/>
                    <a:pt x="207520" y="52284"/>
                  </a:cubicBezTo>
                  <a:cubicBezTo>
                    <a:pt x="207520" y="42145"/>
                    <a:pt x="205347" y="32007"/>
                    <a:pt x="194485" y="29834"/>
                  </a:cubicBezTo>
                  <a:cubicBezTo>
                    <a:pt x="137998" y="18971"/>
                    <a:pt x="80788" y="8109"/>
                    <a:pt x="23578" y="143"/>
                  </a:cubicBezTo>
                  <a:cubicBezTo>
                    <a:pt x="-320" y="-2030"/>
                    <a:pt x="4749" y="21144"/>
                    <a:pt x="1128" y="34903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908855-87B9-468A-B5DE-8F1DA030DB53}"/>
                </a:ext>
              </a:extLst>
            </p:cNvPr>
            <p:cNvSpPr/>
            <p:nvPr/>
          </p:nvSpPr>
          <p:spPr>
            <a:xfrm>
              <a:off x="5854846" y="2875944"/>
              <a:ext cx="123835" cy="104786"/>
            </a:xfrm>
            <a:custGeom>
              <a:avLst/>
              <a:gdLst>
                <a:gd name="connsiteX0" fmla="*/ 123835 w 123835"/>
                <a:gd name="connsiteY0" fmla="*/ 104787 h 104786"/>
                <a:gd name="connsiteX1" fmla="*/ 123111 w 123835"/>
                <a:gd name="connsiteY1" fmla="*/ 38886 h 104786"/>
                <a:gd name="connsiteX2" fmla="*/ 103558 w 123835"/>
                <a:gd name="connsiteY2" fmla="*/ 12816 h 104786"/>
                <a:gd name="connsiteX3" fmla="*/ 0 w 123835"/>
                <a:gd name="connsiteY3" fmla="*/ 1229 h 104786"/>
                <a:gd name="connsiteX4" fmla="*/ 79660 w 123835"/>
                <a:gd name="connsiteY4" fmla="*/ 19333 h 104786"/>
                <a:gd name="connsiteX5" fmla="*/ 110800 w 123835"/>
                <a:gd name="connsiteY5" fmla="*/ 54094 h 104786"/>
                <a:gd name="connsiteX6" fmla="*/ 123835 w 123835"/>
                <a:gd name="connsiteY6" fmla="*/ 104787 h 1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35" h="104786">
                  <a:moveTo>
                    <a:pt x="123835" y="104787"/>
                  </a:moveTo>
                  <a:cubicBezTo>
                    <a:pt x="123835" y="83061"/>
                    <a:pt x="123835" y="61336"/>
                    <a:pt x="123111" y="38886"/>
                  </a:cubicBezTo>
                  <a:cubicBezTo>
                    <a:pt x="123111" y="26575"/>
                    <a:pt x="117317" y="15712"/>
                    <a:pt x="103558" y="12816"/>
                  </a:cubicBezTo>
                  <a:cubicBezTo>
                    <a:pt x="69521" y="4850"/>
                    <a:pt x="35485" y="-3116"/>
                    <a:pt x="0" y="1229"/>
                  </a:cubicBezTo>
                  <a:cubicBezTo>
                    <a:pt x="26071" y="9919"/>
                    <a:pt x="52865" y="15712"/>
                    <a:pt x="79660" y="19333"/>
                  </a:cubicBezTo>
                  <a:cubicBezTo>
                    <a:pt x="102110" y="22230"/>
                    <a:pt x="111524" y="31644"/>
                    <a:pt x="110800" y="54094"/>
                  </a:cubicBezTo>
                  <a:cubicBezTo>
                    <a:pt x="110076" y="71474"/>
                    <a:pt x="107179" y="88855"/>
                    <a:pt x="123835" y="10478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B3024E5-91A1-4CA7-A041-F79319D467A3}"/>
                </a:ext>
              </a:extLst>
            </p:cNvPr>
            <p:cNvSpPr/>
            <p:nvPr/>
          </p:nvSpPr>
          <p:spPr>
            <a:xfrm>
              <a:off x="5560262" y="2752614"/>
              <a:ext cx="1293955" cy="998705"/>
            </a:xfrm>
            <a:custGeom>
              <a:avLst/>
              <a:gdLst>
                <a:gd name="connsiteX0" fmla="*/ 1293955 w 1293955"/>
                <a:gd name="connsiteY0" fmla="*/ 923332 h 998705"/>
                <a:gd name="connsiteX1" fmla="*/ 1267161 w 1293955"/>
                <a:gd name="connsiteY1" fmla="*/ 646694 h 998705"/>
                <a:gd name="connsiteX2" fmla="*/ 1267161 w 1293955"/>
                <a:gd name="connsiteY2" fmla="*/ 585863 h 998705"/>
                <a:gd name="connsiteX3" fmla="*/ 1259919 w 1293955"/>
                <a:gd name="connsiteY3" fmla="*/ 553999 h 998705"/>
                <a:gd name="connsiteX4" fmla="*/ 1255574 w 1293955"/>
                <a:gd name="connsiteY4" fmla="*/ 548930 h 998705"/>
                <a:gd name="connsiteX5" fmla="*/ 1232400 w 1293955"/>
                <a:gd name="connsiteY5" fmla="*/ 302708 h 998705"/>
                <a:gd name="connsiteX6" fmla="*/ 1214295 w 1293955"/>
                <a:gd name="connsiteY6" fmla="*/ 154251 h 998705"/>
                <a:gd name="connsiteX7" fmla="*/ 1162878 w 1293955"/>
                <a:gd name="connsiteY7" fmla="*/ 197702 h 998705"/>
                <a:gd name="connsiteX8" fmla="*/ 1107841 w 1293955"/>
                <a:gd name="connsiteY8" fmla="*/ 232462 h 998705"/>
                <a:gd name="connsiteX9" fmla="*/ 537910 w 1293955"/>
                <a:gd name="connsiteY9" fmla="*/ 343986 h 998705"/>
                <a:gd name="connsiteX10" fmla="*/ 426386 w 1293955"/>
                <a:gd name="connsiteY10" fmla="*/ 359194 h 998705"/>
                <a:gd name="connsiteX11" fmla="*/ 390901 w 1293955"/>
                <a:gd name="connsiteY11" fmla="*/ 361367 h 998705"/>
                <a:gd name="connsiteX12" fmla="*/ 204786 w 1293955"/>
                <a:gd name="connsiteY12" fmla="*/ 333124 h 998705"/>
                <a:gd name="connsiteX13" fmla="*/ 167129 w 1293955"/>
                <a:gd name="connsiteY13" fmla="*/ 309950 h 998705"/>
                <a:gd name="connsiteX14" fmla="*/ 118608 w 1293955"/>
                <a:gd name="connsiteY14" fmla="*/ 249843 h 998705"/>
                <a:gd name="connsiteX15" fmla="*/ 78778 w 1293955"/>
                <a:gd name="connsiteY15" fmla="*/ 215082 h 998705"/>
                <a:gd name="connsiteX16" fmla="*/ 107022 w 1293955"/>
                <a:gd name="connsiteY16" fmla="*/ 225221 h 998705"/>
                <a:gd name="connsiteX17" fmla="*/ 151197 w 1293955"/>
                <a:gd name="connsiteY17" fmla="*/ 244773 h 998705"/>
                <a:gd name="connsiteX18" fmla="*/ 156990 w 1293955"/>
                <a:gd name="connsiteY18" fmla="*/ 199150 h 998705"/>
                <a:gd name="connsiteX19" fmla="*/ 157714 w 1293955"/>
                <a:gd name="connsiteY19" fmla="*/ 155699 h 998705"/>
                <a:gd name="connsiteX20" fmla="*/ 113539 w 1293955"/>
                <a:gd name="connsiteY20" fmla="*/ 80384 h 998705"/>
                <a:gd name="connsiteX21" fmla="*/ 56329 w 1293955"/>
                <a:gd name="connsiteY21" fmla="*/ 17380 h 998705"/>
                <a:gd name="connsiteX22" fmla="*/ 41121 w 1293955"/>
                <a:gd name="connsiteY22" fmla="*/ 0 h 998705"/>
                <a:gd name="connsiteX23" fmla="*/ 26637 w 1293955"/>
                <a:gd name="connsiteY23" fmla="*/ 35485 h 998705"/>
                <a:gd name="connsiteX24" fmla="*/ 34603 w 1293955"/>
                <a:gd name="connsiteY24" fmla="*/ 50693 h 998705"/>
                <a:gd name="connsiteX25" fmla="*/ 35328 w 1293955"/>
                <a:gd name="connsiteY25" fmla="*/ 115869 h 998705"/>
                <a:gd name="connsiteX26" fmla="*/ 7084 w 1293955"/>
                <a:gd name="connsiteY26" fmla="*/ 501858 h 998705"/>
                <a:gd name="connsiteX27" fmla="*/ 3464 w 1293955"/>
                <a:gd name="connsiteY27" fmla="*/ 591656 h 998705"/>
                <a:gd name="connsiteX28" fmla="*/ 235202 w 1293955"/>
                <a:gd name="connsiteY28" fmla="*/ 661902 h 998705"/>
                <a:gd name="connsiteX29" fmla="*/ 320655 w 1293955"/>
                <a:gd name="connsiteY29" fmla="*/ 577897 h 998705"/>
                <a:gd name="connsiteX30" fmla="*/ 320655 w 1293955"/>
                <a:gd name="connsiteY30" fmla="*/ 511996 h 998705"/>
                <a:gd name="connsiteX31" fmla="*/ 327897 w 1293955"/>
                <a:gd name="connsiteY31" fmla="*/ 389610 h 998705"/>
                <a:gd name="connsiteX32" fmla="*/ 340208 w 1293955"/>
                <a:gd name="connsiteY32" fmla="*/ 418577 h 998705"/>
                <a:gd name="connsiteX33" fmla="*/ 334415 w 1293955"/>
                <a:gd name="connsiteY33" fmla="*/ 607588 h 998705"/>
                <a:gd name="connsiteX34" fmla="*/ 366279 w 1293955"/>
                <a:gd name="connsiteY34" fmla="*/ 651039 h 998705"/>
                <a:gd name="connsiteX35" fmla="*/ 446663 w 1293955"/>
                <a:gd name="connsiteY35" fmla="*/ 672040 h 998705"/>
                <a:gd name="connsiteX36" fmla="*/ 485768 w 1293955"/>
                <a:gd name="connsiteY36" fmla="*/ 726354 h 998705"/>
                <a:gd name="connsiteX37" fmla="*/ 390901 w 1293955"/>
                <a:gd name="connsiteY37" fmla="*/ 705353 h 998705"/>
                <a:gd name="connsiteX38" fmla="*/ 437248 w 1293955"/>
                <a:gd name="connsiteY38" fmla="*/ 727078 h 998705"/>
                <a:gd name="connsiteX39" fmla="*/ 535013 w 1293955"/>
                <a:gd name="connsiteY39" fmla="*/ 800221 h 998705"/>
                <a:gd name="connsiteX40" fmla="*/ 567601 w 1293955"/>
                <a:gd name="connsiteY40" fmla="*/ 799497 h 998705"/>
                <a:gd name="connsiteX41" fmla="*/ 583533 w 1293955"/>
                <a:gd name="connsiteY41" fmla="*/ 771978 h 998705"/>
                <a:gd name="connsiteX42" fmla="*/ 684194 w 1293955"/>
                <a:gd name="connsiteY42" fmla="*/ 801669 h 998705"/>
                <a:gd name="connsiteX43" fmla="*/ 764578 w 1293955"/>
                <a:gd name="connsiteY43" fmla="*/ 939263 h 998705"/>
                <a:gd name="connsiteX44" fmla="*/ 760958 w 1293955"/>
                <a:gd name="connsiteY44" fmla="*/ 946505 h 998705"/>
                <a:gd name="connsiteX45" fmla="*/ 544427 w 1293955"/>
                <a:gd name="connsiteY45" fmla="*/ 929849 h 998705"/>
                <a:gd name="connsiteX46" fmla="*/ 515460 w 1293955"/>
                <a:gd name="connsiteY46" fmla="*/ 939988 h 998705"/>
                <a:gd name="connsiteX47" fmla="*/ 540806 w 1293955"/>
                <a:gd name="connsiteY47" fmla="*/ 974749 h 998705"/>
                <a:gd name="connsiteX48" fmla="*/ 692160 w 1293955"/>
                <a:gd name="connsiteY48" fmla="*/ 992129 h 998705"/>
                <a:gd name="connsiteX49" fmla="*/ 1244711 w 1293955"/>
                <a:gd name="connsiteY49" fmla="*/ 945057 h 998705"/>
                <a:gd name="connsiteX50" fmla="*/ 1270057 w 1293955"/>
                <a:gd name="connsiteY50" fmla="*/ 903054 h 998705"/>
                <a:gd name="connsiteX51" fmla="*/ 1293955 w 1293955"/>
                <a:gd name="connsiteY51" fmla="*/ 923332 h 998705"/>
                <a:gd name="connsiteX52" fmla="*/ 1246883 w 1293955"/>
                <a:gd name="connsiteY52" fmla="*/ 607588 h 998705"/>
                <a:gd name="connsiteX53" fmla="*/ 1236021 w 1293955"/>
                <a:gd name="connsiteY53" fmla="*/ 609037 h 998705"/>
                <a:gd name="connsiteX54" fmla="*/ 1199087 w 1293955"/>
                <a:gd name="connsiteY54" fmla="*/ 246946 h 998705"/>
                <a:gd name="connsiteX55" fmla="*/ 1246883 w 1293955"/>
                <a:gd name="connsiteY55" fmla="*/ 607588 h 998705"/>
                <a:gd name="connsiteX56" fmla="*/ 762406 w 1293955"/>
                <a:gd name="connsiteY56" fmla="*/ 731423 h 998705"/>
                <a:gd name="connsiteX57" fmla="*/ 788476 w 1293955"/>
                <a:gd name="connsiteY57" fmla="*/ 725630 h 998705"/>
                <a:gd name="connsiteX58" fmla="*/ 1144774 w 1293955"/>
                <a:gd name="connsiteY58" fmla="*/ 673489 h 998705"/>
                <a:gd name="connsiteX59" fmla="*/ 1183880 w 1293955"/>
                <a:gd name="connsiteY59" fmla="*/ 656833 h 998705"/>
                <a:gd name="connsiteX60" fmla="*/ 1237469 w 1293955"/>
                <a:gd name="connsiteY60" fmla="*/ 645246 h 998705"/>
                <a:gd name="connsiteX61" fmla="*/ 1232400 w 1293955"/>
                <a:gd name="connsiteY61" fmla="*/ 705353 h 998705"/>
                <a:gd name="connsiteX62" fmla="*/ 1232400 w 1293955"/>
                <a:gd name="connsiteY62" fmla="*/ 705353 h 998705"/>
                <a:gd name="connsiteX63" fmla="*/ 1231676 w 1293955"/>
                <a:gd name="connsiteY63" fmla="*/ 706077 h 998705"/>
                <a:gd name="connsiteX64" fmla="*/ 1232400 w 1293955"/>
                <a:gd name="connsiteY64" fmla="*/ 705353 h 998705"/>
                <a:gd name="connsiteX65" fmla="*/ 1191121 w 1293955"/>
                <a:gd name="connsiteY65" fmla="*/ 706801 h 998705"/>
                <a:gd name="connsiteX66" fmla="*/ 910139 w 1293955"/>
                <a:gd name="connsiteY66" fmla="*/ 769081 h 998705"/>
                <a:gd name="connsiteX67" fmla="*/ 831927 w 1293955"/>
                <a:gd name="connsiteY67" fmla="*/ 779220 h 998705"/>
                <a:gd name="connsiteX68" fmla="*/ 773269 w 1293955"/>
                <a:gd name="connsiteY68" fmla="*/ 759667 h 998705"/>
                <a:gd name="connsiteX69" fmla="*/ 762406 w 1293955"/>
                <a:gd name="connsiteY69" fmla="*/ 731423 h 998705"/>
                <a:gd name="connsiteX70" fmla="*/ 1245435 w 1293955"/>
                <a:gd name="connsiteY70" fmla="*/ 878432 h 998705"/>
                <a:gd name="connsiteX71" fmla="*/ 833376 w 1293955"/>
                <a:gd name="connsiteY71" fmla="*/ 942884 h 998705"/>
                <a:gd name="connsiteX72" fmla="*/ 797167 w 1293955"/>
                <a:gd name="connsiteY72" fmla="*/ 908848 h 998705"/>
                <a:gd name="connsiteX73" fmla="*/ 776165 w 1293955"/>
                <a:gd name="connsiteY73" fmla="*/ 860328 h 998705"/>
                <a:gd name="connsiteX74" fmla="*/ 732714 w 1293955"/>
                <a:gd name="connsiteY74" fmla="*/ 795151 h 998705"/>
                <a:gd name="connsiteX75" fmla="*/ 738508 w 1293955"/>
                <a:gd name="connsiteY75" fmla="*/ 787185 h 998705"/>
                <a:gd name="connsiteX76" fmla="*/ 870309 w 1293955"/>
                <a:gd name="connsiteY76" fmla="*/ 882777 h 998705"/>
                <a:gd name="connsiteX77" fmla="*/ 874654 w 1293955"/>
                <a:gd name="connsiteY77" fmla="*/ 878432 h 998705"/>
                <a:gd name="connsiteX78" fmla="*/ 810202 w 1293955"/>
                <a:gd name="connsiteY78" fmla="*/ 791530 h 998705"/>
                <a:gd name="connsiteX79" fmla="*/ 1066562 w 1293955"/>
                <a:gd name="connsiteY79" fmla="*/ 761839 h 998705"/>
                <a:gd name="connsiteX80" fmla="*/ 1202708 w 1293955"/>
                <a:gd name="connsiteY80" fmla="*/ 729975 h 998705"/>
                <a:gd name="connsiteX81" fmla="*/ 1232400 w 1293955"/>
                <a:gd name="connsiteY81" fmla="*/ 706801 h 998705"/>
                <a:gd name="connsiteX82" fmla="*/ 1232400 w 1293955"/>
                <a:gd name="connsiteY82" fmla="*/ 706801 h 998705"/>
                <a:gd name="connsiteX83" fmla="*/ 1233124 w 1293955"/>
                <a:gd name="connsiteY83" fmla="*/ 706077 h 998705"/>
                <a:gd name="connsiteX84" fmla="*/ 1232400 w 1293955"/>
                <a:gd name="connsiteY84" fmla="*/ 706801 h 998705"/>
                <a:gd name="connsiteX85" fmla="*/ 1249056 w 1293955"/>
                <a:gd name="connsiteY85" fmla="*/ 715491 h 998705"/>
                <a:gd name="connsiteX86" fmla="*/ 1264264 w 1293955"/>
                <a:gd name="connsiteY86" fmla="*/ 851638 h 998705"/>
                <a:gd name="connsiteX87" fmla="*/ 1245435 w 1293955"/>
                <a:gd name="connsiteY87" fmla="*/ 878432 h 9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3955" h="998705">
                  <a:moveTo>
                    <a:pt x="1293955" y="923332"/>
                  </a:moveTo>
                  <a:cubicBezTo>
                    <a:pt x="1274402" y="830636"/>
                    <a:pt x="1272230" y="738665"/>
                    <a:pt x="1267161" y="646694"/>
                  </a:cubicBezTo>
                  <a:cubicBezTo>
                    <a:pt x="1262091" y="626417"/>
                    <a:pt x="1262091" y="606140"/>
                    <a:pt x="1267161" y="585863"/>
                  </a:cubicBezTo>
                  <a:cubicBezTo>
                    <a:pt x="1270057" y="573552"/>
                    <a:pt x="1271506" y="562689"/>
                    <a:pt x="1259919" y="553999"/>
                  </a:cubicBezTo>
                  <a:cubicBezTo>
                    <a:pt x="1258470" y="552551"/>
                    <a:pt x="1255574" y="550378"/>
                    <a:pt x="1255574" y="548930"/>
                  </a:cubicBezTo>
                  <a:cubicBezTo>
                    <a:pt x="1254125" y="465649"/>
                    <a:pt x="1238917" y="385265"/>
                    <a:pt x="1232400" y="302708"/>
                  </a:cubicBezTo>
                  <a:cubicBezTo>
                    <a:pt x="1228779" y="254912"/>
                    <a:pt x="1220813" y="206392"/>
                    <a:pt x="1214295" y="154251"/>
                  </a:cubicBezTo>
                  <a:cubicBezTo>
                    <a:pt x="1194018" y="171631"/>
                    <a:pt x="1179535" y="185391"/>
                    <a:pt x="1162878" y="197702"/>
                  </a:cubicBezTo>
                  <a:cubicBezTo>
                    <a:pt x="1145498" y="210737"/>
                    <a:pt x="1127393" y="223772"/>
                    <a:pt x="1107841" y="232462"/>
                  </a:cubicBezTo>
                  <a:cubicBezTo>
                    <a:pt x="926795" y="315743"/>
                    <a:pt x="737060" y="354849"/>
                    <a:pt x="537910" y="343986"/>
                  </a:cubicBezTo>
                  <a:cubicBezTo>
                    <a:pt x="499528" y="341814"/>
                    <a:pt x="461146" y="332399"/>
                    <a:pt x="426386" y="359194"/>
                  </a:cubicBezTo>
                  <a:cubicBezTo>
                    <a:pt x="416247" y="367160"/>
                    <a:pt x="402488" y="362815"/>
                    <a:pt x="390901" y="361367"/>
                  </a:cubicBezTo>
                  <a:cubicBezTo>
                    <a:pt x="329345" y="352676"/>
                    <a:pt x="267066" y="343262"/>
                    <a:pt x="204786" y="333124"/>
                  </a:cubicBezTo>
                  <a:cubicBezTo>
                    <a:pt x="189578" y="330227"/>
                    <a:pt x="170025" y="327330"/>
                    <a:pt x="167129" y="309950"/>
                  </a:cubicBezTo>
                  <a:cubicBezTo>
                    <a:pt x="162059" y="279534"/>
                    <a:pt x="138885" y="267223"/>
                    <a:pt x="118608" y="249843"/>
                  </a:cubicBezTo>
                  <a:cubicBezTo>
                    <a:pt x="104849" y="238980"/>
                    <a:pt x="91814" y="226669"/>
                    <a:pt x="78778" y="215082"/>
                  </a:cubicBezTo>
                  <a:cubicBezTo>
                    <a:pt x="91089" y="215082"/>
                    <a:pt x="99055" y="220875"/>
                    <a:pt x="107022" y="225221"/>
                  </a:cubicBezTo>
                  <a:cubicBezTo>
                    <a:pt x="121505" y="233186"/>
                    <a:pt x="137437" y="251291"/>
                    <a:pt x="151197" y="244773"/>
                  </a:cubicBezTo>
                  <a:cubicBezTo>
                    <a:pt x="167129" y="237531"/>
                    <a:pt x="154817" y="215082"/>
                    <a:pt x="156990" y="199150"/>
                  </a:cubicBezTo>
                  <a:cubicBezTo>
                    <a:pt x="158438" y="184666"/>
                    <a:pt x="156266" y="170183"/>
                    <a:pt x="157714" y="155699"/>
                  </a:cubicBezTo>
                  <a:cubicBezTo>
                    <a:pt x="160611" y="120214"/>
                    <a:pt x="146127" y="94868"/>
                    <a:pt x="113539" y="80384"/>
                  </a:cubicBezTo>
                  <a:cubicBezTo>
                    <a:pt x="85296" y="67349"/>
                    <a:pt x="66467" y="47072"/>
                    <a:pt x="56329" y="17380"/>
                  </a:cubicBezTo>
                  <a:cubicBezTo>
                    <a:pt x="53432" y="8690"/>
                    <a:pt x="51984" y="724"/>
                    <a:pt x="41121" y="0"/>
                  </a:cubicBezTo>
                  <a:cubicBezTo>
                    <a:pt x="27361" y="8690"/>
                    <a:pt x="27361" y="22450"/>
                    <a:pt x="26637" y="35485"/>
                  </a:cubicBezTo>
                  <a:cubicBezTo>
                    <a:pt x="28810" y="41278"/>
                    <a:pt x="30982" y="46348"/>
                    <a:pt x="34603" y="50693"/>
                  </a:cubicBezTo>
                  <a:cubicBezTo>
                    <a:pt x="34603" y="72418"/>
                    <a:pt x="36776" y="94144"/>
                    <a:pt x="35328" y="115869"/>
                  </a:cubicBezTo>
                  <a:cubicBezTo>
                    <a:pt x="25913" y="244773"/>
                    <a:pt x="15050" y="372954"/>
                    <a:pt x="7084" y="501858"/>
                  </a:cubicBezTo>
                  <a:cubicBezTo>
                    <a:pt x="4912" y="531549"/>
                    <a:pt x="-5227" y="561965"/>
                    <a:pt x="3464" y="591656"/>
                  </a:cubicBezTo>
                  <a:cubicBezTo>
                    <a:pt x="68640" y="650315"/>
                    <a:pt x="149024" y="662626"/>
                    <a:pt x="235202" y="661902"/>
                  </a:cubicBezTo>
                  <a:cubicBezTo>
                    <a:pt x="320655" y="661902"/>
                    <a:pt x="320655" y="661902"/>
                    <a:pt x="320655" y="577897"/>
                  </a:cubicBezTo>
                  <a:cubicBezTo>
                    <a:pt x="320655" y="556171"/>
                    <a:pt x="319931" y="534446"/>
                    <a:pt x="320655" y="511996"/>
                  </a:cubicBezTo>
                  <a:cubicBezTo>
                    <a:pt x="322103" y="472891"/>
                    <a:pt x="325000" y="432336"/>
                    <a:pt x="327897" y="389610"/>
                  </a:cubicBezTo>
                  <a:cubicBezTo>
                    <a:pt x="343829" y="399024"/>
                    <a:pt x="340208" y="409887"/>
                    <a:pt x="340208" y="418577"/>
                  </a:cubicBezTo>
                  <a:cubicBezTo>
                    <a:pt x="338760" y="481581"/>
                    <a:pt x="337311" y="544584"/>
                    <a:pt x="334415" y="607588"/>
                  </a:cubicBezTo>
                  <a:cubicBezTo>
                    <a:pt x="333690" y="632211"/>
                    <a:pt x="341656" y="645970"/>
                    <a:pt x="366279" y="651039"/>
                  </a:cubicBezTo>
                  <a:cubicBezTo>
                    <a:pt x="393797" y="656833"/>
                    <a:pt x="419868" y="666971"/>
                    <a:pt x="446663" y="672040"/>
                  </a:cubicBezTo>
                  <a:cubicBezTo>
                    <a:pt x="477078" y="677834"/>
                    <a:pt x="490114" y="694490"/>
                    <a:pt x="485768" y="726354"/>
                  </a:cubicBezTo>
                  <a:cubicBezTo>
                    <a:pt x="455353" y="719837"/>
                    <a:pt x="425661" y="713319"/>
                    <a:pt x="390901" y="705353"/>
                  </a:cubicBezTo>
                  <a:cubicBezTo>
                    <a:pt x="406833" y="721285"/>
                    <a:pt x="423489" y="721285"/>
                    <a:pt x="437248" y="727078"/>
                  </a:cubicBezTo>
                  <a:cubicBezTo>
                    <a:pt x="474906" y="743734"/>
                    <a:pt x="521978" y="746631"/>
                    <a:pt x="535013" y="800221"/>
                  </a:cubicBezTo>
                  <a:cubicBezTo>
                    <a:pt x="541531" y="824843"/>
                    <a:pt x="557462" y="816877"/>
                    <a:pt x="567601" y="799497"/>
                  </a:cubicBezTo>
                  <a:cubicBezTo>
                    <a:pt x="572670" y="790082"/>
                    <a:pt x="575567" y="777771"/>
                    <a:pt x="583533" y="771978"/>
                  </a:cubicBezTo>
                  <a:cubicBezTo>
                    <a:pt x="596568" y="761839"/>
                    <a:pt x="672607" y="787910"/>
                    <a:pt x="684194" y="801669"/>
                  </a:cubicBezTo>
                  <a:cubicBezTo>
                    <a:pt x="718955" y="842223"/>
                    <a:pt x="729094" y="898709"/>
                    <a:pt x="764578" y="939263"/>
                  </a:cubicBezTo>
                  <a:cubicBezTo>
                    <a:pt x="764578" y="939988"/>
                    <a:pt x="762406" y="942884"/>
                    <a:pt x="760958" y="946505"/>
                  </a:cubicBezTo>
                  <a:cubicBezTo>
                    <a:pt x="689264" y="940712"/>
                    <a:pt x="616845" y="934194"/>
                    <a:pt x="544427" y="929849"/>
                  </a:cubicBezTo>
                  <a:cubicBezTo>
                    <a:pt x="535013" y="929125"/>
                    <a:pt x="514736" y="915366"/>
                    <a:pt x="515460" y="939988"/>
                  </a:cubicBezTo>
                  <a:cubicBezTo>
                    <a:pt x="515460" y="954471"/>
                    <a:pt x="514012" y="972576"/>
                    <a:pt x="540806" y="974749"/>
                  </a:cubicBezTo>
                  <a:cubicBezTo>
                    <a:pt x="591499" y="978369"/>
                    <a:pt x="641468" y="988508"/>
                    <a:pt x="692160" y="992129"/>
                  </a:cubicBezTo>
                  <a:cubicBezTo>
                    <a:pt x="878999" y="1005888"/>
                    <a:pt x="1063665" y="1001543"/>
                    <a:pt x="1244711" y="945057"/>
                  </a:cubicBezTo>
                  <a:cubicBezTo>
                    <a:pt x="1267161" y="937815"/>
                    <a:pt x="1284541" y="931298"/>
                    <a:pt x="1270057" y="903054"/>
                  </a:cubicBezTo>
                  <a:cubicBezTo>
                    <a:pt x="1287438" y="903054"/>
                    <a:pt x="1275127" y="922607"/>
                    <a:pt x="1293955" y="923332"/>
                  </a:cubicBezTo>
                  <a:close/>
                  <a:moveTo>
                    <a:pt x="1246883" y="607588"/>
                  </a:moveTo>
                  <a:cubicBezTo>
                    <a:pt x="1243263" y="608313"/>
                    <a:pt x="1239642" y="608313"/>
                    <a:pt x="1236021" y="609037"/>
                  </a:cubicBezTo>
                  <a:cubicBezTo>
                    <a:pt x="1212847" y="490271"/>
                    <a:pt x="1201984" y="370057"/>
                    <a:pt x="1199087" y="246946"/>
                  </a:cubicBezTo>
                  <a:cubicBezTo>
                    <a:pt x="1215019" y="367160"/>
                    <a:pt x="1230227" y="488098"/>
                    <a:pt x="1246883" y="607588"/>
                  </a:cubicBezTo>
                  <a:close/>
                  <a:moveTo>
                    <a:pt x="762406" y="731423"/>
                  </a:moveTo>
                  <a:cubicBezTo>
                    <a:pt x="767475" y="720561"/>
                    <a:pt x="779786" y="726354"/>
                    <a:pt x="788476" y="725630"/>
                  </a:cubicBezTo>
                  <a:cubicBezTo>
                    <a:pt x="908691" y="721285"/>
                    <a:pt x="1028181" y="707525"/>
                    <a:pt x="1144774" y="673489"/>
                  </a:cubicBezTo>
                  <a:cubicBezTo>
                    <a:pt x="1158533" y="669868"/>
                    <a:pt x="1173017" y="666971"/>
                    <a:pt x="1183880" y="656833"/>
                  </a:cubicBezTo>
                  <a:cubicBezTo>
                    <a:pt x="1200536" y="643073"/>
                    <a:pt x="1222261" y="628590"/>
                    <a:pt x="1237469" y="645246"/>
                  </a:cubicBezTo>
                  <a:cubicBezTo>
                    <a:pt x="1251953" y="659730"/>
                    <a:pt x="1246883" y="686524"/>
                    <a:pt x="1232400" y="705353"/>
                  </a:cubicBezTo>
                  <a:cubicBezTo>
                    <a:pt x="1232400" y="705353"/>
                    <a:pt x="1232400" y="705353"/>
                    <a:pt x="1232400" y="705353"/>
                  </a:cubicBezTo>
                  <a:lnTo>
                    <a:pt x="1231676" y="706077"/>
                  </a:lnTo>
                  <a:cubicBezTo>
                    <a:pt x="1231676" y="706077"/>
                    <a:pt x="1232400" y="705353"/>
                    <a:pt x="1232400" y="705353"/>
                  </a:cubicBezTo>
                  <a:cubicBezTo>
                    <a:pt x="1217916" y="701008"/>
                    <a:pt x="1204157" y="700284"/>
                    <a:pt x="1191121" y="706801"/>
                  </a:cubicBezTo>
                  <a:cubicBezTo>
                    <a:pt x="1102771" y="754597"/>
                    <a:pt x="1005007" y="753873"/>
                    <a:pt x="910139" y="769081"/>
                  </a:cubicBezTo>
                  <a:cubicBezTo>
                    <a:pt x="884068" y="773426"/>
                    <a:pt x="858722" y="776323"/>
                    <a:pt x="831927" y="779220"/>
                  </a:cubicBezTo>
                  <a:cubicBezTo>
                    <a:pt x="809478" y="781392"/>
                    <a:pt x="788476" y="779220"/>
                    <a:pt x="773269" y="759667"/>
                  </a:cubicBezTo>
                  <a:cubicBezTo>
                    <a:pt x="766751" y="752425"/>
                    <a:pt x="757337" y="743010"/>
                    <a:pt x="762406" y="731423"/>
                  </a:cubicBezTo>
                  <a:close/>
                  <a:moveTo>
                    <a:pt x="1245435" y="878432"/>
                  </a:moveTo>
                  <a:cubicBezTo>
                    <a:pt x="1112910" y="930573"/>
                    <a:pt x="973143" y="941436"/>
                    <a:pt x="833376" y="942884"/>
                  </a:cubicBezTo>
                  <a:cubicBezTo>
                    <a:pt x="806581" y="942884"/>
                    <a:pt x="795718" y="935643"/>
                    <a:pt x="797167" y="908848"/>
                  </a:cubicBezTo>
                  <a:cubicBezTo>
                    <a:pt x="798615" y="889295"/>
                    <a:pt x="787028" y="874811"/>
                    <a:pt x="776165" y="860328"/>
                  </a:cubicBezTo>
                  <a:cubicBezTo>
                    <a:pt x="760233" y="839326"/>
                    <a:pt x="743577" y="819049"/>
                    <a:pt x="732714" y="795151"/>
                  </a:cubicBezTo>
                  <a:cubicBezTo>
                    <a:pt x="734887" y="792255"/>
                    <a:pt x="736335" y="790082"/>
                    <a:pt x="738508" y="787185"/>
                  </a:cubicBezTo>
                  <a:cubicBezTo>
                    <a:pt x="782683" y="819049"/>
                    <a:pt x="826858" y="850913"/>
                    <a:pt x="870309" y="882777"/>
                  </a:cubicBezTo>
                  <a:cubicBezTo>
                    <a:pt x="871757" y="881329"/>
                    <a:pt x="873206" y="879881"/>
                    <a:pt x="874654" y="878432"/>
                  </a:cubicBezTo>
                  <a:cubicBezTo>
                    <a:pt x="853653" y="850189"/>
                    <a:pt x="833376" y="821946"/>
                    <a:pt x="810202" y="791530"/>
                  </a:cubicBezTo>
                  <a:cubicBezTo>
                    <a:pt x="898552" y="779220"/>
                    <a:pt x="983281" y="779220"/>
                    <a:pt x="1066562" y="761839"/>
                  </a:cubicBezTo>
                  <a:cubicBezTo>
                    <a:pt x="1112186" y="751700"/>
                    <a:pt x="1157809" y="741562"/>
                    <a:pt x="1202708" y="729975"/>
                  </a:cubicBezTo>
                  <a:cubicBezTo>
                    <a:pt x="1215744" y="727078"/>
                    <a:pt x="1225158" y="718388"/>
                    <a:pt x="1232400" y="706801"/>
                  </a:cubicBezTo>
                  <a:cubicBezTo>
                    <a:pt x="1232400" y="706801"/>
                    <a:pt x="1232400" y="706801"/>
                    <a:pt x="1232400" y="706801"/>
                  </a:cubicBezTo>
                  <a:lnTo>
                    <a:pt x="1233124" y="706077"/>
                  </a:lnTo>
                  <a:cubicBezTo>
                    <a:pt x="1233124" y="706077"/>
                    <a:pt x="1233124" y="706801"/>
                    <a:pt x="1232400" y="706801"/>
                  </a:cubicBezTo>
                  <a:cubicBezTo>
                    <a:pt x="1242538" y="701732"/>
                    <a:pt x="1247608" y="703904"/>
                    <a:pt x="1249056" y="715491"/>
                  </a:cubicBezTo>
                  <a:cubicBezTo>
                    <a:pt x="1254125" y="761115"/>
                    <a:pt x="1259194" y="806014"/>
                    <a:pt x="1264264" y="851638"/>
                  </a:cubicBezTo>
                  <a:cubicBezTo>
                    <a:pt x="1267161" y="867570"/>
                    <a:pt x="1260643" y="872639"/>
                    <a:pt x="1245435" y="878432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DF239C-637E-46BB-B576-E4766A7AEAF3}"/>
                </a:ext>
              </a:extLst>
            </p:cNvPr>
            <p:cNvSpPr/>
            <p:nvPr/>
          </p:nvSpPr>
          <p:spPr>
            <a:xfrm>
              <a:off x="5902366" y="3638454"/>
              <a:ext cx="152354" cy="75707"/>
            </a:xfrm>
            <a:custGeom>
              <a:avLst/>
              <a:gdLst>
                <a:gd name="connsiteX0" fmla="*/ 152355 w 152354"/>
                <a:gd name="connsiteY0" fmla="*/ 68631 h 75707"/>
                <a:gd name="connsiteX1" fmla="*/ 140044 w 152354"/>
                <a:gd name="connsiteY1" fmla="*/ 49803 h 75707"/>
                <a:gd name="connsiteX2" fmla="*/ 34313 w 152354"/>
                <a:gd name="connsiteY2" fmla="*/ 3455 h 75707"/>
                <a:gd name="connsiteX3" fmla="*/ 3898 w 152354"/>
                <a:gd name="connsiteY3" fmla="*/ 6352 h 75707"/>
                <a:gd name="connsiteX4" fmla="*/ 8243 w 152354"/>
                <a:gd name="connsiteY4" fmla="*/ 30974 h 75707"/>
                <a:gd name="connsiteX5" fmla="*/ 39382 w 152354"/>
                <a:gd name="connsiteY5" fmla="*/ 52700 h 75707"/>
                <a:gd name="connsiteX6" fmla="*/ 131354 w 152354"/>
                <a:gd name="connsiteY6" fmla="*/ 72977 h 75707"/>
                <a:gd name="connsiteX7" fmla="*/ 152355 w 152354"/>
                <a:gd name="connsiteY7" fmla="*/ 68631 h 7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354" h="75707">
                  <a:moveTo>
                    <a:pt x="152355" y="68631"/>
                  </a:moveTo>
                  <a:cubicBezTo>
                    <a:pt x="152355" y="62114"/>
                    <a:pt x="148010" y="54148"/>
                    <a:pt x="140044" y="49803"/>
                  </a:cubicBezTo>
                  <a:cubicBezTo>
                    <a:pt x="106731" y="29526"/>
                    <a:pt x="70522" y="17215"/>
                    <a:pt x="34313" y="3455"/>
                  </a:cubicBezTo>
                  <a:cubicBezTo>
                    <a:pt x="22726" y="-890"/>
                    <a:pt x="12588" y="-2338"/>
                    <a:pt x="3898" y="6352"/>
                  </a:cubicBezTo>
                  <a:cubicBezTo>
                    <a:pt x="-5517" y="15042"/>
                    <a:pt x="4622" y="23732"/>
                    <a:pt x="8243" y="30974"/>
                  </a:cubicBezTo>
                  <a:cubicBezTo>
                    <a:pt x="14036" y="42561"/>
                    <a:pt x="24899" y="49803"/>
                    <a:pt x="39382" y="52700"/>
                  </a:cubicBezTo>
                  <a:cubicBezTo>
                    <a:pt x="71246" y="59217"/>
                    <a:pt x="103110" y="67183"/>
                    <a:pt x="131354" y="72977"/>
                  </a:cubicBezTo>
                  <a:cubicBezTo>
                    <a:pt x="141492" y="75873"/>
                    <a:pt x="150906" y="78770"/>
                    <a:pt x="152355" y="68631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7F68C2F-22A9-437B-B491-39115B2FC234}"/>
                </a:ext>
              </a:extLst>
            </p:cNvPr>
            <p:cNvSpPr/>
            <p:nvPr/>
          </p:nvSpPr>
          <p:spPr>
            <a:xfrm>
              <a:off x="6025934" y="3609321"/>
              <a:ext cx="104825" cy="28967"/>
            </a:xfrm>
            <a:custGeom>
              <a:avLst/>
              <a:gdLst>
                <a:gd name="connsiteX0" fmla="*/ 104825 w 104825"/>
                <a:gd name="connsiteY0" fmla="*/ 17380 h 28967"/>
                <a:gd name="connsiteX1" fmla="*/ 543 w 104825"/>
                <a:gd name="connsiteY1" fmla="*/ 0 h 28967"/>
                <a:gd name="connsiteX2" fmla="*/ 543 w 104825"/>
                <a:gd name="connsiteY2" fmla="*/ 13759 h 28967"/>
                <a:gd name="connsiteX3" fmla="*/ 104101 w 104825"/>
                <a:gd name="connsiteY3" fmla="*/ 28967 h 28967"/>
                <a:gd name="connsiteX4" fmla="*/ 104825 w 104825"/>
                <a:gd name="connsiteY4" fmla="*/ 17380 h 2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5" h="28967">
                  <a:moveTo>
                    <a:pt x="104825" y="17380"/>
                  </a:moveTo>
                  <a:cubicBezTo>
                    <a:pt x="70065" y="10863"/>
                    <a:pt x="35304" y="5794"/>
                    <a:pt x="543" y="0"/>
                  </a:cubicBezTo>
                  <a:cubicBezTo>
                    <a:pt x="-181" y="3621"/>
                    <a:pt x="-181" y="8690"/>
                    <a:pt x="543" y="13759"/>
                  </a:cubicBezTo>
                  <a:cubicBezTo>
                    <a:pt x="35304" y="18829"/>
                    <a:pt x="69340" y="23898"/>
                    <a:pt x="104101" y="28967"/>
                  </a:cubicBezTo>
                  <a:cubicBezTo>
                    <a:pt x="104101" y="24622"/>
                    <a:pt x="104825" y="21725"/>
                    <a:pt x="104825" y="1738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7E443DB-07B5-46C8-8C25-0012300890E1}"/>
                </a:ext>
              </a:extLst>
            </p:cNvPr>
            <p:cNvSpPr/>
            <p:nvPr/>
          </p:nvSpPr>
          <p:spPr>
            <a:xfrm>
              <a:off x="5997324" y="3723017"/>
              <a:ext cx="28412" cy="38509"/>
            </a:xfrm>
            <a:custGeom>
              <a:avLst/>
              <a:gdLst>
                <a:gd name="connsiteX0" fmla="*/ 14670 w 28412"/>
                <a:gd name="connsiteY0" fmla="*/ 37658 h 38509"/>
                <a:gd name="connsiteX1" fmla="*/ 26257 w 28412"/>
                <a:gd name="connsiteY1" fmla="*/ 31140 h 38509"/>
                <a:gd name="connsiteX2" fmla="*/ 187 w 28412"/>
                <a:gd name="connsiteY2" fmla="*/ 0 h 38509"/>
                <a:gd name="connsiteX3" fmla="*/ 14670 w 28412"/>
                <a:gd name="connsiteY3" fmla="*/ 37658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2" h="38509">
                  <a:moveTo>
                    <a:pt x="14670" y="37658"/>
                  </a:moveTo>
                  <a:cubicBezTo>
                    <a:pt x="19739" y="40554"/>
                    <a:pt x="24809" y="35485"/>
                    <a:pt x="26257" y="31140"/>
                  </a:cubicBezTo>
                  <a:cubicBezTo>
                    <a:pt x="33499" y="14484"/>
                    <a:pt x="21912" y="7242"/>
                    <a:pt x="187" y="0"/>
                  </a:cubicBezTo>
                  <a:cubicBezTo>
                    <a:pt x="-538" y="16657"/>
                    <a:pt x="187" y="29692"/>
                    <a:pt x="14670" y="37658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BAC56D-5DC3-439E-BA5F-8E520225060B}"/>
              </a:ext>
            </a:extLst>
          </p:cNvPr>
          <p:cNvSpPr txBox="1"/>
          <p:nvPr/>
        </p:nvSpPr>
        <p:spPr>
          <a:xfrm>
            <a:off x="7710670" y="1320894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85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6791360-2FCE-4EE9-AA04-04CF62FC15CA}"/>
              </a:ext>
            </a:extLst>
          </p:cNvPr>
          <p:cNvSpPr txBox="1">
            <a:spLocks/>
          </p:cNvSpPr>
          <p:nvPr/>
        </p:nvSpPr>
        <p:spPr>
          <a:xfrm>
            <a:off x="6129708" y="1733284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2EA8D-B0C6-4D05-BDE3-EB6BDA978C03}"/>
              </a:ext>
            </a:extLst>
          </p:cNvPr>
          <p:cNvSpPr txBox="1"/>
          <p:nvPr/>
        </p:nvSpPr>
        <p:spPr>
          <a:xfrm>
            <a:off x="7710670" y="2225393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81AC58B-8BA5-4A64-A5D5-9BACF56243EF}"/>
              </a:ext>
            </a:extLst>
          </p:cNvPr>
          <p:cNvSpPr txBox="1">
            <a:spLocks/>
          </p:cNvSpPr>
          <p:nvPr/>
        </p:nvSpPr>
        <p:spPr>
          <a:xfrm>
            <a:off x="6129708" y="2637783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48814-66FB-4AA6-97CE-0C1547FE16E6}"/>
              </a:ext>
            </a:extLst>
          </p:cNvPr>
          <p:cNvSpPr txBox="1"/>
          <p:nvPr/>
        </p:nvSpPr>
        <p:spPr>
          <a:xfrm>
            <a:off x="7710670" y="3129892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65</a:t>
            </a:r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FABD2BF9-4A40-403D-833D-16E65DA4907B}"/>
              </a:ext>
            </a:extLst>
          </p:cNvPr>
          <p:cNvSpPr txBox="1">
            <a:spLocks/>
          </p:cNvSpPr>
          <p:nvPr/>
        </p:nvSpPr>
        <p:spPr>
          <a:xfrm>
            <a:off x="6129708" y="3542282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6254D5-2CAB-4F9B-8171-17966D2F3904}"/>
              </a:ext>
            </a:extLst>
          </p:cNvPr>
          <p:cNvSpPr txBox="1"/>
          <p:nvPr/>
        </p:nvSpPr>
        <p:spPr>
          <a:xfrm>
            <a:off x="7710670" y="4034391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55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CC701FB-EA03-4EF6-809D-0372D7CE03E1}"/>
              </a:ext>
            </a:extLst>
          </p:cNvPr>
          <p:cNvSpPr txBox="1">
            <a:spLocks/>
          </p:cNvSpPr>
          <p:nvPr/>
        </p:nvSpPr>
        <p:spPr>
          <a:xfrm>
            <a:off x="6129708" y="4446781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550D1F-0F11-4B75-B8FE-4C89AA2D353A}"/>
              </a:ext>
            </a:extLst>
          </p:cNvPr>
          <p:cNvSpPr txBox="1"/>
          <p:nvPr/>
        </p:nvSpPr>
        <p:spPr>
          <a:xfrm>
            <a:off x="7710670" y="4938889"/>
            <a:ext cx="87895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5"/>
                </a:solidFill>
                <a:cs typeface="Arial" pitchFamily="34" charset="0"/>
              </a:rPr>
              <a:t>42</a:t>
            </a:r>
            <a:r>
              <a:rPr lang="en-US" altLang="ko-KR" b="1" dirty="0">
                <a:solidFill>
                  <a:schemeClr val="accent5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B8B25C9-A22B-48BC-8DD3-133582C12160}"/>
              </a:ext>
            </a:extLst>
          </p:cNvPr>
          <p:cNvSpPr txBox="1">
            <a:spLocks/>
          </p:cNvSpPr>
          <p:nvPr/>
        </p:nvSpPr>
        <p:spPr>
          <a:xfrm>
            <a:off x="6129708" y="5351279"/>
            <a:ext cx="2459916" cy="46653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D1BDFD-4B19-4196-A228-C2008BD79840}"/>
              </a:ext>
            </a:extLst>
          </p:cNvPr>
          <p:cNvSpPr txBox="1"/>
          <p:nvPr/>
        </p:nvSpPr>
        <p:spPr>
          <a:xfrm>
            <a:off x="828213" y="597619"/>
            <a:ext cx="453461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44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44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AFFEC-6626-4124-B57B-DFA745F9FF07}"/>
              </a:ext>
            </a:extLst>
          </p:cNvPr>
          <p:cNvSpPr txBox="1"/>
          <p:nvPr/>
        </p:nvSpPr>
        <p:spPr>
          <a:xfrm>
            <a:off x="828213" y="2893436"/>
            <a:ext cx="453461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B19C7C-7670-40DA-A257-7F7EF3FBFA99}"/>
              </a:ext>
            </a:extLst>
          </p:cNvPr>
          <p:cNvSpPr txBox="1"/>
          <p:nvPr/>
        </p:nvSpPr>
        <p:spPr>
          <a:xfrm>
            <a:off x="828213" y="2132614"/>
            <a:ext cx="453462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cs typeface="Arial" pitchFamily="34" charset="0"/>
              </a:rPr>
              <a:t>L</a:t>
            </a:r>
            <a:r>
              <a:rPr lang="en-US" altLang="ko-KR" sz="2400" dirty="0"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cs typeface="Arial" pitchFamily="34" charset="0"/>
              </a:rPr>
              <a:t>DOLOR SIT AMET, </a:t>
            </a:r>
            <a:endParaRPr lang="ko-KR" altLang="en-US" sz="2400" dirty="0"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138866-15D9-4503-9B26-4123B22F42B0}"/>
              </a:ext>
            </a:extLst>
          </p:cNvPr>
          <p:cNvSpPr txBox="1"/>
          <p:nvPr/>
        </p:nvSpPr>
        <p:spPr>
          <a:xfrm>
            <a:off x="828212" y="3423737"/>
            <a:ext cx="45346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You can simply impress your audience and add a unique zing and appeal to your Presentations. Get a modern PowerPoint  Presentation that is beautifully designed. Easy to change colors, photos and Text. I hope and I believe that this Template will your Time, Money and Reputation. </a:t>
            </a:r>
          </a:p>
          <a:p>
            <a:endParaRPr lang="en-US" altLang="ko-KR" sz="1200" dirty="0">
              <a:cs typeface="Arial" pitchFamily="34" charset="0"/>
            </a:endParaRPr>
          </a:p>
          <a:p>
            <a:r>
              <a:rPr lang="en-US" altLang="ko-KR" sz="12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408739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직사각형 7">
            <a:extLst>
              <a:ext uri="{FF2B5EF4-FFF2-40B4-BE49-F238E27FC236}">
                <a16:creationId xmlns:a16="http://schemas.microsoft.com/office/drawing/2014/main" id="{61723FC2-5D12-408F-8A0E-C9EB74CC716F}"/>
              </a:ext>
            </a:extLst>
          </p:cNvPr>
          <p:cNvSpPr/>
          <p:nvPr/>
        </p:nvSpPr>
        <p:spPr>
          <a:xfrm>
            <a:off x="914401" y="1794271"/>
            <a:ext cx="5148000" cy="20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4">
            <a:extLst>
              <a:ext uri="{FF2B5EF4-FFF2-40B4-BE49-F238E27FC236}">
                <a16:creationId xmlns:a16="http://schemas.microsoft.com/office/drawing/2014/main" id="{2088E15E-C95E-4C4D-A06B-A92AD6C413B9}"/>
              </a:ext>
            </a:extLst>
          </p:cNvPr>
          <p:cNvSpPr/>
          <p:nvPr/>
        </p:nvSpPr>
        <p:spPr>
          <a:xfrm>
            <a:off x="914401" y="3963398"/>
            <a:ext cx="5148000" cy="20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직사각형 42">
            <a:extLst>
              <a:ext uri="{FF2B5EF4-FFF2-40B4-BE49-F238E27FC236}">
                <a16:creationId xmlns:a16="http://schemas.microsoft.com/office/drawing/2014/main" id="{A9E60EF7-513E-477D-B8D5-FE3B82B27341}"/>
              </a:ext>
            </a:extLst>
          </p:cNvPr>
          <p:cNvSpPr/>
          <p:nvPr/>
        </p:nvSpPr>
        <p:spPr>
          <a:xfrm>
            <a:off x="6129601" y="1794271"/>
            <a:ext cx="5148000" cy="20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직사각형 43">
            <a:extLst>
              <a:ext uri="{FF2B5EF4-FFF2-40B4-BE49-F238E27FC236}">
                <a16:creationId xmlns:a16="http://schemas.microsoft.com/office/drawing/2014/main" id="{6212C3B7-D794-4F09-AC8A-DE3DC2C4EFB4}"/>
              </a:ext>
            </a:extLst>
          </p:cNvPr>
          <p:cNvSpPr/>
          <p:nvPr/>
        </p:nvSpPr>
        <p:spPr>
          <a:xfrm>
            <a:off x="6129601" y="3963398"/>
            <a:ext cx="5148000" cy="20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그룹 45">
            <a:extLst>
              <a:ext uri="{FF2B5EF4-FFF2-40B4-BE49-F238E27FC236}">
                <a16:creationId xmlns:a16="http://schemas.microsoft.com/office/drawing/2014/main" id="{4FC906C4-D037-4B3C-8185-5EF11C972A1E}"/>
              </a:ext>
            </a:extLst>
          </p:cNvPr>
          <p:cNvGrpSpPr/>
          <p:nvPr/>
        </p:nvGrpSpPr>
        <p:grpSpPr>
          <a:xfrm>
            <a:off x="4890001" y="2716834"/>
            <a:ext cx="2412000" cy="2412000"/>
            <a:chOff x="4896191" y="2726685"/>
            <a:chExt cx="2412000" cy="2412000"/>
          </a:xfrm>
        </p:grpSpPr>
        <p:sp>
          <p:nvSpPr>
            <p:cNvPr id="8" name="직사각형 10">
              <a:extLst>
                <a:ext uri="{FF2B5EF4-FFF2-40B4-BE49-F238E27FC236}">
                  <a16:creationId xmlns:a16="http://schemas.microsoft.com/office/drawing/2014/main" id="{B3D64F8F-6B56-4FCF-B99D-A901A0DA5C64}"/>
                </a:ext>
              </a:extLst>
            </p:cNvPr>
            <p:cNvSpPr/>
            <p:nvPr/>
          </p:nvSpPr>
          <p:spPr>
            <a:xfrm>
              <a:off x="4896191" y="2726685"/>
              <a:ext cx="2412000" cy="24120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직사각형 44">
              <a:extLst>
                <a:ext uri="{FF2B5EF4-FFF2-40B4-BE49-F238E27FC236}">
                  <a16:creationId xmlns:a16="http://schemas.microsoft.com/office/drawing/2014/main" id="{EACD0802-88E9-4CEA-8F30-8ABE980E1C65}"/>
                </a:ext>
              </a:extLst>
            </p:cNvPr>
            <p:cNvSpPr/>
            <p:nvPr/>
          </p:nvSpPr>
          <p:spPr>
            <a:xfrm rot="18900000">
              <a:off x="5256191" y="3086685"/>
              <a:ext cx="1692000" cy="169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58BC6BAE-51EA-48CB-AB08-4CAFFF9CE3B0}"/>
                </a:ext>
              </a:extLst>
            </p:cNvPr>
            <p:cNvSpPr/>
            <p:nvPr/>
          </p:nvSpPr>
          <p:spPr>
            <a:xfrm>
              <a:off x="5021409" y="2851903"/>
              <a:ext cx="2161564" cy="2161564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4FF7C9-278B-49BC-9D38-2663BADEBE76}"/>
              </a:ext>
            </a:extLst>
          </p:cNvPr>
          <p:cNvSpPr txBox="1"/>
          <p:nvPr/>
        </p:nvSpPr>
        <p:spPr>
          <a:xfrm>
            <a:off x="5153747" y="3568891"/>
            <a:ext cx="1884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AC5663-4F4B-4E14-9831-ECFC157DD9C3}"/>
              </a:ext>
            </a:extLst>
          </p:cNvPr>
          <p:cNvGrpSpPr/>
          <p:nvPr/>
        </p:nvGrpSpPr>
        <p:grpSpPr>
          <a:xfrm>
            <a:off x="2215276" y="2080278"/>
            <a:ext cx="2448000" cy="1515988"/>
            <a:chOff x="647166" y="1489862"/>
            <a:chExt cx="2227996" cy="151598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FD43B7-DE55-43A9-ADA2-27E2AAEF4254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STRENGTHS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840FB3-207F-4AD4-A6B1-94B45585682A}"/>
                </a:ext>
              </a:extLst>
            </p:cNvPr>
            <p:cNvSpPr txBox="1"/>
            <p:nvPr/>
          </p:nvSpPr>
          <p:spPr>
            <a:xfrm>
              <a:off x="647166" y="18055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61387C-90FC-42B7-B9A2-27195995188D}"/>
              </a:ext>
            </a:extLst>
          </p:cNvPr>
          <p:cNvGrpSpPr/>
          <p:nvPr/>
        </p:nvGrpSpPr>
        <p:grpSpPr>
          <a:xfrm>
            <a:off x="2215276" y="4266606"/>
            <a:ext cx="2448000" cy="1481585"/>
            <a:chOff x="647166" y="3699704"/>
            <a:chExt cx="2227996" cy="148158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0A887D-E933-4B31-9303-B0A973CC7F54}"/>
                </a:ext>
              </a:extLst>
            </p:cNvPr>
            <p:cNvSpPr txBox="1"/>
            <p:nvPr/>
          </p:nvSpPr>
          <p:spPr>
            <a:xfrm>
              <a:off x="647166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OPPORTUNITIES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654DC5-EDB0-4033-8CE7-DB16A3C94E81}"/>
                </a:ext>
              </a:extLst>
            </p:cNvPr>
            <p:cNvSpPr txBox="1"/>
            <p:nvPr/>
          </p:nvSpPr>
          <p:spPr>
            <a:xfrm>
              <a:off x="647166" y="3980960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3C8FB0-099C-4A32-9375-CC268C5D3C30}"/>
              </a:ext>
            </a:extLst>
          </p:cNvPr>
          <p:cNvGrpSpPr/>
          <p:nvPr/>
        </p:nvGrpSpPr>
        <p:grpSpPr>
          <a:xfrm>
            <a:off x="7528724" y="2076648"/>
            <a:ext cx="2448000" cy="1523249"/>
            <a:chOff x="6296493" y="1489862"/>
            <a:chExt cx="2227996" cy="1523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E58D737-E9AF-4DE0-B578-740FC016E82B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WEAKNESS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37B47F1-38AE-4F6D-B126-3E20FC55ABF2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DE02C2-37DE-46B6-8BA2-FF7BF752B93F}"/>
              </a:ext>
            </a:extLst>
          </p:cNvPr>
          <p:cNvGrpSpPr/>
          <p:nvPr/>
        </p:nvGrpSpPr>
        <p:grpSpPr>
          <a:xfrm>
            <a:off x="7528724" y="4262977"/>
            <a:ext cx="2448000" cy="1488846"/>
            <a:chOff x="6296493" y="3699704"/>
            <a:chExt cx="2227996" cy="14888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39F107-CDC5-49DC-8182-A72FE951EBDB}"/>
                </a:ext>
              </a:extLst>
            </p:cNvPr>
            <p:cNvSpPr txBox="1"/>
            <p:nvPr/>
          </p:nvSpPr>
          <p:spPr>
            <a:xfrm>
              <a:off x="6302133" y="3699704"/>
              <a:ext cx="22223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THREATS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7C61C-C4CC-4125-924F-4BAECDABB390}"/>
                </a:ext>
              </a:extLst>
            </p:cNvPr>
            <p:cNvSpPr txBox="1"/>
            <p:nvPr/>
          </p:nvSpPr>
          <p:spPr>
            <a:xfrm>
              <a:off x="6296493" y="3988221"/>
              <a:ext cx="222799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 I hope and I believe that this Template will your Time, Money and Reputation.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74CD13-9705-41AF-A322-A3DE3412A6FC}"/>
              </a:ext>
            </a:extLst>
          </p:cNvPr>
          <p:cNvSpPr txBox="1"/>
          <p:nvPr/>
        </p:nvSpPr>
        <p:spPr>
          <a:xfrm>
            <a:off x="1247178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4D4CEC-3671-41AC-8027-46CE473A5065}"/>
              </a:ext>
            </a:extLst>
          </p:cNvPr>
          <p:cNvSpPr txBox="1"/>
          <p:nvPr/>
        </p:nvSpPr>
        <p:spPr>
          <a:xfrm>
            <a:off x="1247178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128901-51E5-42A6-A51F-7AE980CC4E49}"/>
              </a:ext>
            </a:extLst>
          </p:cNvPr>
          <p:cNvSpPr txBox="1"/>
          <p:nvPr/>
        </p:nvSpPr>
        <p:spPr>
          <a:xfrm>
            <a:off x="10132252" y="2330440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379553-6B3B-4905-B713-2424B1F326BE}"/>
              </a:ext>
            </a:extLst>
          </p:cNvPr>
          <p:cNvSpPr txBox="1"/>
          <p:nvPr/>
        </p:nvSpPr>
        <p:spPr>
          <a:xfrm>
            <a:off x="10132252" y="4499568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19153-ECE6-462A-B55F-C676583CCD0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EE6A1A9-F132-44E3-A940-198F5E350930}"/>
              </a:ext>
            </a:extLst>
          </p:cNvPr>
          <p:cNvSpPr/>
          <p:nvPr/>
        </p:nvSpPr>
        <p:spPr>
          <a:xfrm>
            <a:off x="6872950" y="514437"/>
            <a:ext cx="4752528" cy="7589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latin typeface="+mj-lt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343ABEC-08F5-41C0-A169-2FD0B3A99D91}"/>
              </a:ext>
            </a:extLst>
          </p:cNvPr>
          <p:cNvSpPr txBox="1">
            <a:spLocks/>
          </p:cNvSpPr>
          <p:nvPr/>
        </p:nvSpPr>
        <p:spPr>
          <a:xfrm>
            <a:off x="7415586" y="514437"/>
            <a:ext cx="4209892" cy="758924"/>
          </a:xfrm>
          <a:prstGeom prst="rect">
            <a:avLst/>
          </a:prstGeom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Portfolio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913C30A2-6874-408A-9919-18ECB7748100}"/>
              </a:ext>
            </a:extLst>
          </p:cNvPr>
          <p:cNvSpPr/>
          <p:nvPr/>
        </p:nvSpPr>
        <p:spPr>
          <a:xfrm>
            <a:off x="6872950" y="1339689"/>
            <a:ext cx="4752528" cy="7589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9119B077-D769-4177-879C-C652DDE0244A}"/>
              </a:ext>
            </a:extLst>
          </p:cNvPr>
          <p:cNvSpPr txBox="1">
            <a:spLocks/>
          </p:cNvSpPr>
          <p:nvPr/>
        </p:nvSpPr>
        <p:spPr>
          <a:xfrm>
            <a:off x="7415586" y="1339689"/>
            <a:ext cx="4209891" cy="758924"/>
          </a:xfrm>
          <a:prstGeom prst="rect">
            <a:avLst/>
          </a:prstGeom>
          <a:noFill/>
        </p:spPr>
        <p:txBody>
          <a:bodyPr lIns="216000" tIns="72000" rIns="216000" bIns="7200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DCCDB1-E8F5-4665-8C0D-A1CDC81A1A45}"/>
              </a:ext>
            </a:extLst>
          </p:cNvPr>
          <p:cNvSpPr txBox="1"/>
          <p:nvPr/>
        </p:nvSpPr>
        <p:spPr>
          <a:xfrm>
            <a:off x="7200424" y="2683992"/>
            <a:ext cx="442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</a:t>
            </a:r>
            <a:r>
              <a:rPr lang="en-US" altLang="ko-KR" sz="2800" dirty="0">
                <a:solidFill>
                  <a:schemeClr val="accent4"/>
                </a:solidFill>
                <a:cs typeface="Arial" pitchFamily="34" charset="0"/>
              </a:rPr>
              <a:t>POWERPOINT</a:t>
            </a:r>
            <a:endParaRPr lang="en-US" altLang="ko-KR" sz="2800" dirty="0">
              <a:solidFill>
                <a:schemeClr val="accent4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220ED0-5E84-4E3A-B43C-C333166F469C}"/>
              </a:ext>
            </a:extLst>
          </p:cNvPr>
          <p:cNvSpPr txBox="1"/>
          <p:nvPr/>
        </p:nvSpPr>
        <p:spPr>
          <a:xfrm>
            <a:off x="7200424" y="2345309"/>
            <a:ext cx="442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9763E5-81FB-47BE-A611-561C2CCD8608}"/>
              </a:ext>
            </a:extLst>
          </p:cNvPr>
          <p:cNvSpPr txBox="1"/>
          <p:nvPr/>
        </p:nvSpPr>
        <p:spPr>
          <a:xfrm>
            <a:off x="7200424" y="3207341"/>
            <a:ext cx="4425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49" name="Text Placeholder 27">
            <a:extLst>
              <a:ext uri="{FF2B5EF4-FFF2-40B4-BE49-F238E27FC236}">
                <a16:creationId xmlns:a16="http://schemas.microsoft.com/office/drawing/2014/main" id="{AB3C4F22-8EA1-4B50-B99D-7354A223D0B2}"/>
              </a:ext>
            </a:extLst>
          </p:cNvPr>
          <p:cNvSpPr txBox="1">
            <a:spLocks/>
          </p:cNvSpPr>
          <p:nvPr/>
        </p:nvSpPr>
        <p:spPr>
          <a:xfrm>
            <a:off x="6817692" y="4262856"/>
            <a:ext cx="992586" cy="301848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MODERN</a:t>
            </a:r>
            <a:endParaRPr lang="en-US" altLang="ko-KR" sz="1400" b="0" dirty="0"/>
          </a:p>
        </p:txBody>
      </p:sp>
      <p:sp>
        <p:nvSpPr>
          <p:cNvPr id="50" name="Text Placeholder 27">
            <a:extLst>
              <a:ext uri="{FF2B5EF4-FFF2-40B4-BE49-F238E27FC236}">
                <a16:creationId xmlns:a16="http://schemas.microsoft.com/office/drawing/2014/main" id="{0B0BB0EA-256C-48D3-8AA9-ED455A785028}"/>
              </a:ext>
            </a:extLst>
          </p:cNvPr>
          <p:cNvSpPr txBox="1">
            <a:spLocks/>
          </p:cNvSpPr>
          <p:nvPr/>
        </p:nvSpPr>
        <p:spPr>
          <a:xfrm>
            <a:off x="8213400" y="4262856"/>
            <a:ext cx="1411686" cy="301848"/>
          </a:xfrm>
          <a:prstGeom prst="rect">
            <a:avLst/>
          </a:prstGeom>
          <a:solidFill>
            <a:schemeClr val="accent2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POWERPOINT</a:t>
            </a:r>
            <a:endParaRPr lang="en-US" altLang="ko-KR" sz="1400" b="0" dirty="0"/>
          </a:p>
        </p:txBody>
      </p:sp>
      <p:sp>
        <p:nvSpPr>
          <p:cNvPr id="51" name="Text Placeholder 27">
            <a:extLst>
              <a:ext uri="{FF2B5EF4-FFF2-40B4-BE49-F238E27FC236}">
                <a16:creationId xmlns:a16="http://schemas.microsoft.com/office/drawing/2014/main" id="{7FDA1921-F39E-471A-B91F-EFFED4DF91BA}"/>
              </a:ext>
            </a:extLst>
          </p:cNvPr>
          <p:cNvSpPr txBox="1">
            <a:spLocks/>
          </p:cNvSpPr>
          <p:nvPr/>
        </p:nvSpPr>
        <p:spPr>
          <a:xfrm>
            <a:off x="10028209" y="4262856"/>
            <a:ext cx="1597269" cy="301848"/>
          </a:xfrm>
          <a:prstGeom prst="rect">
            <a:avLst/>
          </a:prstGeom>
          <a:solidFill>
            <a:schemeClr val="accent3"/>
          </a:solidFill>
          <a:ln w="28575">
            <a:noFill/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cs typeface="Arial" pitchFamily="34" charset="0"/>
              </a:rPr>
              <a:t>PRESENTATION</a:t>
            </a:r>
            <a:endParaRPr lang="en-US" altLang="ko-KR" sz="1400" b="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320312-67FD-4C59-ACA8-E99E179B1DE7}"/>
              </a:ext>
            </a:extLst>
          </p:cNvPr>
          <p:cNvSpPr txBox="1"/>
          <p:nvPr/>
        </p:nvSpPr>
        <p:spPr>
          <a:xfrm>
            <a:off x="6096000" y="5903893"/>
            <a:ext cx="5529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400242-808F-4C1B-B648-EB080E625145}"/>
              </a:ext>
            </a:extLst>
          </p:cNvPr>
          <p:cNvSpPr txBox="1"/>
          <p:nvPr/>
        </p:nvSpPr>
        <p:spPr>
          <a:xfrm>
            <a:off x="7200425" y="4795423"/>
            <a:ext cx="4425054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accent1"/>
                </a:solidFill>
              </a:rPr>
              <a:t>Professional Presentation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CAEC2F0-0075-4154-A41F-4AB5B9E1198B}"/>
              </a:ext>
            </a:extLst>
          </p:cNvPr>
          <p:cNvSpPr/>
          <p:nvPr/>
        </p:nvSpPr>
        <p:spPr>
          <a:xfrm rot="7860000" flipV="1">
            <a:off x="-881176" y="1546701"/>
            <a:ext cx="4297680" cy="468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0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D43586-CF81-4314-9081-26D109A8156B}"/>
              </a:ext>
            </a:extLst>
          </p:cNvPr>
          <p:cNvSpPr/>
          <p:nvPr/>
        </p:nvSpPr>
        <p:spPr>
          <a:xfrm>
            <a:off x="4877098" y="1837100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F4BF55-CEC2-42E0-8017-77A7F4369154}"/>
              </a:ext>
            </a:extLst>
          </p:cNvPr>
          <p:cNvSpPr/>
          <p:nvPr/>
        </p:nvSpPr>
        <p:spPr>
          <a:xfrm>
            <a:off x="4877098" y="2938384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48447B-3696-445F-8F8C-1371BFB06745}"/>
              </a:ext>
            </a:extLst>
          </p:cNvPr>
          <p:cNvSpPr/>
          <p:nvPr/>
        </p:nvSpPr>
        <p:spPr>
          <a:xfrm>
            <a:off x="4877098" y="4039668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9DB93-7C90-4839-A53A-040E61668842}"/>
              </a:ext>
            </a:extLst>
          </p:cNvPr>
          <p:cNvSpPr/>
          <p:nvPr/>
        </p:nvSpPr>
        <p:spPr>
          <a:xfrm>
            <a:off x="4877098" y="5140952"/>
            <a:ext cx="928500" cy="891459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27000" dist="127000" dir="13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480C3873-DDF1-4D5F-A52A-01554DFCCE70}"/>
              </a:ext>
            </a:extLst>
          </p:cNvPr>
          <p:cNvSpPr/>
          <p:nvPr/>
        </p:nvSpPr>
        <p:spPr>
          <a:xfrm>
            <a:off x="2800072" y="2907813"/>
            <a:ext cx="2056195" cy="1032243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11762"/>
              <a:gd name="connsiteY0" fmla="*/ 0 h 979713"/>
              <a:gd name="connsiteX1" fmla="*/ 0 w 1611762"/>
              <a:gd name="connsiteY1" fmla="*/ 979713 h 979713"/>
              <a:gd name="connsiteX2" fmla="*/ 1611709 w 1611762"/>
              <a:gd name="connsiteY2" fmla="*/ 910146 h 979713"/>
              <a:gd name="connsiteX3" fmla="*/ 1603149 w 1611762"/>
              <a:gd name="connsiteY3" fmla="*/ 0 h 979713"/>
              <a:gd name="connsiteX0" fmla="*/ 1581944 w 1611727"/>
              <a:gd name="connsiteY0" fmla="*/ 0 h 979713"/>
              <a:gd name="connsiteX1" fmla="*/ 0 w 1611727"/>
              <a:gd name="connsiteY1" fmla="*/ 979713 h 979713"/>
              <a:gd name="connsiteX2" fmla="*/ 1611709 w 1611727"/>
              <a:gd name="connsiteY2" fmla="*/ 910146 h 979713"/>
              <a:gd name="connsiteX3" fmla="*/ 1581944 w 1611727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6350"/>
              <a:gd name="connsiteY0" fmla="*/ 0 h 979713"/>
              <a:gd name="connsiteX1" fmla="*/ 0 w 1586350"/>
              <a:gd name="connsiteY1" fmla="*/ 979713 h 979713"/>
              <a:gd name="connsiteX2" fmla="*/ 1586263 w 1586350"/>
              <a:gd name="connsiteY2" fmla="*/ 920382 h 979713"/>
              <a:gd name="connsiteX3" fmla="*/ 1581944 w 1586350"/>
              <a:gd name="connsiteY3" fmla="*/ 0 h 979713"/>
              <a:gd name="connsiteX0" fmla="*/ 1581944 w 1582267"/>
              <a:gd name="connsiteY0" fmla="*/ 0 h 979713"/>
              <a:gd name="connsiteX1" fmla="*/ 0 w 1582267"/>
              <a:gd name="connsiteY1" fmla="*/ 979713 h 979713"/>
              <a:gd name="connsiteX2" fmla="*/ 1582022 w 1582267"/>
              <a:gd name="connsiteY2" fmla="*/ 920382 h 979713"/>
              <a:gd name="connsiteX3" fmla="*/ 1581944 w 1582267"/>
              <a:gd name="connsiteY3" fmla="*/ 0 h 979713"/>
              <a:gd name="connsiteX0" fmla="*/ 1581944 w 1582267"/>
              <a:gd name="connsiteY0" fmla="*/ 0 h 972229"/>
              <a:gd name="connsiteX1" fmla="*/ 0 w 1582267"/>
              <a:gd name="connsiteY1" fmla="*/ 972229 h 972229"/>
              <a:gd name="connsiteX2" fmla="*/ 1582022 w 1582267"/>
              <a:gd name="connsiteY2" fmla="*/ 912898 h 972229"/>
              <a:gd name="connsiteX3" fmla="*/ 1581944 w 1582267"/>
              <a:gd name="connsiteY3" fmla="*/ 0 h 972229"/>
              <a:gd name="connsiteX0" fmla="*/ 1577945 w 1582112"/>
              <a:gd name="connsiteY0" fmla="*/ 0 h 974723"/>
              <a:gd name="connsiteX1" fmla="*/ 0 w 1582112"/>
              <a:gd name="connsiteY1" fmla="*/ 974723 h 974723"/>
              <a:gd name="connsiteX2" fmla="*/ 1582022 w 1582112"/>
              <a:gd name="connsiteY2" fmla="*/ 915392 h 974723"/>
              <a:gd name="connsiteX3" fmla="*/ 1577945 w 1582112"/>
              <a:gd name="connsiteY3" fmla="*/ 0 h 974723"/>
              <a:gd name="connsiteX0" fmla="*/ 1575945 w 1582091"/>
              <a:gd name="connsiteY0" fmla="*/ 0 h 969734"/>
              <a:gd name="connsiteX1" fmla="*/ 0 w 1582091"/>
              <a:gd name="connsiteY1" fmla="*/ 969734 h 969734"/>
              <a:gd name="connsiteX2" fmla="*/ 1582022 w 1582091"/>
              <a:gd name="connsiteY2" fmla="*/ 910403 h 969734"/>
              <a:gd name="connsiteX3" fmla="*/ 1575945 w 1582091"/>
              <a:gd name="connsiteY3" fmla="*/ 0 h 969734"/>
              <a:gd name="connsiteX0" fmla="*/ 1575945 w 1582091"/>
              <a:gd name="connsiteY0" fmla="*/ 0 h 972229"/>
              <a:gd name="connsiteX1" fmla="*/ 0 w 1582091"/>
              <a:gd name="connsiteY1" fmla="*/ 972229 h 972229"/>
              <a:gd name="connsiteX2" fmla="*/ 1582022 w 1582091"/>
              <a:gd name="connsiteY2" fmla="*/ 912898 h 972229"/>
              <a:gd name="connsiteX3" fmla="*/ 1575945 w 1582091"/>
              <a:gd name="connsiteY3" fmla="*/ 0 h 972229"/>
              <a:gd name="connsiteX0" fmla="*/ 1575945 w 1582091"/>
              <a:gd name="connsiteY0" fmla="*/ 0 h 974724"/>
              <a:gd name="connsiteX1" fmla="*/ 0 w 1582091"/>
              <a:gd name="connsiteY1" fmla="*/ 974724 h 974724"/>
              <a:gd name="connsiteX2" fmla="*/ 1582022 w 1582091"/>
              <a:gd name="connsiteY2" fmla="*/ 915393 h 974724"/>
              <a:gd name="connsiteX3" fmla="*/ 1575945 w 1582091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0382 h 974724"/>
              <a:gd name="connsiteX3" fmla="*/ 1575945 w 1578155"/>
              <a:gd name="connsiteY3" fmla="*/ 0 h 974724"/>
              <a:gd name="connsiteX0" fmla="*/ 1575945 w 1578155"/>
              <a:gd name="connsiteY0" fmla="*/ 0 h 974724"/>
              <a:gd name="connsiteX1" fmla="*/ 0 w 1578155"/>
              <a:gd name="connsiteY1" fmla="*/ 974724 h 974724"/>
              <a:gd name="connsiteX2" fmla="*/ 1578023 w 1578155"/>
              <a:gd name="connsiteY2" fmla="*/ 922875 h 974724"/>
              <a:gd name="connsiteX3" fmla="*/ 1575945 w 1578155"/>
              <a:gd name="connsiteY3" fmla="*/ 0 h 974724"/>
              <a:gd name="connsiteX0" fmla="*/ 1585943 w 1588153"/>
              <a:gd name="connsiteY0" fmla="*/ 0 h 972229"/>
              <a:gd name="connsiteX1" fmla="*/ 0 w 1588153"/>
              <a:gd name="connsiteY1" fmla="*/ 972229 h 972229"/>
              <a:gd name="connsiteX2" fmla="*/ 1588021 w 1588153"/>
              <a:gd name="connsiteY2" fmla="*/ 922875 h 972229"/>
              <a:gd name="connsiteX3" fmla="*/ 1585943 w 1588153"/>
              <a:gd name="connsiteY3" fmla="*/ 0 h 972229"/>
              <a:gd name="connsiteX0" fmla="*/ 1593941 w 1596151"/>
              <a:gd name="connsiteY0" fmla="*/ 0 h 999669"/>
              <a:gd name="connsiteX1" fmla="*/ 0 w 1596151"/>
              <a:gd name="connsiteY1" fmla="*/ 999669 h 999669"/>
              <a:gd name="connsiteX2" fmla="*/ 1596019 w 1596151"/>
              <a:gd name="connsiteY2" fmla="*/ 922875 h 999669"/>
              <a:gd name="connsiteX3" fmla="*/ 1593941 w 1596151"/>
              <a:gd name="connsiteY3" fmla="*/ 0 h 99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6151" h="999669">
                <a:moveTo>
                  <a:pt x="1593941" y="0"/>
                </a:moveTo>
                <a:lnTo>
                  <a:pt x="0" y="999669"/>
                </a:lnTo>
                <a:lnTo>
                  <a:pt x="1596019" y="922875"/>
                </a:lnTo>
                <a:cubicBezTo>
                  <a:pt x="1596900" y="618075"/>
                  <a:pt x="1593060" y="304800"/>
                  <a:pt x="15939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FAFFC07-0B66-4F1B-BC13-A3FB4507902D}"/>
              </a:ext>
            </a:extLst>
          </p:cNvPr>
          <p:cNvSpPr/>
          <p:nvPr/>
        </p:nvSpPr>
        <p:spPr>
          <a:xfrm>
            <a:off x="2797754" y="1806188"/>
            <a:ext cx="2063810" cy="213386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600197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600197 w 1654629"/>
              <a:gd name="connsiteY3" fmla="*/ 0 h 2002971"/>
              <a:gd name="connsiteX0" fmla="*/ 1605484 w 1654629"/>
              <a:gd name="connsiteY0" fmla="*/ 0 h 2007224"/>
              <a:gd name="connsiteX1" fmla="*/ 0 w 1654629"/>
              <a:gd name="connsiteY1" fmla="*/ 2007224 h 2007224"/>
              <a:gd name="connsiteX2" fmla="*/ 1654629 w 1654629"/>
              <a:gd name="connsiteY2" fmla="*/ 853338 h 2007224"/>
              <a:gd name="connsiteX3" fmla="*/ 1605484 w 1654629"/>
              <a:gd name="connsiteY3" fmla="*/ 0 h 2007224"/>
              <a:gd name="connsiteX0" fmla="*/ 1605484 w 1612337"/>
              <a:gd name="connsiteY0" fmla="*/ 0 h 2007224"/>
              <a:gd name="connsiteX1" fmla="*/ 0 w 1612337"/>
              <a:gd name="connsiteY1" fmla="*/ 2007224 h 2007224"/>
              <a:gd name="connsiteX2" fmla="*/ 1612337 w 1612337"/>
              <a:gd name="connsiteY2" fmla="*/ 870350 h 2007224"/>
              <a:gd name="connsiteX3" fmla="*/ 1605484 w 1612337"/>
              <a:gd name="connsiteY3" fmla="*/ 0 h 200722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04470 h 2041344"/>
              <a:gd name="connsiteX3" fmla="*/ 1605484 w 1612337"/>
              <a:gd name="connsiteY3" fmla="*/ 0 h 2041344"/>
              <a:gd name="connsiteX0" fmla="*/ 1605484 w 1612337"/>
              <a:gd name="connsiteY0" fmla="*/ 0 h 2041344"/>
              <a:gd name="connsiteX1" fmla="*/ 0 w 1612337"/>
              <a:gd name="connsiteY1" fmla="*/ 2041344 h 2041344"/>
              <a:gd name="connsiteX2" fmla="*/ 1612337 w 1612337"/>
              <a:gd name="connsiteY2" fmla="*/ 911293 h 2041344"/>
              <a:gd name="connsiteX3" fmla="*/ 1605484 w 1612337"/>
              <a:gd name="connsiteY3" fmla="*/ 0 h 2041344"/>
              <a:gd name="connsiteX0" fmla="*/ 1613967 w 1614481"/>
              <a:gd name="connsiteY0" fmla="*/ 0 h 2051579"/>
              <a:gd name="connsiteX1" fmla="*/ 0 w 1614481"/>
              <a:gd name="connsiteY1" fmla="*/ 2051579 h 2051579"/>
              <a:gd name="connsiteX2" fmla="*/ 1612337 w 1614481"/>
              <a:gd name="connsiteY2" fmla="*/ 921528 h 2051579"/>
              <a:gd name="connsiteX3" fmla="*/ 1613967 w 1614481"/>
              <a:gd name="connsiteY3" fmla="*/ 0 h 2051579"/>
              <a:gd name="connsiteX0" fmla="*/ 1597003 w 1612337"/>
              <a:gd name="connsiteY0" fmla="*/ 0 h 2048168"/>
              <a:gd name="connsiteX1" fmla="*/ 0 w 1612337"/>
              <a:gd name="connsiteY1" fmla="*/ 2048168 h 2048168"/>
              <a:gd name="connsiteX2" fmla="*/ 1612337 w 1612337"/>
              <a:gd name="connsiteY2" fmla="*/ 918117 h 2048168"/>
              <a:gd name="connsiteX3" fmla="*/ 1597003 w 1612337"/>
              <a:gd name="connsiteY3" fmla="*/ 0 h 2048168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3352 h 2043403"/>
              <a:gd name="connsiteX3" fmla="*/ 1600839 w 1612337"/>
              <a:gd name="connsiteY3" fmla="*/ 0 h 2043403"/>
              <a:gd name="connsiteX0" fmla="*/ 1600839 w 1612337"/>
              <a:gd name="connsiteY0" fmla="*/ 0 h 2043403"/>
              <a:gd name="connsiteX1" fmla="*/ 0 w 1612337"/>
              <a:gd name="connsiteY1" fmla="*/ 2043403 h 2043403"/>
              <a:gd name="connsiteX2" fmla="*/ 1612337 w 1612337"/>
              <a:gd name="connsiteY2" fmla="*/ 915735 h 2043403"/>
              <a:gd name="connsiteX3" fmla="*/ 1600839 w 1612337"/>
              <a:gd name="connsiteY3" fmla="*/ 0 h 2043403"/>
              <a:gd name="connsiteX0" fmla="*/ 1598829 w 1610327"/>
              <a:gd name="connsiteY0" fmla="*/ 0 h 2068370"/>
              <a:gd name="connsiteX1" fmla="*/ 0 w 1610327"/>
              <a:gd name="connsiteY1" fmla="*/ 2068370 h 2068370"/>
              <a:gd name="connsiteX2" fmla="*/ 1610327 w 1610327"/>
              <a:gd name="connsiteY2" fmla="*/ 915735 h 2068370"/>
              <a:gd name="connsiteX3" fmla="*/ 1598829 w 1610327"/>
              <a:gd name="connsiteY3" fmla="*/ 0 h 206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0327" h="2068370">
                <a:moveTo>
                  <a:pt x="1598829" y="0"/>
                </a:moveTo>
                <a:lnTo>
                  <a:pt x="0" y="2068370"/>
                </a:lnTo>
                <a:lnTo>
                  <a:pt x="1610327" y="915735"/>
                </a:lnTo>
                <a:cubicBezTo>
                  <a:pt x="1608043" y="625618"/>
                  <a:pt x="1601113" y="290117"/>
                  <a:pt x="1598829" y="0"/>
                </a:cubicBezTo>
                <a:close/>
              </a:path>
            </a:pathLst>
          </a:custGeom>
          <a:gradFill>
            <a:gsLst>
              <a:gs pos="0">
                <a:schemeClr val="accent4">
                  <a:lumMod val="85000"/>
                </a:schemeClr>
              </a:gs>
              <a:gs pos="100000">
                <a:schemeClr val="accent4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8" name="Freeform 59">
            <a:extLst>
              <a:ext uri="{FF2B5EF4-FFF2-40B4-BE49-F238E27FC236}">
                <a16:creationId xmlns:a16="http://schemas.microsoft.com/office/drawing/2014/main" id="{380EF3EC-CE48-4699-AF5C-09A882130AE4}"/>
              </a:ext>
            </a:extLst>
          </p:cNvPr>
          <p:cNvSpPr/>
          <p:nvPr/>
        </p:nvSpPr>
        <p:spPr>
          <a:xfrm flipV="1">
            <a:off x="2807369" y="3936415"/>
            <a:ext cx="2047004" cy="1029679"/>
          </a:xfrm>
          <a:custGeom>
            <a:avLst/>
            <a:gdLst>
              <a:gd name="connsiteX0" fmla="*/ 1621972 w 1621972"/>
              <a:gd name="connsiteY0" fmla="*/ 0 h 925286"/>
              <a:gd name="connsiteX1" fmla="*/ 0 w 1621972"/>
              <a:gd name="connsiteY1" fmla="*/ 925286 h 925286"/>
              <a:gd name="connsiteX2" fmla="*/ 1621972 w 1621972"/>
              <a:gd name="connsiteY2" fmla="*/ 849086 h 925286"/>
              <a:gd name="connsiteX3" fmla="*/ 1621972 w 1621972"/>
              <a:gd name="connsiteY3" fmla="*/ 0 h 925286"/>
              <a:gd name="connsiteX0" fmla="*/ 1632858 w 1632858"/>
              <a:gd name="connsiteY0" fmla="*/ 0 h 957943"/>
              <a:gd name="connsiteX1" fmla="*/ 0 w 1632858"/>
              <a:gd name="connsiteY1" fmla="*/ 957943 h 957943"/>
              <a:gd name="connsiteX2" fmla="*/ 1621972 w 1632858"/>
              <a:gd name="connsiteY2" fmla="*/ 881743 h 957943"/>
              <a:gd name="connsiteX3" fmla="*/ 1632858 w 1632858"/>
              <a:gd name="connsiteY3" fmla="*/ 0 h 957943"/>
              <a:gd name="connsiteX0" fmla="*/ 1632858 w 1654629"/>
              <a:gd name="connsiteY0" fmla="*/ 0 h 957943"/>
              <a:gd name="connsiteX1" fmla="*/ 0 w 1654629"/>
              <a:gd name="connsiteY1" fmla="*/ 957943 h 957943"/>
              <a:gd name="connsiteX2" fmla="*/ 1654629 w 1654629"/>
              <a:gd name="connsiteY2" fmla="*/ 903515 h 957943"/>
              <a:gd name="connsiteX3" fmla="*/ 1632858 w 1654629"/>
              <a:gd name="connsiteY3" fmla="*/ 0 h 957943"/>
              <a:gd name="connsiteX0" fmla="*/ 1643743 w 1654629"/>
              <a:gd name="connsiteY0" fmla="*/ 0 h 979714"/>
              <a:gd name="connsiteX1" fmla="*/ 0 w 1654629"/>
              <a:gd name="connsiteY1" fmla="*/ 979714 h 979714"/>
              <a:gd name="connsiteX2" fmla="*/ 1654629 w 1654629"/>
              <a:gd name="connsiteY2" fmla="*/ 925286 h 979714"/>
              <a:gd name="connsiteX3" fmla="*/ 1643743 w 1654629"/>
              <a:gd name="connsiteY3" fmla="*/ 0 h 979714"/>
              <a:gd name="connsiteX0" fmla="*/ 1630212 w 1654629"/>
              <a:gd name="connsiteY0" fmla="*/ 0 h 947057"/>
              <a:gd name="connsiteX1" fmla="*/ 0 w 1654629"/>
              <a:gd name="connsiteY1" fmla="*/ 947057 h 947057"/>
              <a:gd name="connsiteX2" fmla="*/ 1654629 w 1654629"/>
              <a:gd name="connsiteY2" fmla="*/ 892629 h 947057"/>
              <a:gd name="connsiteX3" fmla="*/ 1630212 w 1654629"/>
              <a:gd name="connsiteY3" fmla="*/ 0 h 947057"/>
              <a:gd name="connsiteX0" fmla="*/ 1657273 w 1657273"/>
              <a:gd name="connsiteY0" fmla="*/ 0 h 968828"/>
              <a:gd name="connsiteX1" fmla="*/ 0 w 1657273"/>
              <a:gd name="connsiteY1" fmla="*/ 968828 h 968828"/>
              <a:gd name="connsiteX2" fmla="*/ 1654629 w 1657273"/>
              <a:gd name="connsiteY2" fmla="*/ 914400 h 968828"/>
              <a:gd name="connsiteX3" fmla="*/ 1657273 w 1657273"/>
              <a:gd name="connsiteY3" fmla="*/ 0 h 968828"/>
              <a:gd name="connsiteX0" fmla="*/ 1684334 w 1684334"/>
              <a:gd name="connsiteY0" fmla="*/ 0 h 990599"/>
              <a:gd name="connsiteX1" fmla="*/ 0 w 1684334"/>
              <a:gd name="connsiteY1" fmla="*/ 990599 h 990599"/>
              <a:gd name="connsiteX2" fmla="*/ 1654629 w 1684334"/>
              <a:gd name="connsiteY2" fmla="*/ 936171 h 990599"/>
              <a:gd name="connsiteX3" fmla="*/ 1684334 w 1684334"/>
              <a:gd name="connsiteY3" fmla="*/ 0 h 990599"/>
              <a:gd name="connsiteX0" fmla="*/ 1589618 w 1654636"/>
              <a:gd name="connsiteY0" fmla="*/ 0 h 947056"/>
              <a:gd name="connsiteX1" fmla="*/ 0 w 1654636"/>
              <a:gd name="connsiteY1" fmla="*/ 947056 h 947056"/>
              <a:gd name="connsiteX2" fmla="*/ 1654629 w 1654636"/>
              <a:gd name="connsiteY2" fmla="*/ 892628 h 947056"/>
              <a:gd name="connsiteX3" fmla="*/ 1589618 w 1654636"/>
              <a:gd name="connsiteY3" fmla="*/ 0 h 947056"/>
              <a:gd name="connsiteX0" fmla="*/ 1603149 w 1654638"/>
              <a:gd name="connsiteY0" fmla="*/ 0 h 979713"/>
              <a:gd name="connsiteX1" fmla="*/ 0 w 1654638"/>
              <a:gd name="connsiteY1" fmla="*/ 979713 h 979713"/>
              <a:gd name="connsiteX2" fmla="*/ 1654629 w 1654638"/>
              <a:gd name="connsiteY2" fmla="*/ 925285 h 979713"/>
              <a:gd name="connsiteX3" fmla="*/ 1603149 w 1654638"/>
              <a:gd name="connsiteY3" fmla="*/ 0 h 979713"/>
              <a:gd name="connsiteX0" fmla="*/ 1603149 w 1627589"/>
              <a:gd name="connsiteY0" fmla="*/ 0 h 979713"/>
              <a:gd name="connsiteX1" fmla="*/ 0 w 1627589"/>
              <a:gd name="connsiteY1" fmla="*/ 979713 h 979713"/>
              <a:gd name="connsiteX2" fmla="*/ 1627568 w 1627589"/>
              <a:gd name="connsiteY2" fmla="*/ 914399 h 979713"/>
              <a:gd name="connsiteX3" fmla="*/ 1603149 w 1627589"/>
              <a:gd name="connsiteY3" fmla="*/ 0 h 979713"/>
              <a:gd name="connsiteX0" fmla="*/ 1603149 w 1606525"/>
              <a:gd name="connsiteY0" fmla="*/ 0 h 979713"/>
              <a:gd name="connsiteX1" fmla="*/ 0 w 1606525"/>
              <a:gd name="connsiteY1" fmla="*/ 979713 h 979713"/>
              <a:gd name="connsiteX2" fmla="*/ 1606422 w 1606525"/>
              <a:gd name="connsiteY2" fmla="*/ 910146 h 979713"/>
              <a:gd name="connsiteX3" fmla="*/ 1603149 w 1606525"/>
              <a:gd name="connsiteY3" fmla="*/ 0 h 979713"/>
              <a:gd name="connsiteX0" fmla="*/ 1603149 w 1603149"/>
              <a:gd name="connsiteY0" fmla="*/ 0 h 979713"/>
              <a:gd name="connsiteX1" fmla="*/ 0 w 1603149"/>
              <a:gd name="connsiteY1" fmla="*/ 979713 h 979713"/>
              <a:gd name="connsiteX2" fmla="*/ 1601135 w 1603149"/>
              <a:gd name="connsiteY2" fmla="*/ 914399 h 979713"/>
              <a:gd name="connsiteX3" fmla="*/ 1603149 w 1603149"/>
              <a:gd name="connsiteY3" fmla="*/ 0 h 979713"/>
              <a:gd name="connsiteX0" fmla="*/ 1608435 w 1608435"/>
              <a:gd name="connsiteY0" fmla="*/ 0 h 988219"/>
              <a:gd name="connsiteX1" fmla="*/ 0 w 1608435"/>
              <a:gd name="connsiteY1" fmla="*/ 988219 h 988219"/>
              <a:gd name="connsiteX2" fmla="*/ 1601135 w 1608435"/>
              <a:gd name="connsiteY2" fmla="*/ 922905 h 988219"/>
              <a:gd name="connsiteX3" fmla="*/ 1608435 w 1608435"/>
              <a:gd name="connsiteY3" fmla="*/ 0 h 988219"/>
              <a:gd name="connsiteX0" fmla="*/ 1591471 w 1601183"/>
              <a:gd name="connsiteY0" fmla="*/ 0 h 991631"/>
              <a:gd name="connsiteX1" fmla="*/ 0 w 1601183"/>
              <a:gd name="connsiteY1" fmla="*/ 991631 h 991631"/>
              <a:gd name="connsiteX2" fmla="*/ 1601135 w 1601183"/>
              <a:gd name="connsiteY2" fmla="*/ 926317 h 991631"/>
              <a:gd name="connsiteX3" fmla="*/ 1591471 w 1601183"/>
              <a:gd name="connsiteY3" fmla="*/ 0 h 991631"/>
              <a:gd name="connsiteX0" fmla="*/ 1587230 w 1601171"/>
              <a:gd name="connsiteY0" fmla="*/ 0 h 991631"/>
              <a:gd name="connsiteX1" fmla="*/ 0 w 1601171"/>
              <a:gd name="connsiteY1" fmla="*/ 991631 h 991631"/>
              <a:gd name="connsiteX2" fmla="*/ 1601135 w 1601171"/>
              <a:gd name="connsiteY2" fmla="*/ 926317 h 991631"/>
              <a:gd name="connsiteX3" fmla="*/ 1587230 w 1601171"/>
              <a:gd name="connsiteY3" fmla="*/ 0 h 991631"/>
              <a:gd name="connsiteX0" fmla="*/ 1587230 w 1601170"/>
              <a:gd name="connsiteY0" fmla="*/ 0 h 988219"/>
              <a:gd name="connsiteX1" fmla="*/ 0 w 1601170"/>
              <a:gd name="connsiteY1" fmla="*/ 988219 h 988219"/>
              <a:gd name="connsiteX2" fmla="*/ 1601135 w 1601170"/>
              <a:gd name="connsiteY2" fmla="*/ 922905 h 988219"/>
              <a:gd name="connsiteX3" fmla="*/ 1587230 w 1601170"/>
              <a:gd name="connsiteY3" fmla="*/ 0 h 988219"/>
              <a:gd name="connsiteX0" fmla="*/ 1587230 w 1601170"/>
              <a:gd name="connsiteY0" fmla="*/ 0 h 991631"/>
              <a:gd name="connsiteX1" fmla="*/ 0 w 1601170"/>
              <a:gd name="connsiteY1" fmla="*/ 991631 h 991631"/>
              <a:gd name="connsiteX2" fmla="*/ 1601135 w 1601170"/>
              <a:gd name="connsiteY2" fmla="*/ 926317 h 991631"/>
              <a:gd name="connsiteX3" fmla="*/ 1587230 w 1601170"/>
              <a:gd name="connsiteY3" fmla="*/ 0 h 991631"/>
              <a:gd name="connsiteX0" fmla="*/ 1589240 w 1603180"/>
              <a:gd name="connsiteY0" fmla="*/ 0 h 949187"/>
              <a:gd name="connsiteX1" fmla="*/ 0 w 1603180"/>
              <a:gd name="connsiteY1" fmla="*/ 949187 h 949187"/>
              <a:gd name="connsiteX2" fmla="*/ 1603145 w 1603180"/>
              <a:gd name="connsiteY2" fmla="*/ 926317 h 949187"/>
              <a:gd name="connsiteX3" fmla="*/ 1589240 w 1603180"/>
              <a:gd name="connsiteY3" fmla="*/ 0 h 949187"/>
              <a:gd name="connsiteX0" fmla="*/ 1589240 w 1603180"/>
              <a:gd name="connsiteY0" fmla="*/ 0 h 954181"/>
              <a:gd name="connsiteX1" fmla="*/ 0 w 1603180"/>
              <a:gd name="connsiteY1" fmla="*/ 954181 h 954181"/>
              <a:gd name="connsiteX2" fmla="*/ 1603145 w 1603180"/>
              <a:gd name="connsiteY2" fmla="*/ 926317 h 954181"/>
              <a:gd name="connsiteX3" fmla="*/ 1589240 w 1603180"/>
              <a:gd name="connsiteY3" fmla="*/ 0 h 954181"/>
              <a:gd name="connsiteX0" fmla="*/ 1591249 w 1605189"/>
              <a:gd name="connsiteY0" fmla="*/ 0 h 956677"/>
              <a:gd name="connsiteX1" fmla="*/ 0 w 1605189"/>
              <a:gd name="connsiteY1" fmla="*/ 956677 h 956677"/>
              <a:gd name="connsiteX2" fmla="*/ 1605154 w 1605189"/>
              <a:gd name="connsiteY2" fmla="*/ 926317 h 956677"/>
              <a:gd name="connsiteX3" fmla="*/ 1591249 w 1605189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2812 h 956677"/>
              <a:gd name="connsiteX3" fmla="*/ 1591249 w 1601181"/>
              <a:gd name="connsiteY3" fmla="*/ 0 h 956677"/>
              <a:gd name="connsiteX0" fmla="*/ 1591249 w 1607194"/>
              <a:gd name="connsiteY0" fmla="*/ 0 h 956677"/>
              <a:gd name="connsiteX1" fmla="*/ 0 w 1607194"/>
              <a:gd name="connsiteY1" fmla="*/ 956677 h 956677"/>
              <a:gd name="connsiteX2" fmla="*/ 1607163 w 1607194"/>
              <a:gd name="connsiteY2" fmla="*/ 892812 h 956677"/>
              <a:gd name="connsiteX3" fmla="*/ 1591249 w 1607194"/>
              <a:gd name="connsiteY3" fmla="*/ 0 h 956677"/>
              <a:gd name="connsiteX0" fmla="*/ 1591249 w 1603184"/>
              <a:gd name="connsiteY0" fmla="*/ 0 h 956677"/>
              <a:gd name="connsiteX1" fmla="*/ 0 w 1603184"/>
              <a:gd name="connsiteY1" fmla="*/ 956677 h 956677"/>
              <a:gd name="connsiteX2" fmla="*/ 1603144 w 1603184"/>
              <a:gd name="connsiteY2" fmla="*/ 890420 h 956677"/>
              <a:gd name="connsiteX3" fmla="*/ 1591249 w 1603184"/>
              <a:gd name="connsiteY3" fmla="*/ 0 h 956677"/>
              <a:gd name="connsiteX0" fmla="*/ 1591249 w 1601181"/>
              <a:gd name="connsiteY0" fmla="*/ 0 h 956677"/>
              <a:gd name="connsiteX1" fmla="*/ 0 w 1601181"/>
              <a:gd name="connsiteY1" fmla="*/ 956677 h 956677"/>
              <a:gd name="connsiteX2" fmla="*/ 1601134 w 1601181"/>
              <a:gd name="connsiteY2" fmla="*/ 890420 h 956677"/>
              <a:gd name="connsiteX3" fmla="*/ 1591249 w 1601181"/>
              <a:gd name="connsiteY3" fmla="*/ 0 h 956677"/>
              <a:gd name="connsiteX0" fmla="*/ 1591249 w 1597184"/>
              <a:gd name="connsiteY0" fmla="*/ 0 h 956677"/>
              <a:gd name="connsiteX1" fmla="*/ 0 w 1597184"/>
              <a:gd name="connsiteY1" fmla="*/ 956677 h 956677"/>
              <a:gd name="connsiteX2" fmla="*/ 1597114 w 1597184"/>
              <a:gd name="connsiteY2" fmla="*/ 890420 h 956677"/>
              <a:gd name="connsiteX3" fmla="*/ 1591249 w 1597184"/>
              <a:gd name="connsiteY3" fmla="*/ 0 h 956677"/>
              <a:gd name="connsiteX0" fmla="*/ 1593652 w 1597214"/>
              <a:gd name="connsiteY0" fmla="*/ 0 h 956677"/>
              <a:gd name="connsiteX1" fmla="*/ 0 w 1597214"/>
              <a:gd name="connsiteY1" fmla="*/ 956677 h 956677"/>
              <a:gd name="connsiteX2" fmla="*/ 1597114 w 1597214"/>
              <a:gd name="connsiteY2" fmla="*/ 890420 h 956677"/>
              <a:gd name="connsiteX3" fmla="*/ 1593652 w 1597214"/>
              <a:gd name="connsiteY3" fmla="*/ 0 h 956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214" h="956677">
                <a:moveTo>
                  <a:pt x="1593652" y="0"/>
                </a:moveTo>
                <a:lnTo>
                  <a:pt x="0" y="956677"/>
                </a:lnTo>
                <a:lnTo>
                  <a:pt x="1597114" y="890420"/>
                </a:lnTo>
                <a:cubicBezTo>
                  <a:pt x="1597995" y="585620"/>
                  <a:pt x="1592771" y="304800"/>
                  <a:pt x="159365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85000"/>
                </a:schemeClr>
              </a:gs>
              <a:gs pos="100000">
                <a:schemeClr val="accent2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0">
            <a:extLst>
              <a:ext uri="{FF2B5EF4-FFF2-40B4-BE49-F238E27FC236}">
                <a16:creationId xmlns:a16="http://schemas.microsoft.com/office/drawing/2014/main" id="{00EB2B89-F089-44AA-A68E-FDD80DB38C51}"/>
              </a:ext>
            </a:extLst>
          </p:cNvPr>
          <p:cNvSpPr/>
          <p:nvPr/>
        </p:nvSpPr>
        <p:spPr>
          <a:xfrm flipV="1">
            <a:off x="2805482" y="3936417"/>
            <a:ext cx="2058102" cy="2132109"/>
          </a:xfrm>
          <a:custGeom>
            <a:avLst/>
            <a:gdLst>
              <a:gd name="connsiteX0" fmla="*/ 1621972 w 1621972"/>
              <a:gd name="connsiteY0" fmla="*/ 0 h 2035628"/>
              <a:gd name="connsiteX1" fmla="*/ 0 w 1621972"/>
              <a:gd name="connsiteY1" fmla="*/ 2035628 h 2035628"/>
              <a:gd name="connsiteX2" fmla="*/ 1621972 w 1621972"/>
              <a:gd name="connsiteY2" fmla="*/ 892628 h 2035628"/>
              <a:gd name="connsiteX3" fmla="*/ 1621972 w 1621972"/>
              <a:gd name="connsiteY3" fmla="*/ 0 h 2035628"/>
              <a:gd name="connsiteX0" fmla="*/ 1621972 w 1654629"/>
              <a:gd name="connsiteY0" fmla="*/ 0 h 2035628"/>
              <a:gd name="connsiteX1" fmla="*/ 0 w 1654629"/>
              <a:gd name="connsiteY1" fmla="*/ 2035628 h 2035628"/>
              <a:gd name="connsiteX2" fmla="*/ 1654629 w 1654629"/>
              <a:gd name="connsiteY2" fmla="*/ 881742 h 2035628"/>
              <a:gd name="connsiteX3" fmla="*/ 1621972 w 1654629"/>
              <a:gd name="connsiteY3" fmla="*/ 0 h 2035628"/>
              <a:gd name="connsiteX0" fmla="*/ 1635503 w 1654629"/>
              <a:gd name="connsiteY0" fmla="*/ 0 h 2013857"/>
              <a:gd name="connsiteX1" fmla="*/ 0 w 1654629"/>
              <a:gd name="connsiteY1" fmla="*/ 2013857 h 2013857"/>
              <a:gd name="connsiteX2" fmla="*/ 1654629 w 1654629"/>
              <a:gd name="connsiteY2" fmla="*/ 859971 h 2013857"/>
              <a:gd name="connsiteX3" fmla="*/ 1635503 w 1654629"/>
              <a:gd name="connsiteY3" fmla="*/ 0 h 2013857"/>
              <a:gd name="connsiteX0" fmla="*/ 1594911 w 1654629"/>
              <a:gd name="connsiteY0" fmla="*/ 0 h 2002971"/>
              <a:gd name="connsiteX1" fmla="*/ 0 w 1654629"/>
              <a:gd name="connsiteY1" fmla="*/ 2002971 h 2002971"/>
              <a:gd name="connsiteX2" fmla="*/ 1654629 w 1654629"/>
              <a:gd name="connsiteY2" fmla="*/ 849085 h 2002971"/>
              <a:gd name="connsiteX3" fmla="*/ 1594911 w 1654629"/>
              <a:gd name="connsiteY3" fmla="*/ 0 h 2002971"/>
              <a:gd name="connsiteX0" fmla="*/ 1594911 w 1617624"/>
              <a:gd name="connsiteY0" fmla="*/ 0 h 2002971"/>
              <a:gd name="connsiteX1" fmla="*/ 0 w 1617624"/>
              <a:gd name="connsiteY1" fmla="*/ 2002971 h 2002971"/>
              <a:gd name="connsiteX2" fmla="*/ 1617624 w 1617624"/>
              <a:gd name="connsiteY2" fmla="*/ 870350 h 2002971"/>
              <a:gd name="connsiteX3" fmla="*/ 1594911 w 1617624"/>
              <a:gd name="connsiteY3" fmla="*/ 0 h 2002971"/>
              <a:gd name="connsiteX0" fmla="*/ 1594911 w 1596478"/>
              <a:gd name="connsiteY0" fmla="*/ 0 h 2002971"/>
              <a:gd name="connsiteX1" fmla="*/ 0 w 1596478"/>
              <a:gd name="connsiteY1" fmla="*/ 2002971 h 2002971"/>
              <a:gd name="connsiteX2" fmla="*/ 1596478 w 1596478"/>
              <a:gd name="connsiteY2" fmla="*/ 883110 h 2002971"/>
              <a:gd name="connsiteX3" fmla="*/ 1594911 w 1596478"/>
              <a:gd name="connsiteY3" fmla="*/ 0 h 2002971"/>
              <a:gd name="connsiteX0" fmla="*/ 1605483 w 1605502"/>
              <a:gd name="connsiteY0" fmla="*/ 0 h 2015730"/>
              <a:gd name="connsiteX1" fmla="*/ 0 w 1605502"/>
              <a:gd name="connsiteY1" fmla="*/ 2015730 h 2015730"/>
              <a:gd name="connsiteX2" fmla="*/ 1596478 w 1605502"/>
              <a:gd name="connsiteY2" fmla="*/ 895869 h 2015730"/>
              <a:gd name="connsiteX3" fmla="*/ 1605483 w 1605502"/>
              <a:gd name="connsiteY3" fmla="*/ 0 h 2015730"/>
              <a:gd name="connsiteX0" fmla="*/ 1605483 w 1605502"/>
              <a:gd name="connsiteY0" fmla="*/ 0 h 2032742"/>
              <a:gd name="connsiteX1" fmla="*/ 0 w 1605502"/>
              <a:gd name="connsiteY1" fmla="*/ 2032742 h 2032742"/>
              <a:gd name="connsiteX2" fmla="*/ 1596478 w 1605502"/>
              <a:gd name="connsiteY2" fmla="*/ 912881 h 2032742"/>
              <a:gd name="connsiteX3" fmla="*/ 1605483 w 1605502"/>
              <a:gd name="connsiteY3" fmla="*/ 0 h 2032742"/>
              <a:gd name="connsiteX0" fmla="*/ 1592760 w 1596478"/>
              <a:gd name="connsiteY0" fmla="*/ 0 h 2060037"/>
              <a:gd name="connsiteX1" fmla="*/ 0 w 1596478"/>
              <a:gd name="connsiteY1" fmla="*/ 2060037 h 2060037"/>
              <a:gd name="connsiteX2" fmla="*/ 1596478 w 1596478"/>
              <a:gd name="connsiteY2" fmla="*/ 940176 h 2060037"/>
              <a:gd name="connsiteX3" fmla="*/ 1592760 w 1596478"/>
              <a:gd name="connsiteY3" fmla="*/ 0 h 2060037"/>
              <a:gd name="connsiteX0" fmla="*/ 1592760 w 1596478"/>
              <a:gd name="connsiteY0" fmla="*/ 0 h 2042978"/>
              <a:gd name="connsiteX1" fmla="*/ 0 w 1596478"/>
              <a:gd name="connsiteY1" fmla="*/ 2042978 h 2042978"/>
              <a:gd name="connsiteX2" fmla="*/ 1596478 w 1596478"/>
              <a:gd name="connsiteY2" fmla="*/ 923117 h 2042978"/>
              <a:gd name="connsiteX3" fmla="*/ 1592760 w 1596478"/>
              <a:gd name="connsiteY3" fmla="*/ 0 h 2042978"/>
              <a:gd name="connsiteX0" fmla="*/ 1592760 w 1596478"/>
              <a:gd name="connsiteY0" fmla="*/ 0 h 2053214"/>
              <a:gd name="connsiteX1" fmla="*/ 0 w 1596478"/>
              <a:gd name="connsiteY1" fmla="*/ 2053214 h 2053214"/>
              <a:gd name="connsiteX2" fmla="*/ 1596478 w 1596478"/>
              <a:gd name="connsiteY2" fmla="*/ 933353 h 2053214"/>
              <a:gd name="connsiteX3" fmla="*/ 1592760 w 1596478"/>
              <a:gd name="connsiteY3" fmla="*/ 0 h 2053214"/>
              <a:gd name="connsiteX0" fmla="*/ 1614004 w 1614014"/>
              <a:gd name="connsiteY0" fmla="*/ 0 h 2053214"/>
              <a:gd name="connsiteX1" fmla="*/ 0 w 1614014"/>
              <a:gd name="connsiteY1" fmla="*/ 2053214 h 2053214"/>
              <a:gd name="connsiteX2" fmla="*/ 1596478 w 1614014"/>
              <a:gd name="connsiteY2" fmla="*/ 933353 h 2053214"/>
              <a:gd name="connsiteX3" fmla="*/ 1614004 w 1614014"/>
              <a:gd name="connsiteY3" fmla="*/ 0 h 2053214"/>
              <a:gd name="connsiteX0" fmla="*/ 1599936 w 1599946"/>
              <a:gd name="connsiteY0" fmla="*/ 0 h 2015763"/>
              <a:gd name="connsiteX1" fmla="*/ 0 w 1599946"/>
              <a:gd name="connsiteY1" fmla="*/ 2015763 h 2015763"/>
              <a:gd name="connsiteX2" fmla="*/ 1582410 w 1599946"/>
              <a:gd name="connsiteY2" fmla="*/ 933353 h 2015763"/>
              <a:gd name="connsiteX3" fmla="*/ 1599936 w 1599946"/>
              <a:gd name="connsiteY3" fmla="*/ 0 h 2015763"/>
              <a:gd name="connsiteX0" fmla="*/ 1605965 w 1605975"/>
              <a:gd name="connsiteY0" fmla="*/ 0 h 2025750"/>
              <a:gd name="connsiteX1" fmla="*/ 0 w 1605975"/>
              <a:gd name="connsiteY1" fmla="*/ 2025750 h 2025750"/>
              <a:gd name="connsiteX2" fmla="*/ 1588439 w 1605975"/>
              <a:gd name="connsiteY2" fmla="*/ 933353 h 2025750"/>
              <a:gd name="connsiteX3" fmla="*/ 1605965 w 1605975"/>
              <a:gd name="connsiteY3" fmla="*/ 0 h 2025750"/>
              <a:gd name="connsiteX0" fmla="*/ 1605965 w 1605975"/>
              <a:gd name="connsiteY0" fmla="*/ 0 h 2018259"/>
              <a:gd name="connsiteX1" fmla="*/ 0 w 1605975"/>
              <a:gd name="connsiteY1" fmla="*/ 2018259 h 2018259"/>
              <a:gd name="connsiteX2" fmla="*/ 1588439 w 1605975"/>
              <a:gd name="connsiteY2" fmla="*/ 933353 h 2018259"/>
              <a:gd name="connsiteX3" fmla="*/ 1605965 w 1605975"/>
              <a:gd name="connsiteY3" fmla="*/ 0 h 2018259"/>
              <a:gd name="connsiteX0" fmla="*/ 1605965 w 1608648"/>
              <a:gd name="connsiteY0" fmla="*/ 0 h 2018259"/>
              <a:gd name="connsiteX1" fmla="*/ 0 w 1608648"/>
              <a:gd name="connsiteY1" fmla="*/ 2018259 h 2018259"/>
              <a:gd name="connsiteX2" fmla="*/ 1608648 w 1608648"/>
              <a:gd name="connsiteY2" fmla="*/ 896780 h 2018259"/>
              <a:gd name="connsiteX3" fmla="*/ 1605965 w 1608648"/>
              <a:gd name="connsiteY3" fmla="*/ 0 h 2018259"/>
              <a:gd name="connsiteX0" fmla="*/ 1605965 w 1614711"/>
              <a:gd name="connsiteY0" fmla="*/ 0 h 2018259"/>
              <a:gd name="connsiteX1" fmla="*/ 0 w 1614711"/>
              <a:gd name="connsiteY1" fmla="*/ 2018259 h 2018259"/>
              <a:gd name="connsiteX2" fmla="*/ 1614711 w 1614711"/>
              <a:gd name="connsiteY2" fmla="*/ 908971 h 2018259"/>
              <a:gd name="connsiteX3" fmla="*/ 1605965 w 1614711"/>
              <a:gd name="connsiteY3" fmla="*/ 0 h 201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14711" h="2018259">
                <a:moveTo>
                  <a:pt x="1605965" y="0"/>
                </a:moveTo>
                <a:lnTo>
                  <a:pt x="0" y="2018259"/>
                </a:lnTo>
                <a:lnTo>
                  <a:pt x="1614711" y="908971"/>
                </a:lnTo>
                <a:cubicBezTo>
                  <a:pt x="1614189" y="614601"/>
                  <a:pt x="1606487" y="294370"/>
                  <a:pt x="160596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5000"/>
                </a:schemeClr>
              </a:gs>
              <a:gs pos="100000">
                <a:schemeClr val="accent1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B22D70E-3BA0-429E-93DA-620645D36E0E}"/>
              </a:ext>
            </a:extLst>
          </p:cNvPr>
          <p:cNvGrpSpPr/>
          <p:nvPr/>
        </p:nvGrpSpPr>
        <p:grpSpPr>
          <a:xfrm>
            <a:off x="6148014" y="1880508"/>
            <a:ext cx="5245190" cy="892552"/>
            <a:chOff x="1353016" y="1766707"/>
            <a:chExt cx="4320480" cy="8925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4A1A02-551F-4A90-90FA-529BD48F9CFD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23DB49E-942E-4B55-B8B8-EF5F62F511ED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54F8A7-5391-45EF-AF1B-B0565CCE36F2}"/>
              </a:ext>
            </a:extLst>
          </p:cNvPr>
          <p:cNvGrpSpPr/>
          <p:nvPr/>
        </p:nvGrpSpPr>
        <p:grpSpPr>
          <a:xfrm>
            <a:off x="6148014" y="2978628"/>
            <a:ext cx="5245190" cy="892552"/>
            <a:chOff x="1353016" y="1766707"/>
            <a:chExt cx="4320480" cy="89255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E86268-0A7A-4D75-86EA-5659BA02A408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BCADA-FD22-4586-B076-BC7F362DC284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E213698-6C9A-4DDB-8BCE-23A0A984A6B8}"/>
              </a:ext>
            </a:extLst>
          </p:cNvPr>
          <p:cNvGrpSpPr/>
          <p:nvPr/>
        </p:nvGrpSpPr>
        <p:grpSpPr>
          <a:xfrm>
            <a:off x="6148014" y="4076746"/>
            <a:ext cx="5245190" cy="892552"/>
            <a:chOff x="1353016" y="1766707"/>
            <a:chExt cx="4320480" cy="8925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84EBB-7F0D-4CDF-8C11-6F38749FDF7F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85615D-3691-4A78-8201-B128EAFECA5B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7EF8B5-1183-4A64-9E83-8A920BC8E3A2}"/>
              </a:ext>
            </a:extLst>
          </p:cNvPr>
          <p:cNvGrpSpPr/>
          <p:nvPr/>
        </p:nvGrpSpPr>
        <p:grpSpPr>
          <a:xfrm>
            <a:off x="6148014" y="5174866"/>
            <a:ext cx="5245190" cy="892552"/>
            <a:chOff x="1353016" y="1766707"/>
            <a:chExt cx="4320480" cy="8925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548E3-EA52-4519-9F5C-6BED86B2480D}"/>
                </a:ext>
              </a:extLst>
            </p:cNvPr>
            <p:cNvSpPr txBox="1"/>
            <p:nvPr/>
          </p:nvSpPr>
          <p:spPr>
            <a:xfrm>
              <a:off x="1364065" y="2012928"/>
              <a:ext cx="4297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6720BD-FBEC-40B5-984D-31A8AB9AFD69}"/>
                </a:ext>
              </a:extLst>
            </p:cNvPr>
            <p:cNvSpPr txBox="1"/>
            <p:nvPr/>
          </p:nvSpPr>
          <p:spPr>
            <a:xfrm>
              <a:off x="1353016" y="1766707"/>
              <a:ext cx="4320480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rapezoid 13">
            <a:extLst>
              <a:ext uri="{FF2B5EF4-FFF2-40B4-BE49-F238E27FC236}">
                <a16:creationId xmlns:a16="http://schemas.microsoft.com/office/drawing/2014/main" id="{1F2B20F5-401C-4FA7-9BE7-9C8DBE0B6A5D}"/>
              </a:ext>
            </a:extLst>
          </p:cNvPr>
          <p:cNvSpPr/>
          <p:nvPr/>
        </p:nvSpPr>
        <p:spPr>
          <a:xfrm>
            <a:off x="5117875" y="2071944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0E0E7F67-4AB8-409A-872A-9A371339BAF3}"/>
              </a:ext>
            </a:extLst>
          </p:cNvPr>
          <p:cNvSpPr/>
          <p:nvPr/>
        </p:nvSpPr>
        <p:spPr>
          <a:xfrm>
            <a:off x="5241212" y="4250649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B27DC52E-D798-4587-B545-006DF336ADDD}"/>
              </a:ext>
            </a:extLst>
          </p:cNvPr>
          <p:cNvSpPr/>
          <p:nvPr/>
        </p:nvSpPr>
        <p:spPr>
          <a:xfrm>
            <a:off x="5137270" y="3189036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7233EDE8-298F-4A44-843F-F6F6DDB9F70C}"/>
              </a:ext>
            </a:extLst>
          </p:cNvPr>
          <p:cNvSpPr/>
          <p:nvPr/>
        </p:nvSpPr>
        <p:spPr>
          <a:xfrm>
            <a:off x="5206000" y="5339338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A4187F-D751-4F9D-A7CC-D16854474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1FD2399-AD3A-4227-ABD7-CB38562A76D2}"/>
              </a:ext>
            </a:extLst>
          </p:cNvPr>
          <p:cNvGrpSpPr/>
          <p:nvPr/>
        </p:nvGrpSpPr>
        <p:grpSpPr>
          <a:xfrm>
            <a:off x="615732" y="1536435"/>
            <a:ext cx="3079636" cy="4513398"/>
            <a:chOff x="6758096" y="1809636"/>
            <a:chExt cx="3079636" cy="451339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D972FC3-D132-4AE8-8376-2A6F45B8E37C}"/>
                </a:ext>
              </a:extLst>
            </p:cNvPr>
            <p:cNvSpPr/>
            <p:nvPr/>
          </p:nvSpPr>
          <p:spPr>
            <a:xfrm>
              <a:off x="6758096" y="1809636"/>
              <a:ext cx="3079636" cy="4513398"/>
            </a:xfrm>
            <a:custGeom>
              <a:avLst/>
              <a:gdLst>
                <a:gd name="connsiteX0" fmla="*/ 1924891 w 3079636"/>
                <a:gd name="connsiteY0" fmla="*/ 4469437 h 4513398"/>
                <a:gd name="connsiteX1" fmla="*/ 1842003 w 3079636"/>
                <a:gd name="connsiteY1" fmla="*/ 4493904 h 4513398"/>
                <a:gd name="connsiteX2" fmla="*/ 1672733 w 3079636"/>
                <a:gd name="connsiteY2" fmla="*/ 4496401 h 4513398"/>
                <a:gd name="connsiteX3" fmla="*/ 1645769 w 3079636"/>
                <a:gd name="connsiteY3" fmla="*/ 4474930 h 4513398"/>
                <a:gd name="connsiteX4" fmla="*/ 1635284 w 3079636"/>
                <a:gd name="connsiteY4" fmla="*/ 4464444 h 4513398"/>
                <a:gd name="connsiteX5" fmla="*/ 1633785 w 3079636"/>
                <a:gd name="connsiteY5" fmla="*/ 4456954 h 4513398"/>
                <a:gd name="connsiteX6" fmla="*/ 1640277 w 3079636"/>
                <a:gd name="connsiteY6" fmla="*/ 4439478 h 4513398"/>
                <a:gd name="connsiteX7" fmla="*/ 1636781 w 3079636"/>
                <a:gd name="connsiteY7" fmla="*/ 4419006 h 4513398"/>
                <a:gd name="connsiteX8" fmla="*/ 1621302 w 3079636"/>
                <a:gd name="connsiteY8" fmla="*/ 4321138 h 4513398"/>
                <a:gd name="connsiteX9" fmla="*/ 1624798 w 3079636"/>
                <a:gd name="connsiteY9" fmla="*/ 4307157 h 4513398"/>
                <a:gd name="connsiteX10" fmla="*/ 1610817 w 3079636"/>
                <a:gd name="connsiteY10" fmla="*/ 4245241 h 4513398"/>
                <a:gd name="connsiteX11" fmla="*/ 1599832 w 3079636"/>
                <a:gd name="connsiteY11" fmla="*/ 4187319 h 4513398"/>
                <a:gd name="connsiteX12" fmla="*/ 1498968 w 3079636"/>
                <a:gd name="connsiteY12" fmla="*/ 3781370 h 4513398"/>
                <a:gd name="connsiteX13" fmla="*/ 1428064 w 3079636"/>
                <a:gd name="connsiteY13" fmla="*/ 3598118 h 4513398"/>
                <a:gd name="connsiteX14" fmla="*/ 1419576 w 3079636"/>
                <a:gd name="connsiteY14" fmla="*/ 3583138 h 4513398"/>
                <a:gd name="connsiteX15" fmla="*/ 1393112 w 3079636"/>
                <a:gd name="connsiteY15" fmla="*/ 3466796 h 4513398"/>
                <a:gd name="connsiteX16" fmla="*/ 1381627 w 3079636"/>
                <a:gd name="connsiteY16" fmla="*/ 3443328 h 4513398"/>
                <a:gd name="connsiteX17" fmla="*/ 1358658 w 3079636"/>
                <a:gd name="connsiteY17" fmla="*/ 3207148 h 4513398"/>
                <a:gd name="connsiteX18" fmla="*/ 1332694 w 3079636"/>
                <a:gd name="connsiteY18" fmla="*/ 3138741 h 4513398"/>
                <a:gd name="connsiteX19" fmla="*/ 1328200 w 3079636"/>
                <a:gd name="connsiteY19" fmla="*/ 3131750 h 4513398"/>
                <a:gd name="connsiteX20" fmla="*/ 1274772 w 3079636"/>
                <a:gd name="connsiteY20" fmla="*/ 2951495 h 4513398"/>
                <a:gd name="connsiteX21" fmla="*/ 1237323 w 3079636"/>
                <a:gd name="connsiteY21" fmla="*/ 2868108 h 4513398"/>
                <a:gd name="connsiteX22" fmla="*/ 1203868 w 3079636"/>
                <a:gd name="connsiteY22" fmla="*/ 2786219 h 4513398"/>
                <a:gd name="connsiteX23" fmla="*/ 1189887 w 3079636"/>
                <a:gd name="connsiteY23" fmla="*/ 2720808 h 4513398"/>
                <a:gd name="connsiteX24" fmla="*/ 1176905 w 3079636"/>
                <a:gd name="connsiteY24" fmla="*/ 2660889 h 4513398"/>
                <a:gd name="connsiteX25" fmla="*/ 1170913 w 3079636"/>
                <a:gd name="connsiteY25" fmla="*/ 2653898 h 4513398"/>
                <a:gd name="connsiteX26" fmla="*/ 1161925 w 3079636"/>
                <a:gd name="connsiteY26" fmla="*/ 2661388 h 4513398"/>
                <a:gd name="connsiteX27" fmla="*/ 1150940 w 3079636"/>
                <a:gd name="connsiteY27" fmla="*/ 2691847 h 4513398"/>
                <a:gd name="connsiteX28" fmla="*/ 1134962 w 3079636"/>
                <a:gd name="connsiteY28" fmla="*/ 2756759 h 4513398"/>
                <a:gd name="connsiteX29" fmla="*/ 1110495 w 3079636"/>
                <a:gd name="connsiteY29" fmla="*/ 2834154 h 4513398"/>
                <a:gd name="connsiteX30" fmla="*/ 1070549 w 3079636"/>
                <a:gd name="connsiteY30" fmla="*/ 2969970 h 4513398"/>
                <a:gd name="connsiteX31" fmla="*/ 1013626 w 3079636"/>
                <a:gd name="connsiteY31" fmla="*/ 3067338 h 4513398"/>
                <a:gd name="connsiteX32" fmla="*/ 963194 w 3079636"/>
                <a:gd name="connsiteY32" fmla="*/ 3148228 h 4513398"/>
                <a:gd name="connsiteX33" fmla="*/ 957702 w 3079636"/>
                <a:gd name="connsiteY33" fmla="*/ 3176690 h 4513398"/>
                <a:gd name="connsiteX34" fmla="*/ 931737 w 3079636"/>
                <a:gd name="connsiteY34" fmla="*/ 3326986 h 4513398"/>
                <a:gd name="connsiteX35" fmla="*/ 776448 w 3079636"/>
                <a:gd name="connsiteY35" fmla="*/ 3585136 h 4513398"/>
                <a:gd name="connsiteX36" fmla="*/ 763964 w 3079636"/>
                <a:gd name="connsiteY36" fmla="*/ 3627578 h 4513398"/>
                <a:gd name="connsiteX37" fmla="*/ 744491 w 3079636"/>
                <a:gd name="connsiteY37" fmla="*/ 3727443 h 4513398"/>
                <a:gd name="connsiteX38" fmla="*/ 659107 w 3079636"/>
                <a:gd name="connsiteY38" fmla="*/ 4152866 h 4513398"/>
                <a:gd name="connsiteX39" fmla="*/ 601684 w 3079636"/>
                <a:gd name="connsiteY39" fmla="*/ 4212785 h 4513398"/>
                <a:gd name="connsiteX40" fmla="*/ 571725 w 3079636"/>
                <a:gd name="connsiteY40" fmla="*/ 4273203 h 4513398"/>
                <a:gd name="connsiteX41" fmla="*/ 578216 w 3079636"/>
                <a:gd name="connsiteY41" fmla="*/ 4325133 h 4513398"/>
                <a:gd name="connsiteX42" fmla="*/ 571226 w 3079636"/>
                <a:gd name="connsiteY42" fmla="*/ 4423000 h 4513398"/>
                <a:gd name="connsiteX43" fmla="*/ 566233 w 3079636"/>
                <a:gd name="connsiteY43" fmla="*/ 4429491 h 4513398"/>
                <a:gd name="connsiteX44" fmla="*/ 560241 w 3079636"/>
                <a:gd name="connsiteY44" fmla="*/ 4448466 h 4513398"/>
                <a:gd name="connsiteX45" fmla="*/ 552251 w 3079636"/>
                <a:gd name="connsiteY45" fmla="*/ 4472433 h 4513398"/>
                <a:gd name="connsiteX46" fmla="*/ 547258 w 3079636"/>
                <a:gd name="connsiteY46" fmla="*/ 4477926 h 4513398"/>
                <a:gd name="connsiteX47" fmla="*/ 479850 w 3079636"/>
                <a:gd name="connsiteY47" fmla="*/ 4493405 h 4513398"/>
                <a:gd name="connsiteX48" fmla="*/ 402455 w 3079636"/>
                <a:gd name="connsiteY48" fmla="*/ 4493405 h 4513398"/>
                <a:gd name="connsiteX49" fmla="*/ 351024 w 3079636"/>
                <a:gd name="connsiteY49" fmla="*/ 4474430 h 4513398"/>
                <a:gd name="connsiteX50" fmla="*/ 220701 w 3079636"/>
                <a:gd name="connsiteY50" fmla="*/ 4467939 h 4513398"/>
                <a:gd name="connsiteX51" fmla="*/ 71403 w 3079636"/>
                <a:gd name="connsiteY51" fmla="*/ 4439478 h 4513398"/>
                <a:gd name="connsiteX52" fmla="*/ 43441 w 3079636"/>
                <a:gd name="connsiteY52" fmla="*/ 4428493 h 4513398"/>
                <a:gd name="connsiteX53" fmla="*/ 999 w 3079636"/>
                <a:gd name="connsiteY53" fmla="*/ 4329127 h 4513398"/>
                <a:gd name="connsiteX54" fmla="*/ 0 w 3079636"/>
                <a:gd name="connsiteY54" fmla="*/ 4310652 h 4513398"/>
                <a:gd name="connsiteX55" fmla="*/ 2497 w 3079636"/>
                <a:gd name="connsiteY55" fmla="*/ 4303662 h 4513398"/>
                <a:gd name="connsiteX56" fmla="*/ 9986 w 3079636"/>
                <a:gd name="connsiteY56" fmla="*/ 4282690 h 4513398"/>
                <a:gd name="connsiteX57" fmla="*/ 83886 w 3079636"/>
                <a:gd name="connsiteY57" fmla="*/ 4242745 h 4513398"/>
                <a:gd name="connsiteX58" fmla="*/ 115843 w 3079636"/>
                <a:gd name="connsiteY58" fmla="*/ 4238251 h 4513398"/>
                <a:gd name="connsiteX59" fmla="*/ 198231 w 3079636"/>
                <a:gd name="connsiteY59" fmla="*/ 4191813 h 4513398"/>
                <a:gd name="connsiteX60" fmla="*/ 205721 w 3079636"/>
                <a:gd name="connsiteY60" fmla="*/ 4157360 h 4513398"/>
                <a:gd name="connsiteX61" fmla="*/ 196234 w 3079636"/>
                <a:gd name="connsiteY61" fmla="*/ 4143379 h 4513398"/>
                <a:gd name="connsiteX62" fmla="*/ 197233 w 3079636"/>
                <a:gd name="connsiteY62" fmla="*/ 4124405 h 4513398"/>
                <a:gd name="connsiteX63" fmla="*/ 234183 w 3079636"/>
                <a:gd name="connsiteY63" fmla="*/ 4031531 h 4513398"/>
                <a:gd name="connsiteX64" fmla="*/ 378986 w 3079636"/>
                <a:gd name="connsiteY64" fmla="*/ 3454813 h 4513398"/>
                <a:gd name="connsiteX65" fmla="*/ 388473 w 3079636"/>
                <a:gd name="connsiteY65" fmla="*/ 3401385 h 4513398"/>
                <a:gd name="connsiteX66" fmla="*/ 416436 w 3079636"/>
                <a:gd name="connsiteY66" fmla="*/ 3283545 h 4513398"/>
                <a:gd name="connsiteX67" fmla="*/ 459877 w 3079636"/>
                <a:gd name="connsiteY67" fmla="*/ 3181683 h 4513398"/>
                <a:gd name="connsiteX68" fmla="*/ 483345 w 3079636"/>
                <a:gd name="connsiteY68" fmla="*/ 3106784 h 4513398"/>
                <a:gd name="connsiteX69" fmla="*/ 533776 w 3079636"/>
                <a:gd name="connsiteY69" fmla="*/ 2969970 h 4513398"/>
                <a:gd name="connsiteX70" fmla="*/ 539269 w 3079636"/>
                <a:gd name="connsiteY70" fmla="*/ 2948499 h 4513398"/>
                <a:gd name="connsiteX71" fmla="*/ 503318 w 3079636"/>
                <a:gd name="connsiteY71" fmla="*/ 2888081 h 4513398"/>
                <a:gd name="connsiteX72" fmla="*/ 497326 w 3079636"/>
                <a:gd name="connsiteY72" fmla="*/ 2818176 h 4513398"/>
                <a:gd name="connsiteX73" fmla="*/ 536273 w 3079636"/>
                <a:gd name="connsiteY73" fmla="*/ 2687852 h 4513398"/>
                <a:gd name="connsiteX74" fmla="*/ 554748 w 3079636"/>
                <a:gd name="connsiteY74" fmla="*/ 2630929 h 4513398"/>
                <a:gd name="connsiteX75" fmla="*/ 573722 w 3079636"/>
                <a:gd name="connsiteY75" fmla="*/ 2602967 h 4513398"/>
                <a:gd name="connsiteX76" fmla="*/ 597191 w 3079636"/>
                <a:gd name="connsiteY76" fmla="*/ 2575005 h 4513398"/>
                <a:gd name="connsiteX77" fmla="*/ 648621 w 3079636"/>
                <a:gd name="connsiteY77" fmla="*/ 2508096 h 4513398"/>
                <a:gd name="connsiteX78" fmla="*/ 649619 w 3079636"/>
                <a:gd name="connsiteY78" fmla="*/ 2479634 h 4513398"/>
                <a:gd name="connsiteX79" fmla="*/ 649120 w 3079636"/>
                <a:gd name="connsiteY79" fmla="*/ 2433697 h 4513398"/>
                <a:gd name="connsiteX80" fmla="*/ 737500 w 3079636"/>
                <a:gd name="connsiteY80" fmla="*/ 2275411 h 4513398"/>
                <a:gd name="connsiteX81" fmla="*/ 741495 w 3079636"/>
                <a:gd name="connsiteY81" fmla="*/ 2223981 h 4513398"/>
                <a:gd name="connsiteX82" fmla="*/ 758971 w 3079636"/>
                <a:gd name="connsiteY82" fmla="*/ 1957842 h 4513398"/>
                <a:gd name="connsiteX83" fmla="*/ 764963 w 3079636"/>
                <a:gd name="connsiteY83" fmla="*/ 1913901 h 4513398"/>
                <a:gd name="connsiteX84" fmla="*/ 806407 w 3079636"/>
                <a:gd name="connsiteY84" fmla="*/ 1806547 h 4513398"/>
                <a:gd name="connsiteX85" fmla="*/ 816393 w 3079636"/>
                <a:gd name="connsiteY85" fmla="*/ 1771095 h 4513398"/>
                <a:gd name="connsiteX86" fmla="*/ 829376 w 3079636"/>
                <a:gd name="connsiteY86" fmla="*/ 1735144 h 4513398"/>
                <a:gd name="connsiteX87" fmla="*/ 868323 w 3079636"/>
                <a:gd name="connsiteY87" fmla="*/ 1626790 h 4513398"/>
                <a:gd name="connsiteX88" fmla="*/ 870320 w 3079636"/>
                <a:gd name="connsiteY88" fmla="*/ 1601325 h 4513398"/>
                <a:gd name="connsiteX89" fmla="*/ 847851 w 3079636"/>
                <a:gd name="connsiteY89" fmla="*/ 1532918 h 4513398"/>
                <a:gd name="connsiteX90" fmla="*/ 828876 w 3079636"/>
                <a:gd name="connsiteY90" fmla="*/ 1512945 h 4513398"/>
                <a:gd name="connsiteX91" fmla="*/ 784936 w 3079636"/>
                <a:gd name="connsiteY91" fmla="*/ 1478492 h 4513398"/>
                <a:gd name="connsiteX92" fmla="*/ 778445 w 3079636"/>
                <a:gd name="connsiteY92" fmla="*/ 1475995 h 4513398"/>
                <a:gd name="connsiteX93" fmla="*/ 768458 w 3079636"/>
                <a:gd name="connsiteY93" fmla="*/ 1485482 h 4513398"/>
                <a:gd name="connsiteX94" fmla="*/ 736002 w 3079636"/>
                <a:gd name="connsiteY94" fmla="*/ 1547897 h 4513398"/>
                <a:gd name="connsiteX95" fmla="*/ 678580 w 3079636"/>
                <a:gd name="connsiteY95" fmla="*/ 1610812 h 4513398"/>
                <a:gd name="connsiteX96" fmla="*/ 668094 w 3079636"/>
                <a:gd name="connsiteY96" fmla="*/ 1665738 h 4513398"/>
                <a:gd name="connsiteX97" fmla="*/ 663601 w 3079636"/>
                <a:gd name="connsiteY97" fmla="*/ 1716669 h 4513398"/>
                <a:gd name="connsiteX98" fmla="*/ 651617 w 3079636"/>
                <a:gd name="connsiteY98" fmla="*/ 1757114 h 4513398"/>
                <a:gd name="connsiteX99" fmla="*/ 610672 w 3079636"/>
                <a:gd name="connsiteY99" fmla="*/ 1848490 h 4513398"/>
                <a:gd name="connsiteX100" fmla="*/ 584208 w 3079636"/>
                <a:gd name="connsiteY100" fmla="*/ 1915899 h 4513398"/>
                <a:gd name="connsiteX101" fmla="*/ 551752 w 3079636"/>
                <a:gd name="connsiteY101" fmla="*/ 2008273 h 4513398"/>
                <a:gd name="connsiteX102" fmla="*/ 533776 w 3079636"/>
                <a:gd name="connsiteY102" fmla="*/ 2121120 h 4513398"/>
                <a:gd name="connsiteX103" fmla="*/ 525787 w 3079636"/>
                <a:gd name="connsiteY103" fmla="*/ 2202011 h 4513398"/>
                <a:gd name="connsiteX104" fmla="*/ 546260 w 3079636"/>
                <a:gd name="connsiteY104" fmla="*/ 2254939 h 4513398"/>
                <a:gd name="connsiteX105" fmla="*/ 615666 w 3079636"/>
                <a:gd name="connsiteY105" fmla="*/ 2399243 h 4513398"/>
                <a:gd name="connsiteX106" fmla="*/ 555747 w 3079636"/>
                <a:gd name="connsiteY106" fmla="*/ 2484628 h 4513398"/>
                <a:gd name="connsiteX107" fmla="*/ 530281 w 3079636"/>
                <a:gd name="connsiteY107" fmla="*/ 2500107 h 4513398"/>
                <a:gd name="connsiteX108" fmla="*/ 385977 w 3079636"/>
                <a:gd name="connsiteY108" fmla="*/ 2507597 h 4513398"/>
                <a:gd name="connsiteX109" fmla="*/ 354519 w 3079636"/>
                <a:gd name="connsiteY109" fmla="*/ 2487624 h 4513398"/>
                <a:gd name="connsiteX110" fmla="*/ 312077 w 3079636"/>
                <a:gd name="connsiteY110" fmla="*/ 2411227 h 4513398"/>
                <a:gd name="connsiteX111" fmla="*/ 295100 w 3079636"/>
                <a:gd name="connsiteY111" fmla="*/ 2312361 h 4513398"/>
                <a:gd name="connsiteX112" fmla="*/ 287610 w 3079636"/>
                <a:gd name="connsiteY112" fmla="*/ 2226977 h 4513398"/>
                <a:gd name="connsiteX113" fmla="*/ 273130 w 3079636"/>
                <a:gd name="connsiteY113" fmla="*/ 2173050 h 4513398"/>
                <a:gd name="connsiteX114" fmla="*/ 280120 w 3079636"/>
                <a:gd name="connsiteY114" fmla="*/ 2106640 h 4513398"/>
                <a:gd name="connsiteX115" fmla="*/ 287111 w 3079636"/>
                <a:gd name="connsiteY115" fmla="*/ 2067693 h 4513398"/>
                <a:gd name="connsiteX116" fmla="*/ 277624 w 3079636"/>
                <a:gd name="connsiteY116" fmla="*/ 1934873 h 4513398"/>
                <a:gd name="connsiteX117" fmla="*/ 291605 w 3079636"/>
                <a:gd name="connsiteY117" fmla="*/ 1894428 h 4513398"/>
                <a:gd name="connsiteX118" fmla="*/ 302590 w 3079636"/>
                <a:gd name="connsiteY118" fmla="*/ 1854482 h 4513398"/>
                <a:gd name="connsiteX119" fmla="*/ 323062 w 3079636"/>
                <a:gd name="connsiteY119" fmla="*/ 1741635 h 4513398"/>
                <a:gd name="connsiteX120" fmla="*/ 355019 w 3079636"/>
                <a:gd name="connsiteY120" fmla="*/ 1489477 h 4513398"/>
                <a:gd name="connsiteX121" fmla="*/ 381483 w 3079636"/>
                <a:gd name="connsiteY121" fmla="*/ 1415577 h 4513398"/>
                <a:gd name="connsiteX122" fmla="*/ 424425 w 3079636"/>
                <a:gd name="connsiteY122" fmla="*/ 1328695 h 4513398"/>
                <a:gd name="connsiteX123" fmla="*/ 439904 w 3079636"/>
                <a:gd name="connsiteY123" fmla="*/ 1298735 h 4513398"/>
                <a:gd name="connsiteX124" fmla="*/ 477852 w 3079636"/>
                <a:gd name="connsiteY124" fmla="*/ 1198371 h 4513398"/>
                <a:gd name="connsiteX125" fmla="*/ 479350 w 3079636"/>
                <a:gd name="connsiteY125" fmla="*/ 1190881 h 4513398"/>
                <a:gd name="connsiteX126" fmla="*/ 560740 w 3079636"/>
                <a:gd name="connsiteY126" fmla="*/ 1078534 h 4513398"/>
                <a:gd name="connsiteX127" fmla="*/ 570726 w 3079636"/>
                <a:gd name="connsiteY127" fmla="*/ 1032097 h 4513398"/>
                <a:gd name="connsiteX128" fmla="*/ 637636 w 3079636"/>
                <a:gd name="connsiteY128" fmla="*/ 852840 h 4513398"/>
                <a:gd name="connsiteX129" fmla="*/ 849848 w 3079636"/>
                <a:gd name="connsiteY129" fmla="*/ 734001 h 4513398"/>
                <a:gd name="connsiteX130" fmla="*/ 919753 w 3079636"/>
                <a:gd name="connsiteY130" fmla="*/ 715526 h 4513398"/>
                <a:gd name="connsiteX131" fmla="*/ 931737 w 3079636"/>
                <a:gd name="connsiteY131" fmla="*/ 695053 h 4513398"/>
                <a:gd name="connsiteX132" fmla="*/ 854841 w 3079636"/>
                <a:gd name="connsiteY132" fmla="*/ 434407 h 4513398"/>
                <a:gd name="connsiteX133" fmla="*/ 825881 w 3079636"/>
                <a:gd name="connsiteY133" fmla="*/ 415433 h 4513398"/>
                <a:gd name="connsiteX134" fmla="*/ 734504 w 3079636"/>
                <a:gd name="connsiteY134" fmla="*/ 396458 h 4513398"/>
                <a:gd name="connsiteX135" fmla="*/ 813897 w 3079636"/>
                <a:gd name="connsiteY135" fmla="*/ 352019 h 4513398"/>
                <a:gd name="connsiteX136" fmla="*/ 839362 w 3079636"/>
                <a:gd name="connsiteY136" fmla="*/ 311074 h 4513398"/>
                <a:gd name="connsiteX137" fmla="*/ 816393 w 3079636"/>
                <a:gd name="connsiteY137" fmla="*/ 130319 h 4513398"/>
                <a:gd name="connsiteX138" fmla="*/ 836866 w 3079636"/>
                <a:gd name="connsiteY138" fmla="*/ 78389 h 4513398"/>
                <a:gd name="connsiteX139" fmla="*/ 859335 w 3079636"/>
                <a:gd name="connsiteY139" fmla="*/ 46433 h 4513398"/>
                <a:gd name="connsiteX140" fmla="*/ 929240 w 3079636"/>
                <a:gd name="connsiteY140" fmla="*/ 1494 h 4513398"/>
                <a:gd name="connsiteX141" fmla="*/ 1088025 w 3079636"/>
                <a:gd name="connsiteY141" fmla="*/ 50427 h 4513398"/>
                <a:gd name="connsiteX142" fmla="*/ 1101507 w 3079636"/>
                <a:gd name="connsiteY142" fmla="*/ 55421 h 4513398"/>
                <a:gd name="connsiteX143" fmla="*/ 1264286 w 3079636"/>
                <a:gd name="connsiteY143" fmla="*/ 90373 h 4513398"/>
                <a:gd name="connsiteX144" fmla="*/ 1349671 w 3079636"/>
                <a:gd name="connsiteY144" fmla="*/ 191736 h 4513398"/>
                <a:gd name="connsiteX145" fmla="*/ 1389616 w 3079636"/>
                <a:gd name="connsiteY145" fmla="*/ 251155 h 4513398"/>
                <a:gd name="connsiteX146" fmla="*/ 1473003 w 3079636"/>
                <a:gd name="connsiteY146" fmla="*/ 266135 h 4513398"/>
                <a:gd name="connsiteX147" fmla="*/ 1592841 w 3079636"/>
                <a:gd name="connsiteY147" fmla="*/ 313571 h 4513398"/>
                <a:gd name="connsiteX148" fmla="*/ 1590344 w 3079636"/>
                <a:gd name="connsiteY148" fmla="*/ 439400 h 4513398"/>
                <a:gd name="connsiteX149" fmla="*/ 1445041 w 3079636"/>
                <a:gd name="connsiteY149" fmla="*/ 488334 h 4513398"/>
                <a:gd name="connsiteX150" fmla="*/ 1424070 w 3079636"/>
                <a:gd name="connsiteY150" fmla="*/ 511802 h 4513398"/>
                <a:gd name="connsiteX151" fmla="*/ 1422072 w 3079636"/>
                <a:gd name="connsiteY151" fmla="*/ 563732 h 4513398"/>
                <a:gd name="connsiteX152" fmla="*/ 1455028 w 3079636"/>
                <a:gd name="connsiteY152" fmla="*/ 717024 h 4513398"/>
                <a:gd name="connsiteX153" fmla="*/ 1478995 w 3079636"/>
                <a:gd name="connsiteY153" fmla="*/ 732003 h 4513398"/>
                <a:gd name="connsiteX154" fmla="*/ 1567376 w 3079636"/>
                <a:gd name="connsiteY154" fmla="*/ 773447 h 4513398"/>
                <a:gd name="connsiteX155" fmla="*/ 1623300 w 3079636"/>
                <a:gd name="connsiteY155" fmla="*/ 799911 h 4513398"/>
                <a:gd name="connsiteX156" fmla="*/ 1759615 w 3079636"/>
                <a:gd name="connsiteY156" fmla="*/ 925241 h 4513398"/>
                <a:gd name="connsiteX157" fmla="*/ 1811045 w 3079636"/>
                <a:gd name="connsiteY157" fmla="*/ 1105497 h 4513398"/>
                <a:gd name="connsiteX158" fmla="*/ 1775593 w 3079636"/>
                <a:gd name="connsiteY158" fmla="*/ 1294241 h 4513398"/>
                <a:gd name="connsiteX159" fmla="*/ 1744136 w 3079636"/>
                <a:gd name="connsiteY159" fmla="*/ 1399099 h 4513398"/>
                <a:gd name="connsiteX160" fmla="*/ 1762112 w 3079636"/>
                <a:gd name="connsiteY160" fmla="*/ 1521433 h 4513398"/>
                <a:gd name="connsiteX161" fmla="*/ 1789075 w 3079636"/>
                <a:gd name="connsiteY161" fmla="*/ 1652256 h 4513398"/>
                <a:gd name="connsiteX162" fmla="*/ 1808549 w 3079636"/>
                <a:gd name="connsiteY162" fmla="*/ 1712175 h 4513398"/>
                <a:gd name="connsiteX163" fmla="*/ 1804554 w 3079636"/>
                <a:gd name="connsiteY163" fmla="*/ 1771594 h 4513398"/>
                <a:gd name="connsiteX164" fmla="*/ 1834014 w 3079636"/>
                <a:gd name="connsiteY164" fmla="*/ 1993294 h 4513398"/>
                <a:gd name="connsiteX165" fmla="*/ 1890937 w 3079636"/>
                <a:gd name="connsiteY165" fmla="*/ 2206505 h 4513398"/>
                <a:gd name="connsiteX166" fmla="*/ 1883447 w 3079636"/>
                <a:gd name="connsiteY166" fmla="*/ 2265425 h 4513398"/>
                <a:gd name="connsiteX167" fmla="*/ 1878953 w 3079636"/>
                <a:gd name="connsiteY167" fmla="*/ 2306369 h 4513398"/>
                <a:gd name="connsiteX168" fmla="*/ 1906416 w 3079636"/>
                <a:gd name="connsiteY168" fmla="*/ 2443184 h 4513398"/>
                <a:gd name="connsiteX169" fmla="*/ 1904918 w 3079636"/>
                <a:gd name="connsiteY169" fmla="*/ 2494614 h 4513398"/>
                <a:gd name="connsiteX170" fmla="*/ 1915404 w 3079636"/>
                <a:gd name="connsiteY170" fmla="*/ 2527570 h 4513398"/>
                <a:gd name="connsiteX171" fmla="*/ 2106145 w 3079636"/>
                <a:gd name="connsiteY171" fmla="*/ 2674370 h 4513398"/>
                <a:gd name="connsiteX172" fmla="*/ 2158574 w 3079636"/>
                <a:gd name="connsiteY172" fmla="*/ 2715315 h 4513398"/>
                <a:gd name="connsiteX173" fmla="*/ 2434700 w 3079636"/>
                <a:gd name="connsiteY173" fmla="*/ 2926528 h 4513398"/>
                <a:gd name="connsiteX174" fmla="*/ 2452176 w 3079636"/>
                <a:gd name="connsiteY174" fmla="*/ 2940510 h 4513398"/>
                <a:gd name="connsiteX175" fmla="*/ 2521582 w 3079636"/>
                <a:gd name="connsiteY175" fmla="*/ 2980955 h 4513398"/>
                <a:gd name="connsiteX176" fmla="*/ 2640920 w 3079636"/>
                <a:gd name="connsiteY176" fmla="*/ 3038377 h 4513398"/>
                <a:gd name="connsiteX177" fmla="*/ 2714321 w 3079636"/>
                <a:gd name="connsiteY177" fmla="*/ 3068336 h 4513398"/>
                <a:gd name="connsiteX178" fmla="*/ 2785724 w 3079636"/>
                <a:gd name="connsiteY178" fmla="*/ 3116771 h 4513398"/>
                <a:gd name="connsiteX179" fmla="*/ 2804699 w 3079636"/>
                <a:gd name="connsiteY179" fmla="*/ 3109780 h 4513398"/>
                <a:gd name="connsiteX180" fmla="*/ 2865616 w 3079636"/>
                <a:gd name="connsiteY180" fmla="*/ 3107284 h 4513398"/>
                <a:gd name="connsiteX181" fmla="*/ 2905062 w 3079636"/>
                <a:gd name="connsiteY181" fmla="*/ 3125759 h 4513398"/>
                <a:gd name="connsiteX182" fmla="*/ 2930528 w 3079636"/>
                <a:gd name="connsiteY182" fmla="*/ 3106285 h 4513398"/>
                <a:gd name="connsiteX183" fmla="*/ 3021405 w 3079636"/>
                <a:gd name="connsiteY183" fmla="*/ 2963978 h 4513398"/>
                <a:gd name="connsiteX184" fmla="*/ 3071836 w 3079636"/>
                <a:gd name="connsiteY184" fmla="*/ 2982952 h 4513398"/>
                <a:gd name="connsiteX185" fmla="*/ 3070338 w 3079636"/>
                <a:gd name="connsiteY185" fmla="*/ 3119767 h 4513398"/>
                <a:gd name="connsiteX186" fmla="*/ 2977963 w 3079636"/>
                <a:gd name="connsiteY186" fmla="*/ 3305016 h 4513398"/>
                <a:gd name="connsiteX187" fmla="*/ 2843146 w 3079636"/>
                <a:gd name="connsiteY187" fmla="*/ 3508240 h 4513398"/>
                <a:gd name="connsiteX188" fmla="*/ 2788221 w 3079636"/>
                <a:gd name="connsiteY188" fmla="*/ 3605608 h 4513398"/>
                <a:gd name="connsiteX189" fmla="*/ 2749773 w 3079636"/>
                <a:gd name="connsiteY189" fmla="*/ 3636067 h 4513398"/>
                <a:gd name="connsiteX190" fmla="*/ 2693349 w 3079636"/>
                <a:gd name="connsiteY190" fmla="*/ 3620588 h 4513398"/>
                <a:gd name="connsiteX191" fmla="*/ 2523080 w 3079636"/>
                <a:gd name="connsiteY191" fmla="*/ 3469792 h 4513398"/>
                <a:gd name="connsiteX192" fmla="*/ 2510098 w 3079636"/>
                <a:gd name="connsiteY192" fmla="*/ 3454813 h 4513398"/>
                <a:gd name="connsiteX193" fmla="*/ 2512594 w 3079636"/>
                <a:gd name="connsiteY193" fmla="*/ 3421857 h 4513398"/>
                <a:gd name="connsiteX194" fmla="*/ 2599976 w 3079636"/>
                <a:gd name="connsiteY194" fmla="*/ 3354948 h 4513398"/>
                <a:gd name="connsiteX195" fmla="*/ 2669881 w 3079636"/>
                <a:gd name="connsiteY195" fmla="*/ 3285542 h 4513398"/>
                <a:gd name="connsiteX196" fmla="*/ 2668383 w 3079636"/>
                <a:gd name="connsiteY196" fmla="*/ 3250589 h 4513398"/>
                <a:gd name="connsiteX197" fmla="*/ 2651905 w 3079636"/>
                <a:gd name="connsiteY197" fmla="*/ 3239604 h 4513398"/>
                <a:gd name="connsiteX198" fmla="*/ 2617452 w 3079636"/>
                <a:gd name="connsiteY198" fmla="*/ 3218633 h 4513398"/>
                <a:gd name="connsiteX199" fmla="*/ 2536063 w 3079636"/>
                <a:gd name="connsiteY199" fmla="*/ 3165704 h 4513398"/>
                <a:gd name="connsiteX200" fmla="*/ 2439693 w 3079636"/>
                <a:gd name="connsiteY200" fmla="*/ 3097797 h 4513398"/>
                <a:gd name="connsiteX201" fmla="*/ 2391259 w 3079636"/>
                <a:gd name="connsiteY201" fmla="*/ 3061346 h 4513398"/>
                <a:gd name="connsiteX202" fmla="*/ 2266428 w 3079636"/>
                <a:gd name="connsiteY202" fmla="*/ 2958984 h 4513398"/>
                <a:gd name="connsiteX203" fmla="*/ 2231975 w 3079636"/>
                <a:gd name="connsiteY203" fmla="*/ 2931522 h 4513398"/>
                <a:gd name="connsiteX204" fmla="*/ 2173055 w 3079636"/>
                <a:gd name="connsiteY204" fmla="*/ 2884086 h 4513398"/>
                <a:gd name="connsiteX205" fmla="*/ 1991301 w 3079636"/>
                <a:gd name="connsiteY205" fmla="*/ 2741779 h 4513398"/>
                <a:gd name="connsiteX206" fmla="*/ 1967333 w 3079636"/>
                <a:gd name="connsiteY206" fmla="*/ 2720308 h 4513398"/>
                <a:gd name="connsiteX207" fmla="*/ 1866470 w 3079636"/>
                <a:gd name="connsiteY207" fmla="*/ 2636921 h 4513398"/>
                <a:gd name="connsiteX208" fmla="*/ 1826524 w 3079636"/>
                <a:gd name="connsiteY208" fmla="*/ 2632927 h 4513398"/>
                <a:gd name="connsiteX209" fmla="*/ 1801059 w 3079636"/>
                <a:gd name="connsiteY209" fmla="*/ 2639917 h 4513398"/>
                <a:gd name="connsiteX210" fmla="*/ 1718171 w 3079636"/>
                <a:gd name="connsiteY210" fmla="*/ 2632427 h 4513398"/>
                <a:gd name="connsiteX211" fmla="*/ 1715674 w 3079636"/>
                <a:gd name="connsiteY211" fmla="*/ 2631928 h 4513398"/>
                <a:gd name="connsiteX212" fmla="*/ 1635783 w 3079636"/>
                <a:gd name="connsiteY212" fmla="*/ 2557529 h 4513398"/>
                <a:gd name="connsiteX213" fmla="*/ 1624298 w 3079636"/>
                <a:gd name="connsiteY213" fmla="*/ 2538555 h 4513398"/>
                <a:gd name="connsiteX214" fmla="*/ 1606822 w 3079636"/>
                <a:gd name="connsiteY214" fmla="*/ 2462657 h 4513398"/>
                <a:gd name="connsiteX215" fmla="*/ 1590344 w 3079636"/>
                <a:gd name="connsiteY215" fmla="*/ 2412226 h 4513398"/>
                <a:gd name="connsiteX216" fmla="*/ 1332194 w 3079636"/>
                <a:gd name="connsiteY216" fmla="*/ 2242955 h 4513398"/>
                <a:gd name="connsiteX217" fmla="*/ 1218848 w 3079636"/>
                <a:gd name="connsiteY217" fmla="*/ 2205506 h 4513398"/>
                <a:gd name="connsiteX218" fmla="*/ 1161426 w 3079636"/>
                <a:gd name="connsiteY218" fmla="*/ 2167058 h 4513398"/>
                <a:gd name="connsiteX219" fmla="*/ 1166918 w 3079636"/>
                <a:gd name="connsiteY219" fmla="*/ 2070189 h 4513398"/>
                <a:gd name="connsiteX220" fmla="*/ 1238322 w 3079636"/>
                <a:gd name="connsiteY220" fmla="*/ 2056708 h 4513398"/>
                <a:gd name="connsiteX221" fmla="*/ 1422572 w 3079636"/>
                <a:gd name="connsiteY221" fmla="*/ 2166059 h 4513398"/>
                <a:gd name="connsiteX222" fmla="*/ 1556890 w 3079636"/>
                <a:gd name="connsiteY222" fmla="*/ 2247449 h 4513398"/>
                <a:gd name="connsiteX223" fmla="*/ 1610817 w 3079636"/>
                <a:gd name="connsiteY223" fmla="*/ 2288394 h 4513398"/>
                <a:gd name="connsiteX224" fmla="*/ 1586350 w 3079636"/>
                <a:gd name="connsiteY224" fmla="*/ 2245951 h 4513398"/>
                <a:gd name="connsiteX225" fmla="*/ 1484488 w 3079636"/>
                <a:gd name="connsiteY225" fmla="*/ 1849988 h 4513398"/>
                <a:gd name="connsiteX226" fmla="*/ 1447538 w 3079636"/>
                <a:gd name="connsiteY226" fmla="*/ 1735144 h 4513398"/>
                <a:gd name="connsiteX227" fmla="*/ 1432558 w 3079636"/>
                <a:gd name="connsiteY227" fmla="*/ 1662742 h 4513398"/>
                <a:gd name="connsiteX228" fmla="*/ 1417579 w 3079636"/>
                <a:gd name="connsiteY228" fmla="*/ 1476993 h 4513398"/>
                <a:gd name="connsiteX229" fmla="*/ 1410089 w 3079636"/>
                <a:gd name="connsiteY229" fmla="*/ 1360152 h 4513398"/>
                <a:gd name="connsiteX230" fmla="*/ 1430062 w 3079636"/>
                <a:gd name="connsiteY230" fmla="*/ 1594334 h 4513398"/>
                <a:gd name="connsiteX231" fmla="*/ 1469508 w 3079636"/>
                <a:gd name="connsiteY231" fmla="*/ 1797559 h 4513398"/>
                <a:gd name="connsiteX232" fmla="*/ 1553894 w 3079636"/>
                <a:gd name="connsiteY232" fmla="*/ 2175547 h 4513398"/>
                <a:gd name="connsiteX233" fmla="*/ 1547403 w 3079636"/>
                <a:gd name="connsiteY233" fmla="*/ 2210000 h 4513398"/>
                <a:gd name="connsiteX234" fmla="*/ 1510952 w 3079636"/>
                <a:gd name="connsiteY234" fmla="*/ 2204507 h 4513398"/>
                <a:gd name="connsiteX235" fmla="*/ 1258294 w 3079636"/>
                <a:gd name="connsiteY235" fmla="*/ 2063199 h 4513398"/>
                <a:gd name="connsiteX236" fmla="*/ 1238322 w 3079636"/>
                <a:gd name="connsiteY236" fmla="*/ 2052713 h 4513398"/>
                <a:gd name="connsiteX237" fmla="*/ 1150940 w 3079636"/>
                <a:gd name="connsiteY237" fmla="*/ 2086168 h 4513398"/>
                <a:gd name="connsiteX238" fmla="*/ 1144948 w 3079636"/>
                <a:gd name="connsiteY238" fmla="*/ 2162065 h 4513398"/>
                <a:gd name="connsiteX239" fmla="*/ 1185893 w 3079636"/>
                <a:gd name="connsiteY239" fmla="*/ 2205007 h 4513398"/>
                <a:gd name="connsiteX240" fmla="*/ 1269779 w 3079636"/>
                <a:gd name="connsiteY240" fmla="*/ 2228974 h 4513398"/>
                <a:gd name="connsiteX241" fmla="*/ 1475001 w 3079636"/>
                <a:gd name="connsiteY241" fmla="*/ 2333832 h 4513398"/>
                <a:gd name="connsiteX242" fmla="*/ 1576363 w 3079636"/>
                <a:gd name="connsiteY242" fmla="*/ 2410728 h 4513398"/>
                <a:gd name="connsiteX243" fmla="*/ 1602328 w 3079636"/>
                <a:gd name="connsiteY243" fmla="*/ 2474142 h 4513398"/>
                <a:gd name="connsiteX244" fmla="*/ 1643273 w 3079636"/>
                <a:gd name="connsiteY244" fmla="*/ 2590484 h 4513398"/>
                <a:gd name="connsiteX245" fmla="*/ 1657753 w 3079636"/>
                <a:gd name="connsiteY245" fmla="*/ 2599971 h 4513398"/>
                <a:gd name="connsiteX246" fmla="*/ 1693205 w 3079636"/>
                <a:gd name="connsiteY246" fmla="*/ 2628932 h 4513398"/>
                <a:gd name="connsiteX247" fmla="*/ 1734149 w 3079636"/>
                <a:gd name="connsiteY247" fmla="*/ 2644411 h 4513398"/>
                <a:gd name="connsiteX248" fmla="*/ 1790573 w 3079636"/>
                <a:gd name="connsiteY248" fmla="*/ 2665383 h 4513398"/>
                <a:gd name="connsiteX249" fmla="*/ 1797564 w 3079636"/>
                <a:gd name="connsiteY249" fmla="*/ 2678365 h 4513398"/>
                <a:gd name="connsiteX250" fmla="*/ 1805553 w 3079636"/>
                <a:gd name="connsiteY250" fmla="*/ 2779728 h 4513398"/>
                <a:gd name="connsiteX251" fmla="*/ 1813042 w 3079636"/>
                <a:gd name="connsiteY251" fmla="*/ 2831657 h 4513398"/>
                <a:gd name="connsiteX252" fmla="*/ 1787078 w 3079636"/>
                <a:gd name="connsiteY252" fmla="*/ 2921535 h 4513398"/>
                <a:gd name="connsiteX253" fmla="*/ 1776093 w 3079636"/>
                <a:gd name="connsiteY253" fmla="*/ 2931023 h 4513398"/>
                <a:gd name="connsiteX254" fmla="*/ 1766605 w 3079636"/>
                <a:gd name="connsiteY254" fmla="*/ 2966974 h 4513398"/>
                <a:gd name="connsiteX255" fmla="*/ 1790074 w 3079636"/>
                <a:gd name="connsiteY255" fmla="*/ 3065840 h 4513398"/>
                <a:gd name="connsiteX256" fmla="*/ 1796565 w 3079636"/>
                <a:gd name="connsiteY256" fmla="*/ 3091305 h 4513398"/>
                <a:gd name="connsiteX257" fmla="*/ 1823528 w 3079636"/>
                <a:gd name="connsiteY257" fmla="*/ 3270562 h 4513398"/>
                <a:gd name="connsiteX258" fmla="*/ 1839507 w 3079636"/>
                <a:gd name="connsiteY258" fmla="*/ 3348457 h 4513398"/>
                <a:gd name="connsiteX259" fmla="*/ 1868967 w 3079636"/>
                <a:gd name="connsiteY259" fmla="*/ 3480777 h 4513398"/>
                <a:gd name="connsiteX260" fmla="*/ 1906915 w 3079636"/>
                <a:gd name="connsiteY260" fmla="*/ 3670520 h 4513398"/>
                <a:gd name="connsiteX261" fmla="*/ 1918899 w 3079636"/>
                <a:gd name="connsiteY261" fmla="*/ 3696485 h 4513398"/>
                <a:gd name="connsiteX262" fmla="*/ 1942866 w 3079636"/>
                <a:gd name="connsiteY262" fmla="*/ 3806336 h 4513398"/>
                <a:gd name="connsiteX263" fmla="*/ 2008777 w 3079636"/>
                <a:gd name="connsiteY263" fmla="*/ 4100437 h 4513398"/>
                <a:gd name="connsiteX264" fmla="*/ 1994297 w 3079636"/>
                <a:gd name="connsiteY264" fmla="*/ 4170343 h 4513398"/>
                <a:gd name="connsiteX265" fmla="*/ 1997792 w 3079636"/>
                <a:gd name="connsiteY265" fmla="*/ 4201800 h 4513398"/>
                <a:gd name="connsiteX266" fmla="*/ 2058210 w 3079636"/>
                <a:gd name="connsiteY266" fmla="*/ 4230261 h 4513398"/>
                <a:gd name="connsiteX267" fmla="*/ 2127117 w 3079636"/>
                <a:gd name="connsiteY267" fmla="*/ 4238251 h 4513398"/>
                <a:gd name="connsiteX268" fmla="*/ 2143095 w 3079636"/>
                <a:gd name="connsiteY268" fmla="*/ 4244242 h 4513398"/>
                <a:gd name="connsiteX269" fmla="*/ 2189532 w 3079636"/>
                <a:gd name="connsiteY269" fmla="*/ 4287184 h 4513398"/>
                <a:gd name="connsiteX270" fmla="*/ 2108642 w 3079636"/>
                <a:gd name="connsiteY270" fmla="*/ 4444471 h 4513398"/>
                <a:gd name="connsiteX271" fmla="*/ 2069195 w 3079636"/>
                <a:gd name="connsiteY271" fmla="*/ 4464444 h 4513398"/>
                <a:gd name="connsiteX272" fmla="*/ 2049222 w 3079636"/>
                <a:gd name="connsiteY272" fmla="*/ 4476927 h 4513398"/>
                <a:gd name="connsiteX273" fmla="*/ 1952354 w 3079636"/>
                <a:gd name="connsiteY273" fmla="*/ 4469437 h 4513398"/>
                <a:gd name="connsiteX274" fmla="*/ 1924891 w 3079636"/>
                <a:gd name="connsiteY274" fmla="*/ 4469437 h 451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079636" h="4513398">
                  <a:moveTo>
                    <a:pt x="1924891" y="4469437"/>
                  </a:moveTo>
                  <a:cubicBezTo>
                    <a:pt x="1895431" y="4471934"/>
                    <a:pt x="1867469" y="4479424"/>
                    <a:pt x="1842003" y="4493904"/>
                  </a:cubicBezTo>
                  <a:cubicBezTo>
                    <a:pt x="1785580" y="4526360"/>
                    <a:pt x="1729156" y="4511880"/>
                    <a:pt x="1672733" y="4496401"/>
                  </a:cubicBezTo>
                  <a:cubicBezTo>
                    <a:pt x="1660749" y="4492905"/>
                    <a:pt x="1653758" y="4482919"/>
                    <a:pt x="1645769" y="4474930"/>
                  </a:cubicBezTo>
                  <a:cubicBezTo>
                    <a:pt x="1642274" y="4471434"/>
                    <a:pt x="1637281" y="4469437"/>
                    <a:pt x="1635284" y="4464444"/>
                  </a:cubicBezTo>
                  <a:cubicBezTo>
                    <a:pt x="1634285" y="4461947"/>
                    <a:pt x="1634285" y="4459451"/>
                    <a:pt x="1633785" y="4456954"/>
                  </a:cubicBezTo>
                  <a:cubicBezTo>
                    <a:pt x="1633286" y="4449964"/>
                    <a:pt x="1638279" y="4445470"/>
                    <a:pt x="1640277" y="4439478"/>
                  </a:cubicBezTo>
                  <a:cubicBezTo>
                    <a:pt x="1640776" y="4432487"/>
                    <a:pt x="1640776" y="4425497"/>
                    <a:pt x="1636781" y="4419006"/>
                  </a:cubicBezTo>
                  <a:cubicBezTo>
                    <a:pt x="1609818" y="4390045"/>
                    <a:pt x="1620304" y="4355092"/>
                    <a:pt x="1621302" y="4321138"/>
                  </a:cubicBezTo>
                  <a:cubicBezTo>
                    <a:pt x="1621302" y="4316145"/>
                    <a:pt x="1624798" y="4312150"/>
                    <a:pt x="1624798" y="4307157"/>
                  </a:cubicBezTo>
                  <a:cubicBezTo>
                    <a:pt x="1630290" y="4284188"/>
                    <a:pt x="1628293" y="4264715"/>
                    <a:pt x="1610817" y="4245241"/>
                  </a:cubicBezTo>
                  <a:cubicBezTo>
                    <a:pt x="1597834" y="4230261"/>
                    <a:pt x="1600331" y="4206793"/>
                    <a:pt x="1599832" y="4187319"/>
                  </a:cubicBezTo>
                  <a:cubicBezTo>
                    <a:pt x="1595837" y="4044513"/>
                    <a:pt x="1561883" y="3910195"/>
                    <a:pt x="1498968" y="3781370"/>
                  </a:cubicBezTo>
                  <a:cubicBezTo>
                    <a:pt x="1470507" y="3722949"/>
                    <a:pt x="1443044" y="3662531"/>
                    <a:pt x="1428064" y="3598118"/>
                  </a:cubicBezTo>
                  <a:cubicBezTo>
                    <a:pt x="1426566" y="3592626"/>
                    <a:pt x="1422572" y="3588132"/>
                    <a:pt x="1419576" y="3583138"/>
                  </a:cubicBezTo>
                  <a:cubicBezTo>
                    <a:pt x="1408591" y="3544691"/>
                    <a:pt x="1392612" y="3507741"/>
                    <a:pt x="1393112" y="3466796"/>
                  </a:cubicBezTo>
                  <a:cubicBezTo>
                    <a:pt x="1393112" y="3456810"/>
                    <a:pt x="1381627" y="3452815"/>
                    <a:pt x="1381627" y="3443328"/>
                  </a:cubicBezTo>
                  <a:cubicBezTo>
                    <a:pt x="1369644" y="3364934"/>
                    <a:pt x="1356162" y="3287040"/>
                    <a:pt x="1358658" y="3207148"/>
                  </a:cubicBezTo>
                  <a:cubicBezTo>
                    <a:pt x="1359657" y="3182182"/>
                    <a:pt x="1348173" y="3159213"/>
                    <a:pt x="1332694" y="3138741"/>
                  </a:cubicBezTo>
                  <a:cubicBezTo>
                    <a:pt x="1330696" y="3136744"/>
                    <a:pt x="1329198" y="3134247"/>
                    <a:pt x="1328200" y="3131750"/>
                  </a:cubicBezTo>
                  <a:cubicBezTo>
                    <a:pt x="1296243" y="3075826"/>
                    <a:pt x="1288753" y="3012912"/>
                    <a:pt x="1274772" y="2951495"/>
                  </a:cubicBezTo>
                  <a:cubicBezTo>
                    <a:pt x="1267782" y="2921535"/>
                    <a:pt x="1256796" y="2892575"/>
                    <a:pt x="1237323" y="2868108"/>
                  </a:cubicBezTo>
                  <a:cubicBezTo>
                    <a:pt x="1217849" y="2844140"/>
                    <a:pt x="1207863" y="2816677"/>
                    <a:pt x="1203868" y="2786219"/>
                  </a:cubicBezTo>
                  <a:cubicBezTo>
                    <a:pt x="1200872" y="2764248"/>
                    <a:pt x="1195380" y="2742278"/>
                    <a:pt x="1189887" y="2720808"/>
                  </a:cubicBezTo>
                  <a:cubicBezTo>
                    <a:pt x="1191884" y="2699336"/>
                    <a:pt x="1180400" y="2680862"/>
                    <a:pt x="1176905" y="2660889"/>
                  </a:cubicBezTo>
                  <a:cubicBezTo>
                    <a:pt x="1176405" y="2657893"/>
                    <a:pt x="1174408" y="2653898"/>
                    <a:pt x="1170913" y="2653898"/>
                  </a:cubicBezTo>
                  <a:cubicBezTo>
                    <a:pt x="1165920" y="2653399"/>
                    <a:pt x="1163922" y="2657394"/>
                    <a:pt x="1161925" y="2661388"/>
                  </a:cubicBezTo>
                  <a:cubicBezTo>
                    <a:pt x="1157431" y="2670875"/>
                    <a:pt x="1157431" y="2682859"/>
                    <a:pt x="1150940" y="2691847"/>
                  </a:cubicBezTo>
                  <a:cubicBezTo>
                    <a:pt x="1143450" y="2712818"/>
                    <a:pt x="1140454" y="2734789"/>
                    <a:pt x="1134962" y="2756759"/>
                  </a:cubicBezTo>
                  <a:cubicBezTo>
                    <a:pt x="1120481" y="2780726"/>
                    <a:pt x="1118484" y="2808688"/>
                    <a:pt x="1110495" y="2834154"/>
                  </a:cubicBezTo>
                  <a:cubicBezTo>
                    <a:pt x="1097013" y="2879592"/>
                    <a:pt x="1082533" y="2924531"/>
                    <a:pt x="1070549" y="2969970"/>
                  </a:cubicBezTo>
                  <a:cubicBezTo>
                    <a:pt x="1060563" y="3007918"/>
                    <a:pt x="1041588" y="3040874"/>
                    <a:pt x="1013626" y="3067338"/>
                  </a:cubicBezTo>
                  <a:cubicBezTo>
                    <a:pt x="989659" y="3090307"/>
                    <a:pt x="970185" y="3115273"/>
                    <a:pt x="963194" y="3148228"/>
                  </a:cubicBezTo>
                  <a:cubicBezTo>
                    <a:pt x="956703" y="3156717"/>
                    <a:pt x="957702" y="3166204"/>
                    <a:pt x="957702" y="3176690"/>
                  </a:cubicBezTo>
                  <a:cubicBezTo>
                    <a:pt x="958201" y="3228120"/>
                    <a:pt x="954706" y="3279550"/>
                    <a:pt x="931737" y="3326986"/>
                  </a:cubicBezTo>
                  <a:cubicBezTo>
                    <a:pt x="854342" y="3397390"/>
                    <a:pt x="797918" y="3480777"/>
                    <a:pt x="776448" y="3585136"/>
                  </a:cubicBezTo>
                  <a:cubicBezTo>
                    <a:pt x="768458" y="3598118"/>
                    <a:pt x="764963" y="3611600"/>
                    <a:pt x="763964" y="3627578"/>
                  </a:cubicBezTo>
                  <a:cubicBezTo>
                    <a:pt x="761967" y="3661532"/>
                    <a:pt x="751981" y="3694488"/>
                    <a:pt x="744491" y="3727443"/>
                  </a:cubicBezTo>
                  <a:cubicBezTo>
                    <a:pt x="713034" y="3868751"/>
                    <a:pt x="684572" y="4010060"/>
                    <a:pt x="659107" y="4152866"/>
                  </a:cubicBezTo>
                  <a:cubicBezTo>
                    <a:pt x="651117" y="4196807"/>
                    <a:pt x="645126" y="4203797"/>
                    <a:pt x="601684" y="4212785"/>
                  </a:cubicBezTo>
                  <a:cubicBezTo>
                    <a:pt x="569728" y="4219276"/>
                    <a:pt x="566233" y="4226766"/>
                    <a:pt x="571725" y="4273203"/>
                  </a:cubicBezTo>
                  <a:cubicBezTo>
                    <a:pt x="576718" y="4290180"/>
                    <a:pt x="576219" y="4307657"/>
                    <a:pt x="578216" y="4325133"/>
                  </a:cubicBezTo>
                  <a:cubicBezTo>
                    <a:pt x="584208" y="4358588"/>
                    <a:pt x="587703" y="4391543"/>
                    <a:pt x="571226" y="4423000"/>
                  </a:cubicBezTo>
                  <a:cubicBezTo>
                    <a:pt x="569728" y="4425497"/>
                    <a:pt x="567730" y="4427494"/>
                    <a:pt x="566233" y="4429491"/>
                  </a:cubicBezTo>
                  <a:cubicBezTo>
                    <a:pt x="564235" y="4435983"/>
                    <a:pt x="562238" y="4441974"/>
                    <a:pt x="560241" y="4448466"/>
                  </a:cubicBezTo>
                  <a:cubicBezTo>
                    <a:pt x="559741" y="4456954"/>
                    <a:pt x="559242" y="4465942"/>
                    <a:pt x="552251" y="4472433"/>
                  </a:cubicBezTo>
                  <a:cubicBezTo>
                    <a:pt x="550753" y="4474930"/>
                    <a:pt x="549256" y="4476428"/>
                    <a:pt x="547258" y="4477926"/>
                  </a:cubicBezTo>
                  <a:cubicBezTo>
                    <a:pt x="525787" y="4487912"/>
                    <a:pt x="502818" y="4489410"/>
                    <a:pt x="479850" y="4493405"/>
                  </a:cubicBezTo>
                  <a:cubicBezTo>
                    <a:pt x="453885" y="4502892"/>
                    <a:pt x="428419" y="4494403"/>
                    <a:pt x="402455" y="4493405"/>
                  </a:cubicBezTo>
                  <a:cubicBezTo>
                    <a:pt x="385478" y="4486414"/>
                    <a:pt x="363507" y="4494403"/>
                    <a:pt x="351024" y="4474430"/>
                  </a:cubicBezTo>
                  <a:cubicBezTo>
                    <a:pt x="308082" y="4465443"/>
                    <a:pt x="268137" y="4454457"/>
                    <a:pt x="220701" y="4467939"/>
                  </a:cubicBezTo>
                  <a:cubicBezTo>
                    <a:pt x="170769" y="4481920"/>
                    <a:pt x="117341" y="4469437"/>
                    <a:pt x="71403" y="4439478"/>
                  </a:cubicBezTo>
                  <a:cubicBezTo>
                    <a:pt x="62415" y="4434484"/>
                    <a:pt x="51930" y="4434484"/>
                    <a:pt x="43441" y="4428493"/>
                  </a:cubicBezTo>
                  <a:cubicBezTo>
                    <a:pt x="14980" y="4401529"/>
                    <a:pt x="-4494" y="4370571"/>
                    <a:pt x="999" y="4329127"/>
                  </a:cubicBezTo>
                  <a:cubicBezTo>
                    <a:pt x="1498" y="4322636"/>
                    <a:pt x="0" y="4316644"/>
                    <a:pt x="0" y="4310652"/>
                  </a:cubicBezTo>
                  <a:cubicBezTo>
                    <a:pt x="499" y="4308156"/>
                    <a:pt x="999" y="4305659"/>
                    <a:pt x="2497" y="4303662"/>
                  </a:cubicBezTo>
                  <a:cubicBezTo>
                    <a:pt x="6491" y="4297171"/>
                    <a:pt x="7989" y="4289681"/>
                    <a:pt x="9986" y="4282690"/>
                  </a:cubicBezTo>
                  <a:cubicBezTo>
                    <a:pt x="25965" y="4252731"/>
                    <a:pt x="56424" y="4250234"/>
                    <a:pt x="83886" y="4242745"/>
                  </a:cubicBezTo>
                  <a:cubicBezTo>
                    <a:pt x="94372" y="4239748"/>
                    <a:pt x="104858" y="4237751"/>
                    <a:pt x="115843" y="4238251"/>
                  </a:cubicBezTo>
                  <a:cubicBezTo>
                    <a:pt x="148798" y="4232758"/>
                    <a:pt x="175762" y="4216280"/>
                    <a:pt x="198231" y="4191813"/>
                  </a:cubicBezTo>
                  <a:cubicBezTo>
                    <a:pt x="217705" y="4183824"/>
                    <a:pt x="216706" y="4171840"/>
                    <a:pt x="205721" y="4157360"/>
                  </a:cubicBezTo>
                  <a:cubicBezTo>
                    <a:pt x="202226" y="4152866"/>
                    <a:pt x="198231" y="4148872"/>
                    <a:pt x="196234" y="4143379"/>
                  </a:cubicBezTo>
                  <a:cubicBezTo>
                    <a:pt x="195735" y="4136888"/>
                    <a:pt x="196733" y="4130397"/>
                    <a:pt x="197233" y="4124405"/>
                  </a:cubicBezTo>
                  <a:cubicBezTo>
                    <a:pt x="215708" y="4095943"/>
                    <a:pt x="223197" y="4062988"/>
                    <a:pt x="234183" y="4031531"/>
                  </a:cubicBezTo>
                  <a:cubicBezTo>
                    <a:pt x="278622" y="3838293"/>
                    <a:pt x="338042" y="3649049"/>
                    <a:pt x="378986" y="3454813"/>
                  </a:cubicBezTo>
                  <a:cubicBezTo>
                    <a:pt x="382482" y="3437336"/>
                    <a:pt x="396463" y="3421358"/>
                    <a:pt x="388473" y="3401385"/>
                  </a:cubicBezTo>
                  <a:cubicBezTo>
                    <a:pt x="398959" y="3362438"/>
                    <a:pt x="408446" y="3322991"/>
                    <a:pt x="416436" y="3283545"/>
                  </a:cubicBezTo>
                  <a:cubicBezTo>
                    <a:pt x="438406" y="3252587"/>
                    <a:pt x="441901" y="3214139"/>
                    <a:pt x="459877" y="3181683"/>
                  </a:cubicBezTo>
                  <a:cubicBezTo>
                    <a:pt x="474856" y="3158714"/>
                    <a:pt x="480349" y="3132250"/>
                    <a:pt x="483345" y="3106784"/>
                  </a:cubicBezTo>
                  <a:cubicBezTo>
                    <a:pt x="489337" y="3056852"/>
                    <a:pt x="514303" y="3014410"/>
                    <a:pt x="533776" y="2969970"/>
                  </a:cubicBezTo>
                  <a:cubicBezTo>
                    <a:pt x="537272" y="2963479"/>
                    <a:pt x="539269" y="2956488"/>
                    <a:pt x="539269" y="2948499"/>
                  </a:cubicBezTo>
                  <a:cubicBezTo>
                    <a:pt x="539269" y="2921535"/>
                    <a:pt x="516300" y="2907055"/>
                    <a:pt x="503318" y="2888081"/>
                  </a:cubicBezTo>
                  <a:cubicBezTo>
                    <a:pt x="487339" y="2864113"/>
                    <a:pt x="487339" y="2842642"/>
                    <a:pt x="497326" y="2818176"/>
                  </a:cubicBezTo>
                  <a:cubicBezTo>
                    <a:pt x="514303" y="2776232"/>
                    <a:pt x="530781" y="2733790"/>
                    <a:pt x="536273" y="2687852"/>
                  </a:cubicBezTo>
                  <a:cubicBezTo>
                    <a:pt x="544762" y="2669377"/>
                    <a:pt x="554748" y="2652400"/>
                    <a:pt x="554748" y="2630929"/>
                  </a:cubicBezTo>
                  <a:cubicBezTo>
                    <a:pt x="554748" y="2619445"/>
                    <a:pt x="563237" y="2608959"/>
                    <a:pt x="573722" y="2602967"/>
                  </a:cubicBezTo>
                  <a:cubicBezTo>
                    <a:pt x="585207" y="2596476"/>
                    <a:pt x="591199" y="2585990"/>
                    <a:pt x="597191" y="2575005"/>
                  </a:cubicBezTo>
                  <a:cubicBezTo>
                    <a:pt x="619660" y="2557029"/>
                    <a:pt x="631644" y="2531065"/>
                    <a:pt x="648621" y="2508096"/>
                  </a:cubicBezTo>
                  <a:cubicBezTo>
                    <a:pt x="655112" y="2499607"/>
                    <a:pt x="654113" y="2489621"/>
                    <a:pt x="649619" y="2479634"/>
                  </a:cubicBezTo>
                  <a:cubicBezTo>
                    <a:pt x="642629" y="2464655"/>
                    <a:pt x="642629" y="2448177"/>
                    <a:pt x="649120" y="2433697"/>
                  </a:cubicBezTo>
                  <a:cubicBezTo>
                    <a:pt x="673587" y="2378272"/>
                    <a:pt x="700550" y="2324345"/>
                    <a:pt x="737500" y="2275411"/>
                  </a:cubicBezTo>
                  <a:cubicBezTo>
                    <a:pt x="745490" y="2258934"/>
                    <a:pt x="744990" y="2241457"/>
                    <a:pt x="741495" y="2223981"/>
                  </a:cubicBezTo>
                  <a:cubicBezTo>
                    <a:pt x="725017" y="2133603"/>
                    <a:pt x="726515" y="2044724"/>
                    <a:pt x="758971" y="1957842"/>
                  </a:cubicBezTo>
                  <a:cubicBezTo>
                    <a:pt x="764464" y="1943361"/>
                    <a:pt x="758971" y="1927882"/>
                    <a:pt x="764963" y="1913901"/>
                  </a:cubicBezTo>
                  <a:cubicBezTo>
                    <a:pt x="774950" y="1876452"/>
                    <a:pt x="793425" y="1842498"/>
                    <a:pt x="806407" y="1806547"/>
                  </a:cubicBezTo>
                  <a:cubicBezTo>
                    <a:pt x="810402" y="1795062"/>
                    <a:pt x="815395" y="1783578"/>
                    <a:pt x="816393" y="1771095"/>
                  </a:cubicBezTo>
                  <a:cubicBezTo>
                    <a:pt x="822385" y="1759610"/>
                    <a:pt x="826879" y="1748126"/>
                    <a:pt x="829376" y="1735144"/>
                  </a:cubicBezTo>
                  <a:cubicBezTo>
                    <a:pt x="837365" y="1697195"/>
                    <a:pt x="841360" y="1657749"/>
                    <a:pt x="868323" y="1626790"/>
                  </a:cubicBezTo>
                  <a:cubicBezTo>
                    <a:pt x="875314" y="1618801"/>
                    <a:pt x="875314" y="1609813"/>
                    <a:pt x="870320" y="1601325"/>
                  </a:cubicBezTo>
                  <a:cubicBezTo>
                    <a:pt x="858836" y="1579854"/>
                    <a:pt x="852844" y="1556885"/>
                    <a:pt x="847851" y="1532918"/>
                  </a:cubicBezTo>
                  <a:cubicBezTo>
                    <a:pt x="845854" y="1521933"/>
                    <a:pt x="839862" y="1513444"/>
                    <a:pt x="828876" y="1512945"/>
                  </a:cubicBezTo>
                  <a:cubicBezTo>
                    <a:pt x="805408" y="1511447"/>
                    <a:pt x="792925" y="1498464"/>
                    <a:pt x="784936" y="1478492"/>
                  </a:cubicBezTo>
                  <a:cubicBezTo>
                    <a:pt x="783937" y="1475995"/>
                    <a:pt x="780942" y="1475496"/>
                    <a:pt x="778445" y="1475995"/>
                  </a:cubicBezTo>
                  <a:cubicBezTo>
                    <a:pt x="773951" y="1477992"/>
                    <a:pt x="768958" y="1479989"/>
                    <a:pt x="768458" y="1485482"/>
                  </a:cubicBezTo>
                  <a:cubicBezTo>
                    <a:pt x="765962" y="1510448"/>
                    <a:pt x="748985" y="1528424"/>
                    <a:pt x="736002" y="1547897"/>
                  </a:cubicBezTo>
                  <a:cubicBezTo>
                    <a:pt x="714532" y="1566872"/>
                    <a:pt x="700051" y="1592337"/>
                    <a:pt x="678580" y="1610812"/>
                  </a:cubicBezTo>
                  <a:cubicBezTo>
                    <a:pt x="668594" y="1627789"/>
                    <a:pt x="668594" y="1646763"/>
                    <a:pt x="668094" y="1665738"/>
                  </a:cubicBezTo>
                  <a:cubicBezTo>
                    <a:pt x="667595" y="1682715"/>
                    <a:pt x="670092" y="1700191"/>
                    <a:pt x="663601" y="1716669"/>
                  </a:cubicBezTo>
                  <a:cubicBezTo>
                    <a:pt x="659606" y="1730150"/>
                    <a:pt x="660105" y="1745130"/>
                    <a:pt x="651617" y="1757114"/>
                  </a:cubicBezTo>
                  <a:cubicBezTo>
                    <a:pt x="639134" y="1788072"/>
                    <a:pt x="628648" y="1820029"/>
                    <a:pt x="610672" y="1848490"/>
                  </a:cubicBezTo>
                  <a:cubicBezTo>
                    <a:pt x="606178" y="1872457"/>
                    <a:pt x="589201" y="1891931"/>
                    <a:pt x="584208" y="1915899"/>
                  </a:cubicBezTo>
                  <a:cubicBezTo>
                    <a:pt x="573223" y="1946857"/>
                    <a:pt x="557744" y="1975817"/>
                    <a:pt x="551752" y="2008273"/>
                  </a:cubicBezTo>
                  <a:cubicBezTo>
                    <a:pt x="532279" y="2043725"/>
                    <a:pt x="538270" y="2083671"/>
                    <a:pt x="533776" y="2121120"/>
                  </a:cubicBezTo>
                  <a:cubicBezTo>
                    <a:pt x="530281" y="2148084"/>
                    <a:pt x="534276" y="2175547"/>
                    <a:pt x="525787" y="2202011"/>
                  </a:cubicBezTo>
                  <a:cubicBezTo>
                    <a:pt x="518797" y="2223482"/>
                    <a:pt x="530281" y="2240958"/>
                    <a:pt x="546260" y="2254939"/>
                  </a:cubicBezTo>
                  <a:cubicBezTo>
                    <a:pt x="560740" y="2306869"/>
                    <a:pt x="603682" y="2345816"/>
                    <a:pt x="615666" y="2399243"/>
                  </a:cubicBezTo>
                  <a:cubicBezTo>
                    <a:pt x="604680" y="2434196"/>
                    <a:pt x="595193" y="2469648"/>
                    <a:pt x="555747" y="2484628"/>
                  </a:cubicBezTo>
                  <a:cubicBezTo>
                    <a:pt x="546260" y="2488123"/>
                    <a:pt x="538270" y="2494115"/>
                    <a:pt x="530281" y="2500107"/>
                  </a:cubicBezTo>
                  <a:cubicBezTo>
                    <a:pt x="480848" y="2537057"/>
                    <a:pt x="438905" y="2539054"/>
                    <a:pt x="385977" y="2507597"/>
                  </a:cubicBezTo>
                  <a:cubicBezTo>
                    <a:pt x="375491" y="2501105"/>
                    <a:pt x="364007" y="2495613"/>
                    <a:pt x="354519" y="2487624"/>
                  </a:cubicBezTo>
                  <a:cubicBezTo>
                    <a:pt x="330552" y="2467651"/>
                    <a:pt x="313076" y="2444182"/>
                    <a:pt x="312077" y="2411227"/>
                  </a:cubicBezTo>
                  <a:cubicBezTo>
                    <a:pt x="311078" y="2377773"/>
                    <a:pt x="301591" y="2345317"/>
                    <a:pt x="295100" y="2312361"/>
                  </a:cubicBezTo>
                  <a:cubicBezTo>
                    <a:pt x="294601" y="2283900"/>
                    <a:pt x="295599" y="2254939"/>
                    <a:pt x="287610" y="2226977"/>
                  </a:cubicBezTo>
                  <a:cubicBezTo>
                    <a:pt x="285613" y="2208502"/>
                    <a:pt x="282617" y="2190027"/>
                    <a:pt x="273130" y="2173050"/>
                  </a:cubicBezTo>
                  <a:cubicBezTo>
                    <a:pt x="260647" y="2149582"/>
                    <a:pt x="276625" y="2128610"/>
                    <a:pt x="280120" y="2106640"/>
                  </a:cubicBezTo>
                  <a:cubicBezTo>
                    <a:pt x="290606" y="2095156"/>
                    <a:pt x="286612" y="2080675"/>
                    <a:pt x="287111" y="2067693"/>
                  </a:cubicBezTo>
                  <a:cubicBezTo>
                    <a:pt x="289108" y="2023253"/>
                    <a:pt x="295100" y="1978314"/>
                    <a:pt x="277624" y="1934873"/>
                  </a:cubicBezTo>
                  <a:cubicBezTo>
                    <a:pt x="271632" y="1919394"/>
                    <a:pt x="274128" y="1903416"/>
                    <a:pt x="291605" y="1894428"/>
                  </a:cubicBezTo>
                  <a:cubicBezTo>
                    <a:pt x="295100" y="1880946"/>
                    <a:pt x="298595" y="1867464"/>
                    <a:pt x="302590" y="1854482"/>
                  </a:cubicBezTo>
                  <a:cubicBezTo>
                    <a:pt x="295599" y="1814536"/>
                    <a:pt x="305086" y="1775089"/>
                    <a:pt x="323062" y="1741635"/>
                  </a:cubicBezTo>
                  <a:cubicBezTo>
                    <a:pt x="367003" y="1660744"/>
                    <a:pt x="354519" y="1574361"/>
                    <a:pt x="355019" y="1489477"/>
                  </a:cubicBezTo>
                  <a:cubicBezTo>
                    <a:pt x="355019" y="1461015"/>
                    <a:pt x="367502" y="1438046"/>
                    <a:pt x="381483" y="1415577"/>
                  </a:cubicBezTo>
                  <a:cubicBezTo>
                    <a:pt x="398460" y="1388114"/>
                    <a:pt x="415437" y="1360152"/>
                    <a:pt x="424425" y="1328695"/>
                  </a:cubicBezTo>
                  <a:cubicBezTo>
                    <a:pt x="432414" y="1320206"/>
                    <a:pt x="437407" y="1310220"/>
                    <a:pt x="439904" y="1298735"/>
                  </a:cubicBezTo>
                  <a:cubicBezTo>
                    <a:pt x="447394" y="1263283"/>
                    <a:pt x="467866" y="1232824"/>
                    <a:pt x="477852" y="1198371"/>
                  </a:cubicBezTo>
                  <a:cubicBezTo>
                    <a:pt x="478352" y="1195875"/>
                    <a:pt x="478851" y="1193378"/>
                    <a:pt x="479350" y="1190881"/>
                  </a:cubicBezTo>
                  <a:cubicBezTo>
                    <a:pt x="495329" y="1145443"/>
                    <a:pt x="529283" y="1112987"/>
                    <a:pt x="560740" y="1078534"/>
                  </a:cubicBezTo>
                  <a:cubicBezTo>
                    <a:pt x="575720" y="1065551"/>
                    <a:pt x="573223" y="1047576"/>
                    <a:pt x="570726" y="1032097"/>
                  </a:cubicBezTo>
                  <a:cubicBezTo>
                    <a:pt x="559242" y="959195"/>
                    <a:pt x="587703" y="901773"/>
                    <a:pt x="637636" y="852840"/>
                  </a:cubicBezTo>
                  <a:cubicBezTo>
                    <a:pt x="697554" y="794419"/>
                    <a:pt x="764464" y="747982"/>
                    <a:pt x="849848" y="734001"/>
                  </a:cubicBezTo>
                  <a:cubicBezTo>
                    <a:pt x="873316" y="730006"/>
                    <a:pt x="896285" y="721518"/>
                    <a:pt x="919753" y="715526"/>
                  </a:cubicBezTo>
                  <a:cubicBezTo>
                    <a:pt x="931238" y="712530"/>
                    <a:pt x="935732" y="709035"/>
                    <a:pt x="931737" y="695053"/>
                  </a:cubicBezTo>
                  <a:cubicBezTo>
                    <a:pt x="905772" y="608171"/>
                    <a:pt x="876812" y="522787"/>
                    <a:pt x="854841" y="434407"/>
                  </a:cubicBezTo>
                  <a:cubicBezTo>
                    <a:pt x="851346" y="419427"/>
                    <a:pt x="838863" y="417430"/>
                    <a:pt x="825881" y="415433"/>
                  </a:cubicBezTo>
                  <a:cubicBezTo>
                    <a:pt x="795921" y="411438"/>
                    <a:pt x="764963" y="411937"/>
                    <a:pt x="734504" y="396458"/>
                  </a:cubicBezTo>
                  <a:cubicBezTo>
                    <a:pt x="756974" y="371991"/>
                    <a:pt x="784936" y="360008"/>
                    <a:pt x="813897" y="352019"/>
                  </a:cubicBezTo>
                  <a:cubicBezTo>
                    <a:pt x="837365" y="345527"/>
                    <a:pt x="842858" y="334542"/>
                    <a:pt x="839362" y="311074"/>
                  </a:cubicBezTo>
                  <a:cubicBezTo>
                    <a:pt x="830374" y="251155"/>
                    <a:pt x="824882" y="190737"/>
                    <a:pt x="816393" y="130319"/>
                  </a:cubicBezTo>
                  <a:cubicBezTo>
                    <a:pt x="813398" y="108349"/>
                    <a:pt x="818391" y="91372"/>
                    <a:pt x="836866" y="78389"/>
                  </a:cubicBezTo>
                  <a:cubicBezTo>
                    <a:pt x="847851" y="70400"/>
                    <a:pt x="854841" y="59914"/>
                    <a:pt x="859335" y="46433"/>
                  </a:cubicBezTo>
                  <a:cubicBezTo>
                    <a:pt x="869821" y="12479"/>
                    <a:pt x="894787" y="-5497"/>
                    <a:pt x="929240" y="1494"/>
                  </a:cubicBezTo>
                  <a:cubicBezTo>
                    <a:pt x="983667" y="12479"/>
                    <a:pt x="1041089" y="14975"/>
                    <a:pt x="1088025" y="50427"/>
                  </a:cubicBezTo>
                  <a:cubicBezTo>
                    <a:pt x="1091521" y="53423"/>
                    <a:pt x="1097512" y="56419"/>
                    <a:pt x="1101507" y="55421"/>
                  </a:cubicBezTo>
                  <a:cubicBezTo>
                    <a:pt x="1161426" y="41440"/>
                    <a:pt x="1211358" y="72398"/>
                    <a:pt x="1264286" y="90373"/>
                  </a:cubicBezTo>
                  <a:cubicBezTo>
                    <a:pt x="1303234" y="107350"/>
                    <a:pt x="1333692" y="160278"/>
                    <a:pt x="1349671" y="191736"/>
                  </a:cubicBezTo>
                  <a:cubicBezTo>
                    <a:pt x="1372640" y="205217"/>
                    <a:pt x="1383125" y="226688"/>
                    <a:pt x="1389616" y="251155"/>
                  </a:cubicBezTo>
                  <a:cubicBezTo>
                    <a:pt x="1417579" y="256148"/>
                    <a:pt x="1445041" y="260143"/>
                    <a:pt x="1473003" y="266135"/>
                  </a:cubicBezTo>
                  <a:cubicBezTo>
                    <a:pt x="1515446" y="275123"/>
                    <a:pt x="1555392" y="291101"/>
                    <a:pt x="1592841" y="313571"/>
                  </a:cubicBezTo>
                  <a:cubicBezTo>
                    <a:pt x="1648765" y="347525"/>
                    <a:pt x="1647267" y="405945"/>
                    <a:pt x="1590344" y="439400"/>
                  </a:cubicBezTo>
                  <a:cubicBezTo>
                    <a:pt x="1544906" y="465864"/>
                    <a:pt x="1495972" y="480345"/>
                    <a:pt x="1445041" y="488334"/>
                  </a:cubicBezTo>
                  <a:cubicBezTo>
                    <a:pt x="1429562" y="490830"/>
                    <a:pt x="1424070" y="496323"/>
                    <a:pt x="1424070" y="511802"/>
                  </a:cubicBezTo>
                  <a:cubicBezTo>
                    <a:pt x="1424569" y="529278"/>
                    <a:pt x="1418577" y="547254"/>
                    <a:pt x="1422072" y="563732"/>
                  </a:cubicBezTo>
                  <a:cubicBezTo>
                    <a:pt x="1433557" y="614662"/>
                    <a:pt x="1437052" y="667591"/>
                    <a:pt x="1455028" y="717024"/>
                  </a:cubicBezTo>
                  <a:cubicBezTo>
                    <a:pt x="1459022" y="727509"/>
                    <a:pt x="1468010" y="730505"/>
                    <a:pt x="1478995" y="732003"/>
                  </a:cubicBezTo>
                  <a:cubicBezTo>
                    <a:pt x="1512949" y="735998"/>
                    <a:pt x="1542409" y="748481"/>
                    <a:pt x="1567376" y="773447"/>
                  </a:cubicBezTo>
                  <a:cubicBezTo>
                    <a:pt x="1581856" y="788427"/>
                    <a:pt x="1603826" y="793919"/>
                    <a:pt x="1623300" y="799911"/>
                  </a:cubicBezTo>
                  <a:cubicBezTo>
                    <a:pt x="1689710" y="819884"/>
                    <a:pt x="1729656" y="866821"/>
                    <a:pt x="1759615" y="925241"/>
                  </a:cubicBezTo>
                  <a:cubicBezTo>
                    <a:pt x="1788576" y="981166"/>
                    <a:pt x="1810546" y="1042083"/>
                    <a:pt x="1811045" y="1105497"/>
                  </a:cubicBezTo>
                  <a:cubicBezTo>
                    <a:pt x="1811545" y="1166415"/>
                    <a:pt x="1793070" y="1235820"/>
                    <a:pt x="1775593" y="1294241"/>
                  </a:cubicBezTo>
                  <a:cubicBezTo>
                    <a:pt x="1765607" y="1329194"/>
                    <a:pt x="1746133" y="1362149"/>
                    <a:pt x="1744136" y="1399099"/>
                  </a:cubicBezTo>
                  <a:cubicBezTo>
                    <a:pt x="1741639" y="1438546"/>
                    <a:pt x="1757118" y="1481987"/>
                    <a:pt x="1762112" y="1521433"/>
                  </a:cubicBezTo>
                  <a:cubicBezTo>
                    <a:pt x="1744635" y="1570367"/>
                    <a:pt x="1770101" y="1610812"/>
                    <a:pt x="1789075" y="1652256"/>
                  </a:cubicBezTo>
                  <a:cubicBezTo>
                    <a:pt x="1802557" y="1670232"/>
                    <a:pt x="1802057" y="1692202"/>
                    <a:pt x="1808549" y="1712175"/>
                  </a:cubicBezTo>
                  <a:cubicBezTo>
                    <a:pt x="1811045" y="1732148"/>
                    <a:pt x="1807550" y="1752121"/>
                    <a:pt x="1804554" y="1771594"/>
                  </a:cubicBezTo>
                  <a:cubicBezTo>
                    <a:pt x="1793070" y="1846493"/>
                    <a:pt x="1814041" y="1921391"/>
                    <a:pt x="1834014" y="1993294"/>
                  </a:cubicBezTo>
                  <a:cubicBezTo>
                    <a:pt x="1853987" y="2063698"/>
                    <a:pt x="1875458" y="2135101"/>
                    <a:pt x="1890937" y="2206505"/>
                  </a:cubicBezTo>
                  <a:cubicBezTo>
                    <a:pt x="1895431" y="2227476"/>
                    <a:pt x="1898427" y="2246950"/>
                    <a:pt x="1883447" y="2265425"/>
                  </a:cubicBezTo>
                  <a:cubicBezTo>
                    <a:pt x="1873960" y="2277409"/>
                    <a:pt x="1875957" y="2291889"/>
                    <a:pt x="1878953" y="2306369"/>
                  </a:cubicBezTo>
                  <a:cubicBezTo>
                    <a:pt x="1887941" y="2351808"/>
                    <a:pt x="1896929" y="2397745"/>
                    <a:pt x="1906416" y="2443184"/>
                  </a:cubicBezTo>
                  <a:cubicBezTo>
                    <a:pt x="1909911" y="2460660"/>
                    <a:pt x="1910910" y="2477637"/>
                    <a:pt x="1904918" y="2494614"/>
                  </a:cubicBezTo>
                  <a:cubicBezTo>
                    <a:pt x="1900424" y="2507597"/>
                    <a:pt x="1902921" y="2519081"/>
                    <a:pt x="1915404" y="2527570"/>
                  </a:cubicBezTo>
                  <a:cubicBezTo>
                    <a:pt x="1982313" y="2572509"/>
                    <a:pt x="2043230" y="2624938"/>
                    <a:pt x="2106145" y="2674370"/>
                  </a:cubicBezTo>
                  <a:cubicBezTo>
                    <a:pt x="2124620" y="2686853"/>
                    <a:pt x="2138102" y="2705328"/>
                    <a:pt x="2158574" y="2715315"/>
                  </a:cubicBezTo>
                  <a:cubicBezTo>
                    <a:pt x="2248452" y="2788715"/>
                    <a:pt x="2337831" y="2862116"/>
                    <a:pt x="2434700" y="2926528"/>
                  </a:cubicBezTo>
                  <a:cubicBezTo>
                    <a:pt x="2440692" y="2930523"/>
                    <a:pt x="2446684" y="2935517"/>
                    <a:pt x="2452176" y="2940510"/>
                  </a:cubicBezTo>
                  <a:cubicBezTo>
                    <a:pt x="2476144" y="2952493"/>
                    <a:pt x="2500111" y="2964477"/>
                    <a:pt x="2521582" y="2980955"/>
                  </a:cubicBezTo>
                  <a:cubicBezTo>
                    <a:pt x="2561029" y="3000928"/>
                    <a:pt x="2600974" y="3020401"/>
                    <a:pt x="2640920" y="3038377"/>
                  </a:cubicBezTo>
                  <a:cubicBezTo>
                    <a:pt x="2665387" y="3048363"/>
                    <a:pt x="2690853" y="3056353"/>
                    <a:pt x="2714321" y="3068336"/>
                  </a:cubicBezTo>
                  <a:cubicBezTo>
                    <a:pt x="2741784" y="3079322"/>
                    <a:pt x="2762755" y="3100293"/>
                    <a:pt x="2785724" y="3116771"/>
                  </a:cubicBezTo>
                  <a:cubicBezTo>
                    <a:pt x="2794712" y="3121265"/>
                    <a:pt x="2799705" y="3114274"/>
                    <a:pt x="2804699" y="3109780"/>
                  </a:cubicBezTo>
                  <a:cubicBezTo>
                    <a:pt x="2824671" y="3091805"/>
                    <a:pt x="2844644" y="3094800"/>
                    <a:pt x="2865616" y="3107284"/>
                  </a:cubicBezTo>
                  <a:cubicBezTo>
                    <a:pt x="2878099" y="3114773"/>
                    <a:pt x="2889084" y="3125259"/>
                    <a:pt x="2905062" y="3125759"/>
                  </a:cubicBezTo>
                  <a:cubicBezTo>
                    <a:pt x="2920541" y="3128255"/>
                    <a:pt x="2925534" y="3116271"/>
                    <a:pt x="2930528" y="3106285"/>
                  </a:cubicBezTo>
                  <a:cubicBezTo>
                    <a:pt x="2955494" y="3055354"/>
                    <a:pt x="2989947" y="3010914"/>
                    <a:pt x="3021405" y="2963978"/>
                  </a:cubicBezTo>
                  <a:cubicBezTo>
                    <a:pt x="3051864" y="2945004"/>
                    <a:pt x="3061850" y="2948499"/>
                    <a:pt x="3071836" y="2982952"/>
                  </a:cubicBezTo>
                  <a:cubicBezTo>
                    <a:pt x="3084320" y="3028391"/>
                    <a:pt x="3080325" y="3074328"/>
                    <a:pt x="3070338" y="3119767"/>
                  </a:cubicBezTo>
                  <a:cubicBezTo>
                    <a:pt x="3056357" y="3189672"/>
                    <a:pt x="3017909" y="3246595"/>
                    <a:pt x="2977963" y="3305016"/>
                  </a:cubicBezTo>
                  <a:cubicBezTo>
                    <a:pt x="2932026" y="3371925"/>
                    <a:pt x="2883092" y="3437336"/>
                    <a:pt x="2843146" y="3508240"/>
                  </a:cubicBezTo>
                  <a:cubicBezTo>
                    <a:pt x="2820177" y="3538199"/>
                    <a:pt x="2804699" y="3572154"/>
                    <a:pt x="2788221" y="3605608"/>
                  </a:cubicBezTo>
                  <a:cubicBezTo>
                    <a:pt x="2774240" y="3614096"/>
                    <a:pt x="2770744" y="3636067"/>
                    <a:pt x="2749773" y="3636067"/>
                  </a:cubicBezTo>
                  <a:cubicBezTo>
                    <a:pt x="2728302" y="3641559"/>
                    <a:pt x="2710826" y="3629576"/>
                    <a:pt x="2693349" y="3620588"/>
                  </a:cubicBezTo>
                  <a:cubicBezTo>
                    <a:pt x="2624443" y="3584637"/>
                    <a:pt x="2570017" y="3531209"/>
                    <a:pt x="2523080" y="3469792"/>
                  </a:cubicBezTo>
                  <a:cubicBezTo>
                    <a:pt x="2519086" y="3464300"/>
                    <a:pt x="2514592" y="3459806"/>
                    <a:pt x="2510098" y="3454813"/>
                  </a:cubicBezTo>
                  <a:cubicBezTo>
                    <a:pt x="2499113" y="3442829"/>
                    <a:pt x="2504605" y="3432343"/>
                    <a:pt x="2512594" y="3421857"/>
                  </a:cubicBezTo>
                  <a:cubicBezTo>
                    <a:pt x="2543552" y="3401884"/>
                    <a:pt x="2571015" y="3377418"/>
                    <a:pt x="2599976" y="3354948"/>
                  </a:cubicBezTo>
                  <a:cubicBezTo>
                    <a:pt x="2625441" y="3333976"/>
                    <a:pt x="2647911" y="3310009"/>
                    <a:pt x="2669881" y="3285542"/>
                  </a:cubicBezTo>
                  <a:cubicBezTo>
                    <a:pt x="2689854" y="3273059"/>
                    <a:pt x="2682364" y="3261574"/>
                    <a:pt x="2668383" y="3250589"/>
                  </a:cubicBezTo>
                  <a:cubicBezTo>
                    <a:pt x="2662891" y="3247094"/>
                    <a:pt x="2656399" y="3244597"/>
                    <a:pt x="2651905" y="3239604"/>
                  </a:cubicBezTo>
                  <a:cubicBezTo>
                    <a:pt x="2640421" y="3232614"/>
                    <a:pt x="2627938" y="3227621"/>
                    <a:pt x="2617452" y="3218633"/>
                  </a:cubicBezTo>
                  <a:cubicBezTo>
                    <a:pt x="2589490" y="3202155"/>
                    <a:pt x="2562527" y="3184679"/>
                    <a:pt x="2536063" y="3165704"/>
                  </a:cubicBezTo>
                  <a:cubicBezTo>
                    <a:pt x="2505104" y="3141237"/>
                    <a:pt x="2471650" y="3120765"/>
                    <a:pt x="2439693" y="3097797"/>
                  </a:cubicBezTo>
                  <a:cubicBezTo>
                    <a:pt x="2423216" y="3085813"/>
                    <a:pt x="2411731" y="3067837"/>
                    <a:pt x="2391259" y="3061346"/>
                  </a:cubicBezTo>
                  <a:cubicBezTo>
                    <a:pt x="2351313" y="3025395"/>
                    <a:pt x="2307872" y="2992939"/>
                    <a:pt x="2266428" y="2958984"/>
                  </a:cubicBezTo>
                  <a:cubicBezTo>
                    <a:pt x="2254944" y="2949997"/>
                    <a:pt x="2248952" y="2934018"/>
                    <a:pt x="2231975" y="2931522"/>
                  </a:cubicBezTo>
                  <a:cubicBezTo>
                    <a:pt x="2213500" y="2914045"/>
                    <a:pt x="2191530" y="2901562"/>
                    <a:pt x="2173055" y="2884086"/>
                  </a:cubicBezTo>
                  <a:cubicBezTo>
                    <a:pt x="2109141" y="2841144"/>
                    <a:pt x="2048723" y="2793209"/>
                    <a:pt x="1991301" y="2741779"/>
                  </a:cubicBezTo>
                  <a:cubicBezTo>
                    <a:pt x="1983312" y="2734789"/>
                    <a:pt x="1976821" y="2725801"/>
                    <a:pt x="1967333" y="2720308"/>
                  </a:cubicBezTo>
                  <a:cubicBezTo>
                    <a:pt x="1932381" y="2693844"/>
                    <a:pt x="1899425" y="2665882"/>
                    <a:pt x="1866470" y="2636921"/>
                  </a:cubicBezTo>
                  <a:cubicBezTo>
                    <a:pt x="1852489" y="2624438"/>
                    <a:pt x="1841504" y="2618946"/>
                    <a:pt x="1826524" y="2632927"/>
                  </a:cubicBezTo>
                  <a:cubicBezTo>
                    <a:pt x="1819534" y="2639418"/>
                    <a:pt x="1809547" y="2638918"/>
                    <a:pt x="1801059" y="2639917"/>
                  </a:cubicBezTo>
                  <a:cubicBezTo>
                    <a:pt x="1773596" y="2635423"/>
                    <a:pt x="1746133" y="2630929"/>
                    <a:pt x="1718171" y="2632427"/>
                  </a:cubicBezTo>
                  <a:cubicBezTo>
                    <a:pt x="1715175" y="2632427"/>
                    <a:pt x="1717672" y="2633925"/>
                    <a:pt x="1715674" y="2631928"/>
                  </a:cubicBezTo>
                  <a:cubicBezTo>
                    <a:pt x="1691707" y="2604465"/>
                    <a:pt x="1650263" y="2595477"/>
                    <a:pt x="1635783" y="2557529"/>
                  </a:cubicBezTo>
                  <a:cubicBezTo>
                    <a:pt x="1633286" y="2550538"/>
                    <a:pt x="1629791" y="2543548"/>
                    <a:pt x="1624298" y="2538555"/>
                  </a:cubicBezTo>
                  <a:cubicBezTo>
                    <a:pt x="1601829" y="2517084"/>
                    <a:pt x="1598333" y="2491119"/>
                    <a:pt x="1606822" y="2462657"/>
                  </a:cubicBezTo>
                  <a:cubicBezTo>
                    <a:pt x="1612814" y="2441686"/>
                    <a:pt x="1607821" y="2426207"/>
                    <a:pt x="1590344" y="2412226"/>
                  </a:cubicBezTo>
                  <a:cubicBezTo>
                    <a:pt x="1508955" y="2348812"/>
                    <a:pt x="1426566" y="2286896"/>
                    <a:pt x="1332194" y="2242955"/>
                  </a:cubicBezTo>
                  <a:cubicBezTo>
                    <a:pt x="1295744" y="2225978"/>
                    <a:pt x="1257296" y="2215493"/>
                    <a:pt x="1218848" y="2205506"/>
                  </a:cubicBezTo>
                  <a:cubicBezTo>
                    <a:pt x="1195380" y="2199015"/>
                    <a:pt x="1169415" y="2193023"/>
                    <a:pt x="1161426" y="2167058"/>
                  </a:cubicBezTo>
                  <a:cubicBezTo>
                    <a:pt x="1151439" y="2135101"/>
                    <a:pt x="1149442" y="2101147"/>
                    <a:pt x="1166918" y="2070189"/>
                  </a:cubicBezTo>
                  <a:cubicBezTo>
                    <a:pt x="1181898" y="2043725"/>
                    <a:pt x="1207863" y="2039731"/>
                    <a:pt x="1238322" y="2056708"/>
                  </a:cubicBezTo>
                  <a:cubicBezTo>
                    <a:pt x="1300737" y="2091660"/>
                    <a:pt x="1361155" y="2129609"/>
                    <a:pt x="1422572" y="2166059"/>
                  </a:cubicBezTo>
                  <a:cubicBezTo>
                    <a:pt x="1467511" y="2193023"/>
                    <a:pt x="1512450" y="2219986"/>
                    <a:pt x="1556890" y="2247449"/>
                  </a:cubicBezTo>
                  <a:cubicBezTo>
                    <a:pt x="1576363" y="2259433"/>
                    <a:pt x="1595837" y="2271916"/>
                    <a:pt x="1610817" y="2288394"/>
                  </a:cubicBezTo>
                  <a:cubicBezTo>
                    <a:pt x="1597834" y="2277908"/>
                    <a:pt x="1590844" y="2262928"/>
                    <a:pt x="1586350" y="2245951"/>
                  </a:cubicBezTo>
                  <a:cubicBezTo>
                    <a:pt x="1550898" y="2114629"/>
                    <a:pt x="1513449" y="1983307"/>
                    <a:pt x="1484488" y="1849988"/>
                  </a:cubicBezTo>
                  <a:cubicBezTo>
                    <a:pt x="1475999" y="1810541"/>
                    <a:pt x="1464515" y="1772093"/>
                    <a:pt x="1447538" y="1735144"/>
                  </a:cubicBezTo>
                  <a:cubicBezTo>
                    <a:pt x="1437052" y="1712175"/>
                    <a:pt x="1431060" y="1688207"/>
                    <a:pt x="1432558" y="1662742"/>
                  </a:cubicBezTo>
                  <a:cubicBezTo>
                    <a:pt x="1435554" y="1600326"/>
                    <a:pt x="1426067" y="1538410"/>
                    <a:pt x="1417579" y="1476993"/>
                  </a:cubicBezTo>
                  <a:cubicBezTo>
                    <a:pt x="1411587" y="1434551"/>
                    <a:pt x="1409589" y="1392109"/>
                    <a:pt x="1410089" y="1360152"/>
                  </a:cubicBezTo>
                  <a:cubicBezTo>
                    <a:pt x="1405096" y="1432054"/>
                    <a:pt x="1429063" y="1512445"/>
                    <a:pt x="1430062" y="1594334"/>
                  </a:cubicBezTo>
                  <a:cubicBezTo>
                    <a:pt x="1431060" y="1665238"/>
                    <a:pt x="1448537" y="1730650"/>
                    <a:pt x="1469508" y="1797559"/>
                  </a:cubicBezTo>
                  <a:cubicBezTo>
                    <a:pt x="1507956" y="1920892"/>
                    <a:pt x="1529427" y="2048718"/>
                    <a:pt x="1553894" y="2175547"/>
                  </a:cubicBezTo>
                  <a:cubicBezTo>
                    <a:pt x="1556390" y="2187530"/>
                    <a:pt x="1559386" y="2201012"/>
                    <a:pt x="1547403" y="2210000"/>
                  </a:cubicBezTo>
                  <a:cubicBezTo>
                    <a:pt x="1533921" y="2220486"/>
                    <a:pt x="1522436" y="2210499"/>
                    <a:pt x="1510952" y="2204507"/>
                  </a:cubicBezTo>
                  <a:cubicBezTo>
                    <a:pt x="1425568" y="2159568"/>
                    <a:pt x="1342680" y="2110135"/>
                    <a:pt x="1258294" y="2063199"/>
                  </a:cubicBezTo>
                  <a:cubicBezTo>
                    <a:pt x="1251803" y="2059704"/>
                    <a:pt x="1245312" y="2056208"/>
                    <a:pt x="1238322" y="2052713"/>
                  </a:cubicBezTo>
                  <a:cubicBezTo>
                    <a:pt x="1196378" y="2032241"/>
                    <a:pt x="1168916" y="2042727"/>
                    <a:pt x="1150940" y="2086168"/>
                  </a:cubicBezTo>
                  <a:cubicBezTo>
                    <a:pt x="1140454" y="2110635"/>
                    <a:pt x="1139955" y="2136599"/>
                    <a:pt x="1144948" y="2162065"/>
                  </a:cubicBezTo>
                  <a:cubicBezTo>
                    <a:pt x="1149442" y="2184534"/>
                    <a:pt x="1164422" y="2198016"/>
                    <a:pt x="1185893" y="2205007"/>
                  </a:cubicBezTo>
                  <a:cubicBezTo>
                    <a:pt x="1213355" y="2213994"/>
                    <a:pt x="1241817" y="2221984"/>
                    <a:pt x="1269779" y="2228974"/>
                  </a:cubicBezTo>
                  <a:cubicBezTo>
                    <a:pt x="1346675" y="2247949"/>
                    <a:pt x="1413085" y="2286396"/>
                    <a:pt x="1475001" y="2333832"/>
                  </a:cubicBezTo>
                  <a:cubicBezTo>
                    <a:pt x="1508455" y="2359797"/>
                    <a:pt x="1541910" y="2386261"/>
                    <a:pt x="1576363" y="2410728"/>
                  </a:cubicBezTo>
                  <a:cubicBezTo>
                    <a:pt x="1598333" y="2426706"/>
                    <a:pt x="1612315" y="2445680"/>
                    <a:pt x="1602328" y="2474142"/>
                  </a:cubicBezTo>
                  <a:cubicBezTo>
                    <a:pt x="1584353" y="2524574"/>
                    <a:pt x="1623300" y="2554034"/>
                    <a:pt x="1643273" y="2590484"/>
                  </a:cubicBezTo>
                  <a:cubicBezTo>
                    <a:pt x="1646269" y="2595477"/>
                    <a:pt x="1652260" y="2597974"/>
                    <a:pt x="1657753" y="2599971"/>
                  </a:cubicBezTo>
                  <a:cubicBezTo>
                    <a:pt x="1673731" y="2604965"/>
                    <a:pt x="1684716" y="2613952"/>
                    <a:pt x="1693205" y="2628932"/>
                  </a:cubicBezTo>
                  <a:cubicBezTo>
                    <a:pt x="1702193" y="2644411"/>
                    <a:pt x="1716174" y="2649404"/>
                    <a:pt x="1734149" y="2644411"/>
                  </a:cubicBezTo>
                  <a:cubicBezTo>
                    <a:pt x="1767604" y="2634924"/>
                    <a:pt x="1772098" y="2636422"/>
                    <a:pt x="1790573" y="2665383"/>
                  </a:cubicBezTo>
                  <a:cubicBezTo>
                    <a:pt x="1793070" y="2669377"/>
                    <a:pt x="1797064" y="2673372"/>
                    <a:pt x="1797564" y="2678365"/>
                  </a:cubicBezTo>
                  <a:cubicBezTo>
                    <a:pt x="1794568" y="2712818"/>
                    <a:pt x="1804055" y="2745774"/>
                    <a:pt x="1805553" y="2779728"/>
                  </a:cubicBezTo>
                  <a:cubicBezTo>
                    <a:pt x="1807051" y="2797204"/>
                    <a:pt x="1809048" y="2814680"/>
                    <a:pt x="1813042" y="2831657"/>
                  </a:cubicBezTo>
                  <a:cubicBezTo>
                    <a:pt x="1821531" y="2867109"/>
                    <a:pt x="1816038" y="2897069"/>
                    <a:pt x="1787078" y="2921535"/>
                  </a:cubicBezTo>
                  <a:cubicBezTo>
                    <a:pt x="1784082" y="2925530"/>
                    <a:pt x="1780586" y="2929025"/>
                    <a:pt x="1776093" y="2931023"/>
                  </a:cubicBezTo>
                  <a:cubicBezTo>
                    <a:pt x="1748130" y="2943006"/>
                    <a:pt x="1748630" y="2943006"/>
                    <a:pt x="1766605" y="2966974"/>
                  </a:cubicBezTo>
                  <a:cubicBezTo>
                    <a:pt x="1783083" y="2997932"/>
                    <a:pt x="1795566" y="3029888"/>
                    <a:pt x="1790074" y="3065840"/>
                  </a:cubicBezTo>
                  <a:cubicBezTo>
                    <a:pt x="1788576" y="3076325"/>
                    <a:pt x="1794068" y="3082817"/>
                    <a:pt x="1796565" y="3091305"/>
                  </a:cubicBezTo>
                  <a:cubicBezTo>
                    <a:pt x="1794568" y="3152722"/>
                    <a:pt x="1812044" y="3211143"/>
                    <a:pt x="1823528" y="3270562"/>
                  </a:cubicBezTo>
                  <a:cubicBezTo>
                    <a:pt x="1828522" y="3296527"/>
                    <a:pt x="1835512" y="3322492"/>
                    <a:pt x="1839507" y="3348457"/>
                  </a:cubicBezTo>
                  <a:cubicBezTo>
                    <a:pt x="1852489" y="3391898"/>
                    <a:pt x="1858481" y="3436837"/>
                    <a:pt x="1868967" y="3480777"/>
                  </a:cubicBezTo>
                  <a:cubicBezTo>
                    <a:pt x="1883447" y="3543692"/>
                    <a:pt x="1900923" y="3606107"/>
                    <a:pt x="1906915" y="3670520"/>
                  </a:cubicBezTo>
                  <a:cubicBezTo>
                    <a:pt x="1907914" y="3681505"/>
                    <a:pt x="1917401" y="3686498"/>
                    <a:pt x="1918899" y="3696485"/>
                  </a:cubicBezTo>
                  <a:cubicBezTo>
                    <a:pt x="1924891" y="3733435"/>
                    <a:pt x="1931881" y="3770385"/>
                    <a:pt x="1942866" y="3806336"/>
                  </a:cubicBezTo>
                  <a:cubicBezTo>
                    <a:pt x="1962340" y="3904703"/>
                    <a:pt x="1984310" y="4003069"/>
                    <a:pt x="2008777" y="4100437"/>
                  </a:cubicBezTo>
                  <a:cubicBezTo>
                    <a:pt x="2015268" y="4126901"/>
                    <a:pt x="2019762" y="4150370"/>
                    <a:pt x="1994297" y="4170343"/>
                  </a:cubicBezTo>
                  <a:cubicBezTo>
                    <a:pt x="1981314" y="4180329"/>
                    <a:pt x="1986308" y="4192812"/>
                    <a:pt x="1997792" y="4201800"/>
                  </a:cubicBezTo>
                  <a:cubicBezTo>
                    <a:pt x="2015768" y="4215781"/>
                    <a:pt x="2035741" y="4225767"/>
                    <a:pt x="2058210" y="4230261"/>
                  </a:cubicBezTo>
                  <a:cubicBezTo>
                    <a:pt x="2081179" y="4231260"/>
                    <a:pt x="2104148" y="4234755"/>
                    <a:pt x="2127117" y="4238251"/>
                  </a:cubicBezTo>
                  <a:cubicBezTo>
                    <a:pt x="2132110" y="4240747"/>
                    <a:pt x="2137103" y="4243743"/>
                    <a:pt x="2143095" y="4244242"/>
                  </a:cubicBezTo>
                  <a:cubicBezTo>
                    <a:pt x="2171057" y="4244742"/>
                    <a:pt x="2184040" y="4262218"/>
                    <a:pt x="2189532" y="4287184"/>
                  </a:cubicBezTo>
                  <a:cubicBezTo>
                    <a:pt x="2211503" y="4358588"/>
                    <a:pt x="2177548" y="4423999"/>
                    <a:pt x="2108642" y="4444471"/>
                  </a:cubicBezTo>
                  <a:cubicBezTo>
                    <a:pt x="2095659" y="4450962"/>
                    <a:pt x="2082178" y="4457953"/>
                    <a:pt x="2069195" y="4464444"/>
                  </a:cubicBezTo>
                  <a:cubicBezTo>
                    <a:pt x="2063703" y="4469937"/>
                    <a:pt x="2059209" y="4476428"/>
                    <a:pt x="2049222" y="4476927"/>
                  </a:cubicBezTo>
                  <a:cubicBezTo>
                    <a:pt x="2016766" y="4477926"/>
                    <a:pt x="1983811" y="4482420"/>
                    <a:pt x="1952354" y="4469437"/>
                  </a:cubicBezTo>
                  <a:cubicBezTo>
                    <a:pt x="1943865" y="4465443"/>
                    <a:pt x="1934378" y="4466940"/>
                    <a:pt x="1924891" y="4469437"/>
                  </a:cubicBezTo>
                  <a:close/>
                </a:path>
              </a:pathLst>
            </a:custGeom>
            <a:solidFill>
              <a:schemeClr val="accent5"/>
            </a:solidFill>
            <a:ln w="4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F028456-C1AA-4E76-9420-453F64D07AED}"/>
                </a:ext>
              </a:extLst>
            </p:cNvPr>
            <p:cNvSpPr/>
            <p:nvPr/>
          </p:nvSpPr>
          <p:spPr>
            <a:xfrm>
              <a:off x="7007400" y="2230506"/>
              <a:ext cx="1729537" cy="4049146"/>
            </a:xfrm>
            <a:custGeom>
              <a:avLst/>
              <a:gdLst>
                <a:gd name="connsiteX0" fmla="*/ 333406 w 1729537"/>
                <a:gd name="connsiteY0" fmla="*/ 4043822 h 4049146"/>
                <a:gd name="connsiteX1" fmla="*/ 369357 w 1729537"/>
                <a:gd name="connsiteY1" fmla="*/ 4045070 h 4049146"/>
                <a:gd name="connsiteX2" fmla="*/ 293460 w 1729537"/>
                <a:gd name="connsiteY2" fmla="*/ 4045569 h 4049146"/>
                <a:gd name="connsiteX3" fmla="*/ 297455 w 1729537"/>
                <a:gd name="connsiteY3" fmla="*/ 4044071 h 4049146"/>
                <a:gd name="connsiteX4" fmla="*/ 333406 w 1729537"/>
                <a:gd name="connsiteY4" fmla="*/ 4043822 h 4049146"/>
                <a:gd name="connsiteX5" fmla="*/ 1390972 w 1729537"/>
                <a:gd name="connsiteY5" fmla="*/ 4039578 h 4049146"/>
                <a:gd name="connsiteX6" fmla="*/ 1391971 w 1729537"/>
                <a:gd name="connsiteY6" fmla="*/ 4043572 h 4049146"/>
                <a:gd name="connsiteX7" fmla="*/ 1348530 w 1729537"/>
                <a:gd name="connsiteY7" fmla="*/ 4044072 h 4049146"/>
                <a:gd name="connsiteX8" fmla="*/ 1390972 w 1729537"/>
                <a:gd name="connsiteY8" fmla="*/ 4039578 h 4049146"/>
                <a:gd name="connsiteX9" fmla="*/ 1683077 w 1729537"/>
                <a:gd name="connsiteY9" fmla="*/ 3641617 h 4049146"/>
                <a:gd name="connsiteX10" fmla="*/ 1729514 w 1729537"/>
                <a:gd name="connsiteY10" fmla="*/ 3677569 h 4049146"/>
                <a:gd name="connsiteX11" fmla="*/ 1717030 w 1729537"/>
                <a:gd name="connsiteY11" fmla="*/ 3689553 h 4049146"/>
                <a:gd name="connsiteX12" fmla="*/ 1531782 w 1729537"/>
                <a:gd name="connsiteY12" fmla="*/ 3733992 h 4049146"/>
                <a:gd name="connsiteX13" fmla="*/ 1420433 w 1729537"/>
                <a:gd name="connsiteY13" fmla="*/ 3743479 h 4049146"/>
                <a:gd name="connsiteX14" fmla="*/ 1380986 w 1729537"/>
                <a:gd name="connsiteY14" fmla="*/ 3720511 h 4049146"/>
                <a:gd name="connsiteX15" fmla="*/ 1414441 w 1729537"/>
                <a:gd name="connsiteY15" fmla="*/ 3684060 h 4049146"/>
                <a:gd name="connsiteX16" fmla="*/ 1435412 w 1729537"/>
                <a:gd name="connsiteY16" fmla="*/ 3684060 h 4049146"/>
                <a:gd name="connsiteX17" fmla="*/ 1678583 w 1729537"/>
                <a:gd name="connsiteY17" fmla="*/ 3643116 h 4049146"/>
                <a:gd name="connsiteX18" fmla="*/ 1683077 w 1729537"/>
                <a:gd name="connsiteY18" fmla="*/ 3641617 h 4049146"/>
                <a:gd name="connsiteX19" fmla="*/ 20829 w 1729537"/>
                <a:gd name="connsiteY19" fmla="*/ 3617150 h 4049146"/>
                <a:gd name="connsiteX20" fmla="*/ 27820 w 1729537"/>
                <a:gd name="connsiteY20" fmla="*/ 3620646 h 4049146"/>
                <a:gd name="connsiteX21" fmla="*/ 369857 w 1729537"/>
                <a:gd name="connsiteY21" fmla="*/ 3655599 h 4049146"/>
                <a:gd name="connsiteX22" fmla="*/ 385835 w 1729537"/>
                <a:gd name="connsiteY22" fmla="*/ 3669080 h 4049146"/>
                <a:gd name="connsiteX23" fmla="*/ 340896 w 1729537"/>
                <a:gd name="connsiteY23" fmla="*/ 3716516 h 4049146"/>
                <a:gd name="connsiteX24" fmla="*/ 221558 w 1729537"/>
                <a:gd name="connsiteY24" fmla="*/ 3724505 h 4049146"/>
                <a:gd name="connsiteX25" fmla="*/ 21329 w 1729537"/>
                <a:gd name="connsiteY25" fmla="*/ 3683561 h 4049146"/>
                <a:gd name="connsiteX26" fmla="*/ 12341 w 1729537"/>
                <a:gd name="connsiteY26" fmla="*/ 3619647 h 4049146"/>
                <a:gd name="connsiteX27" fmla="*/ 20829 w 1729537"/>
                <a:gd name="connsiteY27" fmla="*/ 3617150 h 4049146"/>
                <a:gd name="connsiteX28" fmla="*/ 1676709 w 1729537"/>
                <a:gd name="connsiteY28" fmla="*/ 3525150 h 4049146"/>
                <a:gd name="connsiteX29" fmla="*/ 1690066 w 1729537"/>
                <a:gd name="connsiteY29" fmla="*/ 3533763 h 4049146"/>
                <a:gd name="connsiteX30" fmla="*/ 1683076 w 1729537"/>
                <a:gd name="connsiteY30" fmla="*/ 3585693 h 4049146"/>
                <a:gd name="connsiteX31" fmla="*/ 1515303 w 1729537"/>
                <a:gd name="connsiteY31" fmla="*/ 3629634 h 4049146"/>
                <a:gd name="connsiteX32" fmla="*/ 1406451 w 1729537"/>
                <a:gd name="connsiteY32" fmla="*/ 3639120 h 4049146"/>
                <a:gd name="connsiteX33" fmla="*/ 1374494 w 1729537"/>
                <a:gd name="connsiteY33" fmla="*/ 3631131 h 4049146"/>
                <a:gd name="connsiteX34" fmla="*/ 1371498 w 1729537"/>
                <a:gd name="connsiteY34" fmla="*/ 3582198 h 4049146"/>
                <a:gd name="connsiteX35" fmla="*/ 1386478 w 1729537"/>
                <a:gd name="connsiteY35" fmla="*/ 3577704 h 4049146"/>
                <a:gd name="connsiteX36" fmla="*/ 1442901 w 1729537"/>
                <a:gd name="connsiteY36" fmla="*/ 3577205 h 4049146"/>
                <a:gd name="connsiteX37" fmla="*/ 1664101 w 1729537"/>
                <a:gd name="connsiteY37" fmla="*/ 3532266 h 4049146"/>
                <a:gd name="connsiteX38" fmla="*/ 1676709 w 1729537"/>
                <a:gd name="connsiteY38" fmla="*/ 3525150 h 4049146"/>
                <a:gd name="connsiteX39" fmla="*/ 46295 w 1729537"/>
                <a:gd name="connsiteY39" fmla="*/ 3506800 h 4049146"/>
                <a:gd name="connsiteX40" fmla="*/ 276483 w 1729537"/>
                <a:gd name="connsiteY40" fmla="*/ 3558231 h 4049146"/>
                <a:gd name="connsiteX41" fmla="*/ 380342 w 1729537"/>
                <a:gd name="connsiteY41" fmla="*/ 3546247 h 4049146"/>
                <a:gd name="connsiteX42" fmla="*/ 398318 w 1729537"/>
                <a:gd name="connsiteY42" fmla="*/ 3561726 h 4049146"/>
                <a:gd name="connsiteX43" fmla="*/ 360369 w 1729537"/>
                <a:gd name="connsiteY43" fmla="*/ 3608662 h 4049146"/>
                <a:gd name="connsiteX44" fmla="*/ 78252 w 1729537"/>
                <a:gd name="connsiteY44" fmla="*/ 3583696 h 4049146"/>
                <a:gd name="connsiteX45" fmla="*/ 46295 w 1729537"/>
                <a:gd name="connsiteY45" fmla="*/ 3506800 h 4049146"/>
                <a:gd name="connsiteX46" fmla="*/ 1588017 w 1729537"/>
                <a:gd name="connsiteY46" fmla="*/ 1727962 h 4049146"/>
                <a:gd name="connsiteX47" fmla="*/ 1595195 w 1729537"/>
                <a:gd name="connsiteY47" fmla="*/ 1740195 h 4049146"/>
                <a:gd name="connsiteX48" fmla="*/ 1569730 w 1729537"/>
                <a:gd name="connsiteY48" fmla="*/ 1798117 h 4049146"/>
                <a:gd name="connsiteX49" fmla="*/ 1460378 w 1729537"/>
                <a:gd name="connsiteY49" fmla="*/ 1825080 h 4049146"/>
                <a:gd name="connsiteX50" fmla="*/ 1402956 w 1729537"/>
                <a:gd name="connsiteY50" fmla="*/ 1817590 h 4049146"/>
                <a:gd name="connsiteX51" fmla="*/ 1384481 w 1729537"/>
                <a:gd name="connsiteY51" fmla="*/ 1806106 h 4049146"/>
                <a:gd name="connsiteX52" fmla="*/ 1373496 w 1729537"/>
                <a:gd name="connsiteY52" fmla="*/ 1764662 h 4049146"/>
                <a:gd name="connsiteX53" fmla="*/ 1405952 w 1729537"/>
                <a:gd name="connsiteY53" fmla="*/ 1764662 h 4049146"/>
                <a:gd name="connsiteX54" fmla="*/ 1573724 w 1729537"/>
                <a:gd name="connsiteY54" fmla="*/ 1732206 h 4049146"/>
                <a:gd name="connsiteX55" fmla="*/ 1588017 w 1729537"/>
                <a:gd name="connsiteY55" fmla="*/ 1727962 h 4049146"/>
                <a:gd name="connsiteX56" fmla="*/ 244152 w 1729537"/>
                <a:gd name="connsiteY56" fmla="*/ 1684270 h 4049146"/>
                <a:gd name="connsiteX57" fmla="*/ 257009 w 1729537"/>
                <a:gd name="connsiteY57" fmla="*/ 1696754 h 4049146"/>
                <a:gd name="connsiteX58" fmla="*/ 233042 w 1729537"/>
                <a:gd name="connsiteY58" fmla="*/ 1745188 h 4049146"/>
                <a:gd name="connsiteX59" fmla="*/ 141666 w 1729537"/>
                <a:gd name="connsiteY59" fmla="*/ 1754176 h 4049146"/>
                <a:gd name="connsiteX60" fmla="*/ 70762 w 1729537"/>
                <a:gd name="connsiteY60" fmla="*/ 1742691 h 4049146"/>
                <a:gd name="connsiteX61" fmla="*/ 55283 w 1729537"/>
                <a:gd name="connsiteY61" fmla="*/ 1716726 h 4049146"/>
                <a:gd name="connsiteX62" fmla="*/ 84244 w 1729537"/>
                <a:gd name="connsiteY62" fmla="*/ 1686268 h 4049146"/>
                <a:gd name="connsiteX63" fmla="*/ 227549 w 1729537"/>
                <a:gd name="connsiteY63" fmla="*/ 1689763 h 4049146"/>
                <a:gd name="connsiteX64" fmla="*/ 244152 w 1729537"/>
                <a:gd name="connsiteY64" fmla="*/ 1684270 h 4049146"/>
                <a:gd name="connsiteX65" fmla="*/ 1556061 w 1729537"/>
                <a:gd name="connsiteY65" fmla="*/ 1619296 h 4049146"/>
                <a:gd name="connsiteX66" fmla="*/ 1562240 w 1729537"/>
                <a:gd name="connsiteY66" fmla="*/ 1629345 h 4049146"/>
                <a:gd name="connsiteX67" fmla="*/ 1532780 w 1729537"/>
                <a:gd name="connsiteY67" fmla="*/ 1692260 h 4049146"/>
                <a:gd name="connsiteX68" fmla="*/ 1427423 w 1729537"/>
                <a:gd name="connsiteY68" fmla="*/ 1711234 h 4049146"/>
                <a:gd name="connsiteX69" fmla="*/ 1378489 w 1729537"/>
                <a:gd name="connsiteY69" fmla="*/ 1705741 h 4049146"/>
                <a:gd name="connsiteX70" fmla="*/ 1354022 w 1729537"/>
                <a:gd name="connsiteY70" fmla="*/ 1688265 h 4049146"/>
                <a:gd name="connsiteX71" fmla="*/ 1379488 w 1729537"/>
                <a:gd name="connsiteY71" fmla="*/ 1651315 h 4049146"/>
                <a:gd name="connsiteX72" fmla="*/ 1545763 w 1729537"/>
                <a:gd name="connsiteY72" fmla="*/ 1622354 h 4049146"/>
                <a:gd name="connsiteX73" fmla="*/ 1556061 w 1729537"/>
                <a:gd name="connsiteY73" fmla="*/ 1619296 h 4049146"/>
                <a:gd name="connsiteX74" fmla="*/ 275484 w 1729537"/>
                <a:gd name="connsiteY74" fmla="*/ 1572422 h 4049146"/>
                <a:gd name="connsiteX75" fmla="*/ 276982 w 1729537"/>
                <a:gd name="connsiteY75" fmla="*/ 1578414 h 4049146"/>
                <a:gd name="connsiteX76" fmla="*/ 212570 w 1729537"/>
                <a:gd name="connsiteY76" fmla="*/ 1638832 h 4049146"/>
                <a:gd name="connsiteX77" fmla="*/ 95728 w 1729537"/>
                <a:gd name="connsiteY77" fmla="*/ 1634837 h 4049146"/>
                <a:gd name="connsiteX78" fmla="*/ 75256 w 1729537"/>
                <a:gd name="connsiteY78" fmla="*/ 1621356 h 4049146"/>
                <a:gd name="connsiteX79" fmla="*/ 76254 w 1729537"/>
                <a:gd name="connsiteY79" fmla="*/ 1574419 h 4049146"/>
                <a:gd name="connsiteX80" fmla="*/ 84743 w 1729537"/>
                <a:gd name="connsiteY80" fmla="*/ 1572921 h 4049146"/>
                <a:gd name="connsiteX81" fmla="*/ 180613 w 1729537"/>
                <a:gd name="connsiteY81" fmla="*/ 1584905 h 4049146"/>
                <a:gd name="connsiteX82" fmla="*/ 275484 w 1729537"/>
                <a:gd name="connsiteY82" fmla="*/ 1572422 h 4049146"/>
                <a:gd name="connsiteX83" fmla="*/ 583567 w 1729537"/>
                <a:gd name="connsiteY83" fmla="*/ 1461074 h 4049146"/>
                <a:gd name="connsiteX84" fmla="*/ 596549 w 1729537"/>
                <a:gd name="connsiteY84" fmla="*/ 1463570 h 4049146"/>
                <a:gd name="connsiteX85" fmla="*/ 928599 w 1729537"/>
                <a:gd name="connsiteY85" fmla="*/ 1509508 h 4049146"/>
                <a:gd name="connsiteX86" fmla="*/ 1199232 w 1729537"/>
                <a:gd name="connsiteY86" fmla="*/ 1472558 h 4049146"/>
                <a:gd name="connsiteX87" fmla="*/ 1214711 w 1729537"/>
                <a:gd name="connsiteY87" fmla="*/ 1482045 h 4049146"/>
                <a:gd name="connsiteX88" fmla="*/ 1188247 w 1729537"/>
                <a:gd name="connsiteY88" fmla="*/ 1531478 h 4049146"/>
                <a:gd name="connsiteX89" fmla="*/ 924604 w 1729537"/>
                <a:gd name="connsiteY89" fmla="*/ 1565932 h 4049146"/>
                <a:gd name="connsiteX90" fmla="*/ 587561 w 1729537"/>
                <a:gd name="connsiteY90" fmla="*/ 1518496 h 4049146"/>
                <a:gd name="connsiteX91" fmla="*/ 569086 w 1729537"/>
                <a:gd name="connsiteY91" fmla="*/ 1505513 h 4049146"/>
                <a:gd name="connsiteX92" fmla="*/ 583567 w 1729537"/>
                <a:gd name="connsiteY92" fmla="*/ 1461074 h 4049146"/>
                <a:gd name="connsiteX93" fmla="*/ 631002 w 1729537"/>
                <a:gd name="connsiteY93" fmla="*/ 1371195 h 4049146"/>
                <a:gd name="connsiteX94" fmla="*/ 992013 w 1729537"/>
                <a:gd name="connsiteY94" fmla="*/ 1404650 h 4049146"/>
                <a:gd name="connsiteX95" fmla="*/ 1174266 w 1729537"/>
                <a:gd name="connsiteY95" fmla="*/ 1378685 h 4049146"/>
                <a:gd name="connsiteX96" fmla="*/ 1200730 w 1729537"/>
                <a:gd name="connsiteY96" fmla="*/ 1387174 h 4049146"/>
                <a:gd name="connsiteX97" fmla="*/ 1189245 w 1729537"/>
                <a:gd name="connsiteY97" fmla="*/ 1428618 h 4049146"/>
                <a:gd name="connsiteX98" fmla="*/ 1130825 w 1729537"/>
                <a:gd name="connsiteY98" fmla="*/ 1441101 h 4049146"/>
                <a:gd name="connsiteX99" fmla="*/ 853201 w 1729537"/>
                <a:gd name="connsiteY99" fmla="*/ 1461573 h 4049146"/>
                <a:gd name="connsiteX100" fmla="*/ 640489 w 1729537"/>
                <a:gd name="connsiteY100" fmla="*/ 1433111 h 4049146"/>
                <a:gd name="connsiteX101" fmla="*/ 633499 w 1729537"/>
                <a:gd name="connsiteY101" fmla="*/ 1430615 h 4049146"/>
                <a:gd name="connsiteX102" fmla="*/ 618519 w 1729537"/>
                <a:gd name="connsiteY102" fmla="*/ 1372693 h 4049146"/>
                <a:gd name="connsiteX103" fmla="*/ 631002 w 1729537"/>
                <a:gd name="connsiteY103" fmla="*/ 1371195 h 4049146"/>
                <a:gd name="connsiteX104" fmla="*/ 1161283 w 1729537"/>
                <a:gd name="connsiteY104" fmla="*/ 894841 h 4049146"/>
                <a:gd name="connsiteX105" fmla="*/ 1166277 w 1729537"/>
                <a:gd name="connsiteY105" fmla="*/ 925300 h 4049146"/>
                <a:gd name="connsiteX106" fmla="*/ 1189245 w 1729537"/>
                <a:gd name="connsiteY106" fmla="*/ 1170967 h 4049146"/>
                <a:gd name="connsiteX107" fmla="*/ 1190744 w 1729537"/>
                <a:gd name="connsiteY107" fmla="*/ 1240872 h 4049146"/>
                <a:gd name="connsiteX108" fmla="*/ 1201729 w 1729537"/>
                <a:gd name="connsiteY108" fmla="*/ 1306283 h 4049146"/>
                <a:gd name="connsiteX109" fmla="*/ 1260649 w 1729537"/>
                <a:gd name="connsiteY109" fmla="*/ 1490034 h 4049146"/>
                <a:gd name="connsiteX110" fmla="*/ 1351026 w 1729537"/>
                <a:gd name="connsiteY110" fmla="*/ 1829075 h 4049146"/>
                <a:gd name="connsiteX111" fmla="*/ 1382484 w 1729537"/>
                <a:gd name="connsiteY111" fmla="*/ 1867522 h 4049146"/>
                <a:gd name="connsiteX112" fmla="*/ 1398462 w 1729537"/>
                <a:gd name="connsiteY112" fmla="*/ 1878508 h 4049146"/>
                <a:gd name="connsiteX113" fmla="*/ 1397963 w 1729537"/>
                <a:gd name="connsiteY113" fmla="*/ 1899479 h 4049146"/>
                <a:gd name="connsiteX114" fmla="*/ 1381485 w 1729537"/>
                <a:gd name="connsiteY114" fmla="*/ 1895485 h 4049146"/>
                <a:gd name="connsiteX115" fmla="*/ 982026 w 1729537"/>
                <a:gd name="connsiteY115" fmla="*/ 1646322 h 4049146"/>
                <a:gd name="connsiteX116" fmla="*/ 921109 w 1729537"/>
                <a:gd name="connsiteY116" fmla="*/ 1677780 h 4049146"/>
                <a:gd name="connsiteX117" fmla="*/ 919112 w 1729537"/>
                <a:gd name="connsiteY117" fmla="*/ 1695256 h 4049146"/>
                <a:gd name="connsiteX118" fmla="*/ 973538 w 1729537"/>
                <a:gd name="connsiteY118" fmla="*/ 1772651 h 4049146"/>
                <a:gd name="connsiteX119" fmla="*/ 1323564 w 1729537"/>
                <a:gd name="connsiteY119" fmla="*/ 1961895 h 4049146"/>
                <a:gd name="connsiteX120" fmla="*/ 1341040 w 1729537"/>
                <a:gd name="connsiteY120" fmla="*/ 1975876 h 4049146"/>
                <a:gd name="connsiteX121" fmla="*/ 1368503 w 1729537"/>
                <a:gd name="connsiteY121" fmla="*/ 2053271 h 4049146"/>
                <a:gd name="connsiteX122" fmla="*/ 1382484 w 1729537"/>
                <a:gd name="connsiteY122" fmla="*/ 2106698 h 4049146"/>
                <a:gd name="connsiteX123" fmla="*/ 1398961 w 1729537"/>
                <a:gd name="connsiteY123" fmla="*/ 2131165 h 4049146"/>
                <a:gd name="connsiteX124" fmla="*/ 1433914 w 1729537"/>
                <a:gd name="connsiteY124" fmla="*/ 2163122 h 4049146"/>
                <a:gd name="connsiteX125" fmla="*/ 1446896 w 1729537"/>
                <a:gd name="connsiteY125" fmla="*/ 2175605 h 4049146"/>
                <a:gd name="connsiteX126" fmla="*/ 1504818 w 1729537"/>
                <a:gd name="connsiteY126" fmla="*/ 2197575 h 4049146"/>
                <a:gd name="connsiteX127" fmla="*/ 1528785 w 1729537"/>
                <a:gd name="connsiteY127" fmla="*/ 2200571 h 4049146"/>
                <a:gd name="connsiteX128" fmla="*/ 1555749 w 1729537"/>
                <a:gd name="connsiteY128" fmla="*/ 2210557 h 4049146"/>
                <a:gd name="connsiteX129" fmla="*/ 1536774 w 1729537"/>
                <a:gd name="connsiteY129" fmla="*/ 2255996 h 4049146"/>
                <a:gd name="connsiteX130" fmla="*/ 1490337 w 1729537"/>
                <a:gd name="connsiteY130" fmla="*/ 2236522 h 4049146"/>
                <a:gd name="connsiteX131" fmla="*/ 1432416 w 1729537"/>
                <a:gd name="connsiteY131" fmla="*/ 2215052 h 4049146"/>
                <a:gd name="connsiteX132" fmla="*/ 1404953 w 1729537"/>
                <a:gd name="connsiteY132" fmla="*/ 2192582 h 4049146"/>
                <a:gd name="connsiteX133" fmla="*/ 1372996 w 1729537"/>
                <a:gd name="connsiteY133" fmla="*/ 2165119 h 4049146"/>
                <a:gd name="connsiteX134" fmla="*/ 1348030 w 1729537"/>
                <a:gd name="connsiteY134" fmla="*/ 2126172 h 4049146"/>
                <a:gd name="connsiteX135" fmla="*/ 1337544 w 1729537"/>
                <a:gd name="connsiteY135" fmla="*/ 2078237 h 4049146"/>
                <a:gd name="connsiteX136" fmla="*/ 1298597 w 1729537"/>
                <a:gd name="connsiteY136" fmla="*/ 1984863 h 4049146"/>
                <a:gd name="connsiteX137" fmla="*/ 1237181 w 1729537"/>
                <a:gd name="connsiteY137" fmla="*/ 1937927 h 4049146"/>
                <a:gd name="connsiteX138" fmla="*/ 949570 w 1729537"/>
                <a:gd name="connsiteY138" fmla="*/ 1802610 h 4049146"/>
                <a:gd name="connsiteX139" fmla="*/ 882162 w 1729537"/>
                <a:gd name="connsiteY139" fmla="*/ 1742692 h 4049146"/>
                <a:gd name="connsiteX140" fmla="*/ 925603 w 1729537"/>
                <a:gd name="connsiteY140" fmla="*/ 1615364 h 4049146"/>
                <a:gd name="connsiteX141" fmla="*/ 989017 w 1729537"/>
                <a:gd name="connsiteY141" fmla="*/ 1617861 h 4049146"/>
                <a:gd name="connsiteX142" fmla="*/ 1260649 w 1729537"/>
                <a:gd name="connsiteY142" fmla="*/ 1770154 h 4049146"/>
                <a:gd name="connsiteX143" fmla="*/ 1295601 w 1729537"/>
                <a:gd name="connsiteY143" fmla="*/ 1788130 h 4049146"/>
                <a:gd name="connsiteX144" fmla="*/ 1286613 w 1729537"/>
                <a:gd name="connsiteY144" fmla="*/ 1723717 h 4049146"/>
                <a:gd name="connsiteX145" fmla="*/ 1200730 w 1729537"/>
                <a:gd name="connsiteY145" fmla="*/ 1340737 h 4049146"/>
                <a:gd name="connsiteX146" fmla="*/ 1174266 w 1729537"/>
                <a:gd name="connsiteY146" fmla="*/ 1152492 h 4049146"/>
                <a:gd name="connsiteX147" fmla="*/ 1156789 w 1729537"/>
                <a:gd name="connsiteY147" fmla="*/ 914315 h 4049146"/>
                <a:gd name="connsiteX148" fmla="*/ 1161283 w 1729537"/>
                <a:gd name="connsiteY148" fmla="*/ 894841 h 4049146"/>
                <a:gd name="connsiteX149" fmla="*/ 1004433 w 1729537"/>
                <a:gd name="connsiteY149" fmla="*/ 494883 h 4049146"/>
                <a:gd name="connsiteX150" fmla="*/ 1159786 w 1729537"/>
                <a:gd name="connsiteY150" fmla="*/ 505369 h 4049146"/>
                <a:gd name="connsiteX151" fmla="*/ 1186250 w 1729537"/>
                <a:gd name="connsiteY151" fmla="*/ 520848 h 4049146"/>
                <a:gd name="connsiteX152" fmla="*/ 1151297 w 1729537"/>
                <a:gd name="connsiteY152" fmla="*/ 557798 h 4049146"/>
                <a:gd name="connsiteX153" fmla="*/ 877169 w 1729537"/>
                <a:gd name="connsiteY153" fmla="*/ 546813 h 4049146"/>
                <a:gd name="connsiteX154" fmla="*/ 549613 w 1729537"/>
                <a:gd name="connsiteY154" fmla="*/ 568783 h 4049146"/>
                <a:gd name="connsiteX155" fmla="*/ 506172 w 1729537"/>
                <a:gd name="connsiteY155" fmla="*/ 578270 h 4049146"/>
                <a:gd name="connsiteX156" fmla="*/ 480706 w 1729537"/>
                <a:gd name="connsiteY156" fmla="*/ 573776 h 4049146"/>
                <a:gd name="connsiteX157" fmla="*/ 491192 w 1729537"/>
                <a:gd name="connsiteY157" fmla="*/ 530335 h 4049146"/>
                <a:gd name="connsiteX158" fmla="*/ 561097 w 1729537"/>
                <a:gd name="connsiteY158" fmla="*/ 513857 h 4049146"/>
                <a:gd name="connsiteX159" fmla="*/ 813755 w 1729537"/>
                <a:gd name="connsiteY159" fmla="*/ 496381 h 4049146"/>
                <a:gd name="connsiteX160" fmla="*/ 848707 w 1729537"/>
                <a:gd name="connsiteY160" fmla="*/ 496381 h 4049146"/>
                <a:gd name="connsiteX161" fmla="*/ 1004433 w 1729537"/>
                <a:gd name="connsiteY161" fmla="*/ 494883 h 4049146"/>
                <a:gd name="connsiteX162" fmla="*/ 817000 w 1729537"/>
                <a:gd name="connsiteY162" fmla="*/ 385095 h 4049146"/>
                <a:gd name="connsiteX163" fmla="*/ 1093375 w 1729537"/>
                <a:gd name="connsiteY163" fmla="*/ 389526 h 4049146"/>
                <a:gd name="connsiteX164" fmla="*/ 1212714 w 1729537"/>
                <a:gd name="connsiteY164" fmla="*/ 399513 h 4049146"/>
                <a:gd name="connsiteX165" fmla="*/ 1236182 w 1729537"/>
                <a:gd name="connsiteY165" fmla="*/ 409499 h 4049146"/>
                <a:gd name="connsiteX166" fmla="*/ 1226195 w 1729537"/>
                <a:gd name="connsiteY166" fmla="*/ 433966 h 4049146"/>
                <a:gd name="connsiteX167" fmla="*/ 1183753 w 1729537"/>
                <a:gd name="connsiteY167" fmla="*/ 449944 h 4049146"/>
                <a:gd name="connsiteX168" fmla="*/ 999503 w 1729537"/>
                <a:gd name="connsiteY168" fmla="*/ 439459 h 4049146"/>
                <a:gd name="connsiteX169" fmla="*/ 628505 w 1729537"/>
                <a:gd name="connsiteY169" fmla="*/ 453440 h 4049146"/>
                <a:gd name="connsiteX170" fmla="*/ 482703 w 1729537"/>
                <a:gd name="connsiteY170" fmla="*/ 476908 h 4049146"/>
                <a:gd name="connsiteX171" fmla="*/ 542122 w 1729537"/>
                <a:gd name="connsiteY171" fmla="*/ 413993 h 4049146"/>
                <a:gd name="connsiteX172" fmla="*/ 817000 w 1729537"/>
                <a:gd name="connsiteY172" fmla="*/ 385095 h 4049146"/>
                <a:gd name="connsiteX173" fmla="*/ 733863 w 1729537"/>
                <a:gd name="connsiteY173" fmla="*/ 249153 h 4049146"/>
                <a:gd name="connsiteX174" fmla="*/ 740853 w 1729537"/>
                <a:gd name="connsiteY174" fmla="*/ 253210 h 4049146"/>
                <a:gd name="connsiteX175" fmla="*/ 735860 w 1729537"/>
                <a:gd name="connsiteY175" fmla="*/ 269688 h 4049146"/>
                <a:gd name="connsiteX176" fmla="*/ 701906 w 1729537"/>
                <a:gd name="connsiteY176" fmla="*/ 278676 h 4049146"/>
                <a:gd name="connsiteX177" fmla="*/ 726872 w 1729537"/>
                <a:gd name="connsiteY177" fmla="*/ 253710 h 4049146"/>
                <a:gd name="connsiteX178" fmla="*/ 733863 w 1729537"/>
                <a:gd name="connsiteY178" fmla="*/ 249153 h 4049146"/>
                <a:gd name="connsiteX179" fmla="*/ 714390 w 1729537"/>
                <a:gd name="connsiteY179" fmla="*/ 177813 h 4049146"/>
                <a:gd name="connsiteX180" fmla="*/ 730867 w 1729537"/>
                <a:gd name="connsiteY180" fmla="*/ 208771 h 4049146"/>
                <a:gd name="connsiteX181" fmla="*/ 694916 w 1729537"/>
                <a:gd name="connsiteY181" fmla="*/ 243724 h 4049146"/>
                <a:gd name="connsiteX182" fmla="*/ 677939 w 1729537"/>
                <a:gd name="connsiteY182" fmla="*/ 210269 h 4049146"/>
                <a:gd name="connsiteX183" fmla="*/ 714390 w 1729537"/>
                <a:gd name="connsiteY183" fmla="*/ 177813 h 4049146"/>
                <a:gd name="connsiteX184" fmla="*/ 708397 w 1729537"/>
                <a:gd name="connsiteY184" fmla="*/ 81943 h 4049146"/>
                <a:gd name="connsiteX185" fmla="*/ 714888 w 1729537"/>
                <a:gd name="connsiteY185" fmla="*/ 151848 h 4049146"/>
                <a:gd name="connsiteX186" fmla="*/ 705401 w 1729537"/>
                <a:gd name="connsiteY186" fmla="*/ 172820 h 4049146"/>
                <a:gd name="connsiteX187" fmla="*/ 671447 w 1729537"/>
                <a:gd name="connsiteY187" fmla="*/ 195789 h 4049146"/>
                <a:gd name="connsiteX188" fmla="*/ 661960 w 1729537"/>
                <a:gd name="connsiteY188" fmla="*/ 113900 h 4049146"/>
                <a:gd name="connsiteX189" fmla="*/ 708397 w 1729537"/>
                <a:gd name="connsiteY189" fmla="*/ 81943 h 4049146"/>
                <a:gd name="connsiteX190" fmla="*/ 703030 w 1729537"/>
                <a:gd name="connsiteY190" fmla="*/ 50423 h 4049146"/>
                <a:gd name="connsiteX191" fmla="*/ 711893 w 1729537"/>
                <a:gd name="connsiteY191" fmla="*/ 54480 h 4049146"/>
                <a:gd name="connsiteX192" fmla="*/ 700409 w 1729537"/>
                <a:gd name="connsiteY192" fmla="*/ 73455 h 4049146"/>
                <a:gd name="connsiteX193" fmla="*/ 661961 w 1729537"/>
                <a:gd name="connsiteY193" fmla="*/ 104413 h 4049146"/>
                <a:gd name="connsiteX194" fmla="*/ 646981 w 1729537"/>
                <a:gd name="connsiteY194" fmla="*/ 103913 h 4049146"/>
                <a:gd name="connsiteX195" fmla="*/ 651974 w 1729537"/>
                <a:gd name="connsiteY195" fmla="*/ 88934 h 4049146"/>
                <a:gd name="connsiteX196" fmla="*/ 691920 w 1729537"/>
                <a:gd name="connsiteY196" fmla="*/ 59474 h 4049146"/>
                <a:gd name="connsiteX197" fmla="*/ 703030 w 1729537"/>
                <a:gd name="connsiteY197" fmla="*/ 50423 h 4049146"/>
                <a:gd name="connsiteX198" fmla="*/ 688112 w 1729537"/>
                <a:gd name="connsiteY198" fmla="*/ 8105 h 4049146"/>
                <a:gd name="connsiteX199" fmla="*/ 699908 w 1729537"/>
                <a:gd name="connsiteY199" fmla="*/ 25519 h 4049146"/>
                <a:gd name="connsiteX200" fmla="*/ 687925 w 1729537"/>
                <a:gd name="connsiteY200" fmla="*/ 55479 h 4049146"/>
                <a:gd name="connsiteX201" fmla="*/ 647480 w 1729537"/>
                <a:gd name="connsiteY201" fmla="*/ 84439 h 4049146"/>
                <a:gd name="connsiteX202" fmla="*/ 634497 w 1729537"/>
                <a:gd name="connsiteY202" fmla="*/ 46491 h 4049146"/>
                <a:gd name="connsiteX203" fmla="*/ 671447 w 1729537"/>
                <a:gd name="connsiteY203" fmla="*/ 15033 h 4049146"/>
                <a:gd name="connsiteX204" fmla="*/ 688112 w 1729537"/>
                <a:gd name="connsiteY204" fmla="*/ 8105 h 4049146"/>
                <a:gd name="connsiteX205" fmla="*/ 623513 w 1729537"/>
                <a:gd name="connsiteY205" fmla="*/ 54 h 4049146"/>
                <a:gd name="connsiteX206" fmla="*/ 664957 w 1729537"/>
                <a:gd name="connsiteY206" fmla="*/ 7044 h 4049146"/>
                <a:gd name="connsiteX207" fmla="*/ 661961 w 1729537"/>
                <a:gd name="connsiteY207" fmla="*/ 15533 h 4049146"/>
                <a:gd name="connsiteX208" fmla="*/ 637494 w 1729537"/>
                <a:gd name="connsiteY208" fmla="*/ 35506 h 4049146"/>
                <a:gd name="connsiteX209" fmla="*/ 618020 w 1729537"/>
                <a:gd name="connsiteY209" fmla="*/ 6046 h 4049146"/>
                <a:gd name="connsiteX210" fmla="*/ 623513 w 1729537"/>
                <a:gd name="connsiteY210" fmla="*/ 54 h 40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729537" h="4049146">
                  <a:moveTo>
                    <a:pt x="333406" y="4043822"/>
                  </a:moveTo>
                  <a:cubicBezTo>
                    <a:pt x="345390" y="4042948"/>
                    <a:pt x="357373" y="4042324"/>
                    <a:pt x="369357" y="4045070"/>
                  </a:cubicBezTo>
                  <a:cubicBezTo>
                    <a:pt x="343892" y="4049065"/>
                    <a:pt x="318925" y="4051561"/>
                    <a:pt x="293460" y="4045569"/>
                  </a:cubicBezTo>
                  <a:cubicBezTo>
                    <a:pt x="294459" y="4044571"/>
                    <a:pt x="295957" y="4044071"/>
                    <a:pt x="297455" y="4044071"/>
                  </a:cubicBezTo>
                  <a:cubicBezTo>
                    <a:pt x="309438" y="4045819"/>
                    <a:pt x="321422" y="4044696"/>
                    <a:pt x="333406" y="4043822"/>
                  </a:cubicBezTo>
                  <a:close/>
                  <a:moveTo>
                    <a:pt x="1390972" y="4039578"/>
                  </a:moveTo>
                  <a:cubicBezTo>
                    <a:pt x="1391971" y="4040576"/>
                    <a:pt x="1391971" y="4042074"/>
                    <a:pt x="1391971" y="4043572"/>
                  </a:cubicBezTo>
                  <a:cubicBezTo>
                    <a:pt x="1377491" y="4051561"/>
                    <a:pt x="1363010" y="4048565"/>
                    <a:pt x="1348530" y="4044072"/>
                  </a:cubicBezTo>
                  <a:cubicBezTo>
                    <a:pt x="1362511" y="4036582"/>
                    <a:pt x="1376991" y="4040077"/>
                    <a:pt x="1390972" y="4039578"/>
                  </a:cubicBezTo>
                  <a:close/>
                  <a:moveTo>
                    <a:pt x="1683077" y="3641617"/>
                  </a:moveTo>
                  <a:cubicBezTo>
                    <a:pt x="1713535" y="3633628"/>
                    <a:pt x="1728016" y="3645113"/>
                    <a:pt x="1729514" y="3677569"/>
                  </a:cubicBezTo>
                  <a:cubicBezTo>
                    <a:pt x="1730013" y="3688055"/>
                    <a:pt x="1722523" y="3687056"/>
                    <a:pt x="1717030" y="3689553"/>
                  </a:cubicBezTo>
                  <a:cubicBezTo>
                    <a:pt x="1658110" y="3715517"/>
                    <a:pt x="1595695" y="3727501"/>
                    <a:pt x="1531782" y="3733992"/>
                  </a:cubicBezTo>
                  <a:cubicBezTo>
                    <a:pt x="1494832" y="3737987"/>
                    <a:pt x="1457882" y="3742481"/>
                    <a:pt x="1420433" y="3743479"/>
                  </a:cubicBezTo>
                  <a:cubicBezTo>
                    <a:pt x="1405453" y="3743979"/>
                    <a:pt x="1383982" y="3747474"/>
                    <a:pt x="1380986" y="3720511"/>
                  </a:cubicBezTo>
                  <a:cubicBezTo>
                    <a:pt x="1376492" y="3682063"/>
                    <a:pt x="1375993" y="3682562"/>
                    <a:pt x="1414441" y="3684060"/>
                  </a:cubicBezTo>
                  <a:cubicBezTo>
                    <a:pt x="1421930" y="3684559"/>
                    <a:pt x="1429420" y="3684060"/>
                    <a:pt x="1435412" y="3684060"/>
                  </a:cubicBezTo>
                  <a:cubicBezTo>
                    <a:pt x="1520797" y="3690551"/>
                    <a:pt x="1599190" y="3662090"/>
                    <a:pt x="1678583" y="3643116"/>
                  </a:cubicBezTo>
                  <a:cubicBezTo>
                    <a:pt x="1680081" y="3642616"/>
                    <a:pt x="1681579" y="3642117"/>
                    <a:pt x="1683077" y="3641617"/>
                  </a:cubicBezTo>
                  <a:close/>
                  <a:moveTo>
                    <a:pt x="20829" y="3617150"/>
                  </a:moveTo>
                  <a:cubicBezTo>
                    <a:pt x="23326" y="3618024"/>
                    <a:pt x="25573" y="3619897"/>
                    <a:pt x="27820" y="3620646"/>
                  </a:cubicBezTo>
                  <a:cubicBezTo>
                    <a:pt x="138670" y="3664586"/>
                    <a:pt x="252516" y="3675072"/>
                    <a:pt x="369857" y="3655599"/>
                  </a:cubicBezTo>
                  <a:cubicBezTo>
                    <a:pt x="380342" y="3654100"/>
                    <a:pt x="386334" y="3653601"/>
                    <a:pt x="385835" y="3669080"/>
                  </a:cubicBezTo>
                  <a:cubicBezTo>
                    <a:pt x="382340" y="3711023"/>
                    <a:pt x="382839" y="3711523"/>
                    <a:pt x="340896" y="3716516"/>
                  </a:cubicBezTo>
                  <a:cubicBezTo>
                    <a:pt x="300950" y="3721010"/>
                    <a:pt x="261503" y="3725504"/>
                    <a:pt x="221558" y="3724505"/>
                  </a:cubicBezTo>
                  <a:cubicBezTo>
                    <a:pt x="151652" y="3726003"/>
                    <a:pt x="84743" y="3714019"/>
                    <a:pt x="21329" y="3683561"/>
                  </a:cubicBezTo>
                  <a:cubicBezTo>
                    <a:pt x="-3138" y="3671577"/>
                    <a:pt x="-7132" y="3638122"/>
                    <a:pt x="12341" y="3619647"/>
                  </a:cubicBezTo>
                  <a:cubicBezTo>
                    <a:pt x="15586" y="3616401"/>
                    <a:pt x="18333" y="3616276"/>
                    <a:pt x="20829" y="3617150"/>
                  </a:cubicBezTo>
                  <a:close/>
                  <a:moveTo>
                    <a:pt x="1676709" y="3525150"/>
                  </a:moveTo>
                  <a:cubicBezTo>
                    <a:pt x="1681328" y="3523527"/>
                    <a:pt x="1686072" y="3524525"/>
                    <a:pt x="1690066" y="3533763"/>
                  </a:cubicBezTo>
                  <a:cubicBezTo>
                    <a:pt x="1701051" y="3559229"/>
                    <a:pt x="1699054" y="3578703"/>
                    <a:pt x="1683076" y="3585693"/>
                  </a:cubicBezTo>
                  <a:cubicBezTo>
                    <a:pt x="1629149" y="3609161"/>
                    <a:pt x="1573724" y="3624640"/>
                    <a:pt x="1515303" y="3629634"/>
                  </a:cubicBezTo>
                  <a:cubicBezTo>
                    <a:pt x="1479352" y="3632629"/>
                    <a:pt x="1442901" y="3636125"/>
                    <a:pt x="1406451" y="3639120"/>
                  </a:cubicBezTo>
                  <a:cubicBezTo>
                    <a:pt x="1394966" y="3640119"/>
                    <a:pt x="1379487" y="3641118"/>
                    <a:pt x="1374494" y="3631131"/>
                  </a:cubicBezTo>
                  <a:cubicBezTo>
                    <a:pt x="1367504" y="3616651"/>
                    <a:pt x="1369501" y="3598675"/>
                    <a:pt x="1371498" y="3582198"/>
                  </a:cubicBezTo>
                  <a:cubicBezTo>
                    <a:pt x="1372497" y="3574708"/>
                    <a:pt x="1380985" y="3577704"/>
                    <a:pt x="1386478" y="3577704"/>
                  </a:cubicBezTo>
                  <a:cubicBezTo>
                    <a:pt x="1403954" y="3577704"/>
                    <a:pt x="1421430" y="3577704"/>
                    <a:pt x="1442901" y="3577205"/>
                  </a:cubicBezTo>
                  <a:cubicBezTo>
                    <a:pt x="1516302" y="3574708"/>
                    <a:pt x="1591200" y="3559728"/>
                    <a:pt x="1664101" y="3532266"/>
                  </a:cubicBezTo>
                  <a:cubicBezTo>
                    <a:pt x="1667596" y="3531017"/>
                    <a:pt x="1672091" y="3526773"/>
                    <a:pt x="1676709" y="3525150"/>
                  </a:cubicBezTo>
                  <a:close/>
                  <a:moveTo>
                    <a:pt x="46295" y="3506800"/>
                  </a:moveTo>
                  <a:cubicBezTo>
                    <a:pt x="119695" y="3544249"/>
                    <a:pt x="196092" y="3560727"/>
                    <a:pt x="276483" y="3558231"/>
                  </a:cubicBezTo>
                  <a:cubicBezTo>
                    <a:pt x="311435" y="3557232"/>
                    <a:pt x="346388" y="3554236"/>
                    <a:pt x="380342" y="3546247"/>
                  </a:cubicBezTo>
                  <a:cubicBezTo>
                    <a:pt x="394323" y="3542751"/>
                    <a:pt x="399316" y="3545248"/>
                    <a:pt x="398318" y="3561726"/>
                  </a:cubicBezTo>
                  <a:cubicBezTo>
                    <a:pt x="396820" y="3601671"/>
                    <a:pt x="395821" y="3604668"/>
                    <a:pt x="360369" y="3608662"/>
                  </a:cubicBezTo>
                  <a:cubicBezTo>
                    <a:pt x="264499" y="3620146"/>
                    <a:pt x="169628" y="3621145"/>
                    <a:pt x="78252" y="3583696"/>
                  </a:cubicBezTo>
                  <a:cubicBezTo>
                    <a:pt x="26821" y="3562724"/>
                    <a:pt x="27321" y="3562225"/>
                    <a:pt x="46295" y="3506800"/>
                  </a:cubicBezTo>
                  <a:close/>
                  <a:moveTo>
                    <a:pt x="1588017" y="1727962"/>
                  </a:moveTo>
                  <a:cubicBezTo>
                    <a:pt x="1591201" y="1729335"/>
                    <a:pt x="1593198" y="1733454"/>
                    <a:pt x="1595195" y="1740195"/>
                  </a:cubicBezTo>
                  <a:cubicBezTo>
                    <a:pt x="1606180" y="1775148"/>
                    <a:pt x="1603684" y="1780641"/>
                    <a:pt x="1569730" y="1798117"/>
                  </a:cubicBezTo>
                  <a:cubicBezTo>
                    <a:pt x="1535776" y="1815593"/>
                    <a:pt x="1499824" y="1824581"/>
                    <a:pt x="1460378" y="1825080"/>
                  </a:cubicBezTo>
                  <a:cubicBezTo>
                    <a:pt x="1441903" y="1824082"/>
                    <a:pt x="1422429" y="1822584"/>
                    <a:pt x="1402956" y="1817590"/>
                  </a:cubicBezTo>
                  <a:cubicBezTo>
                    <a:pt x="1395466" y="1815593"/>
                    <a:pt x="1388975" y="1812597"/>
                    <a:pt x="1384481" y="1806106"/>
                  </a:cubicBezTo>
                  <a:cubicBezTo>
                    <a:pt x="1376492" y="1793124"/>
                    <a:pt x="1367504" y="1777645"/>
                    <a:pt x="1373496" y="1764662"/>
                  </a:cubicBezTo>
                  <a:cubicBezTo>
                    <a:pt x="1377490" y="1756174"/>
                    <a:pt x="1394467" y="1763164"/>
                    <a:pt x="1405952" y="1764662"/>
                  </a:cubicBezTo>
                  <a:cubicBezTo>
                    <a:pt x="1465371" y="1772152"/>
                    <a:pt x="1522294" y="1763664"/>
                    <a:pt x="1573724" y="1732206"/>
                  </a:cubicBezTo>
                  <a:cubicBezTo>
                    <a:pt x="1580465" y="1727962"/>
                    <a:pt x="1584834" y="1726589"/>
                    <a:pt x="1588017" y="1727962"/>
                  </a:cubicBezTo>
                  <a:close/>
                  <a:moveTo>
                    <a:pt x="244152" y="1684270"/>
                  </a:moveTo>
                  <a:cubicBezTo>
                    <a:pt x="249894" y="1683397"/>
                    <a:pt x="255012" y="1685519"/>
                    <a:pt x="257009" y="1696754"/>
                  </a:cubicBezTo>
                  <a:cubicBezTo>
                    <a:pt x="262003" y="1725215"/>
                    <a:pt x="254014" y="1742192"/>
                    <a:pt x="233042" y="1745188"/>
                  </a:cubicBezTo>
                  <a:cubicBezTo>
                    <a:pt x="202583" y="1749182"/>
                    <a:pt x="172125" y="1751180"/>
                    <a:pt x="141666" y="1754176"/>
                  </a:cubicBezTo>
                  <a:cubicBezTo>
                    <a:pt x="117199" y="1755674"/>
                    <a:pt x="93731" y="1749682"/>
                    <a:pt x="70762" y="1742691"/>
                  </a:cubicBezTo>
                  <a:cubicBezTo>
                    <a:pt x="55782" y="1738197"/>
                    <a:pt x="47294" y="1729709"/>
                    <a:pt x="55283" y="1716726"/>
                  </a:cubicBezTo>
                  <a:cubicBezTo>
                    <a:pt x="61774" y="1704743"/>
                    <a:pt x="52287" y="1678778"/>
                    <a:pt x="84244" y="1686268"/>
                  </a:cubicBezTo>
                  <a:cubicBezTo>
                    <a:pt x="131180" y="1697253"/>
                    <a:pt x="179614" y="1696254"/>
                    <a:pt x="227549" y="1689763"/>
                  </a:cubicBezTo>
                  <a:cubicBezTo>
                    <a:pt x="232043" y="1689014"/>
                    <a:pt x="238409" y="1685144"/>
                    <a:pt x="244152" y="1684270"/>
                  </a:cubicBezTo>
                  <a:close/>
                  <a:moveTo>
                    <a:pt x="1556061" y="1619296"/>
                  </a:moveTo>
                  <a:cubicBezTo>
                    <a:pt x="1558496" y="1620232"/>
                    <a:pt x="1560243" y="1623353"/>
                    <a:pt x="1562240" y="1629345"/>
                  </a:cubicBezTo>
                  <a:cubicBezTo>
                    <a:pt x="1576221" y="1673285"/>
                    <a:pt x="1575722" y="1675782"/>
                    <a:pt x="1532780" y="1692260"/>
                  </a:cubicBezTo>
                  <a:cubicBezTo>
                    <a:pt x="1498327" y="1705741"/>
                    <a:pt x="1461876" y="1708238"/>
                    <a:pt x="1427423" y="1711234"/>
                  </a:cubicBezTo>
                  <a:cubicBezTo>
                    <a:pt x="1409947" y="1709237"/>
                    <a:pt x="1393968" y="1708238"/>
                    <a:pt x="1378489" y="1705741"/>
                  </a:cubicBezTo>
                  <a:cubicBezTo>
                    <a:pt x="1368004" y="1704243"/>
                    <a:pt x="1358516" y="1700748"/>
                    <a:pt x="1354022" y="1688265"/>
                  </a:cubicBezTo>
                  <a:cubicBezTo>
                    <a:pt x="1340541" y="1654311"/>
                    <a:pt x="1344036" y="1648818"/>
                    <a:pt x="1379488" y="1651315"/>
                  </a:cubicBezTo>
                  <a:cubicBezTo>
                    <a:pt x="1436910" y="1655310"/>
                    <a:pt x="1493833" y="1651315"/>
                    <a:pt x="1545763" y="1622354"/>
                  </a:cubicBezTo>
                  <a:cubicBezTo>
                    <a:pt x="1550506" y="1619608"/>
                    <a:pt x="1553627" y="1618360"/>
                    <a:pt x="1556061" y="1619296"/>
                  </a:cubicBezTo>
                  <a:close/>
                  <a:moveTo>
                    <a:pt x="275484" y="1572422"/>
                  </a:moveTo>
                  <a:cubicBezTo>
                    <a:pt x="275984" y="1575418"/>
                    <a:pt x="277482" y="1576916"/>
                    <a:pt x="276982" y="1578414"/>
                  </a:cubicBezTo>
                  <a:cubicBezTo>
                    <a:pt x="264999" y="1629844"/>
                    <a:pt x="279978" y="1631841"/>
                    <a:pt x="212570" y="1638832"/>
                  </a:cubicBezTo>
                  <a:cubicBezTo>
                    <a:pt x="173123" y="1642826"/>
                    <a:pt x="134675" y="1637833"/>
                    <a:pt x="95728" y="1634837"/>
                  </a:cubicBezTo>
                  <a:cubicBezTo>
                    <a:pt x="86740" y="1634338"/>
                    <a:pt x="75256" y="1632840"/>
                    <a:pt x="75256" y="1621356"/>
                  </a:cubicBezTo>
                  <a:cubicBezTo>
                    <a:pt x="73758" y="1605877"/>
                    <a:pt x="75256" y="1589898"/>
                    <a:pt x="76254" y="1574419"/>
                  </a:cubicBezTo>
                  <a:cubicBezTo>
                    <a:pt x="76254" y="1573920"/>
                    <a:pt x="82246" y="1572422"/>
                    <a:pt x="84743" y="1572921"/>
                  </a:cubicBezTo>
                  <a:cubicBezTo>
                    <a:pt x="116200" y="1581909"/>
                    <a:pt x="148157" y="1584905"/>
                    <a:pt x="180613" y="1584905"/>
                  </a:cubicBezTo>
                  <a:cubicBezTo>
                    <a:pt x="212570" y="1584905"/>
                    <a:pt x="244526" y="1579412"/>
                    <a:pt x="275484" y="1572422"/>
                  </a:cubicBezTo>
                  <a:close/>
                  <a:moveTo>
                    <a:pt x="583567" y="1461074"/>
                  </a:moveTo>
                  <a:cubicBezTo>
                    <a:pt x="585564" y="1456081"/>
                    <a:pt x="592554" y="1462072"/>
                    <a:pt x="596549" y="1463570"/>
                  </a:cubicBezTo>
                  <a:cubicBezTo>
                    <a:pt x="702905" y="1508509"/>
                    <a:pt x="814254" y="1516499"/>
                    <a:pt x="928599" y="1509508"/>
                  </a:cubicBezTo>
                  <a:cubicBezTo>
                    <a:pt x="1019975" y="1504016"/>
                    <a:pt x="1111351" y="1500021"/>
                    <a:pt x="1199232" y="1472558"/>
                  </a:cubicBezTo>
                  <a:cubicBezTo>
                    <a:pt x="1208719" y="1469562"/>
                    <a:pt x="1213213" y="1472558"/>
                    <a:pt x="1214711" y="1482045"/>
                  </a:cubicBezTo>
                  <a:cubicBezTo>
                    <a:pt x="1222201" y="1519994"/>
                    <a:pt x="1231189" y="1519994"/>
                    <a:pt x="1188247" y="1531478"/>
                  </a:cubicBezTo>
                  <a:cubicBezTo>
                    <a:pt x="1095373" y="1556444"/>
                    <a:pt x="1000002" y="1561937"/>
                    <a:pt x="924604" y="1565932"/>
                  </a:cubicBezTo>
                  <a:cubicBezTo>
                    <a:pt x="796278" y="1569926"/>
                    <a:pt x="688924" y="1562436"/>
                    <a:pt x="587561" y="1518496"/>
                  </a:cubicBezTo>
                  <a:cubicBezTo>
                    <a:pt x="580571" y="1515001"/>
                    <a:pt x="567588" y="1515500"/>
                    <a:pt x="569086" y="1505513"/>
                  </a:cubicBezTo>
                  <a:cubicBezTo>
                    <a:pt x="571583" y="1490534"/>
                    <a:pt x="577075" y="1475554"/>
                    <a:pt x="583567" y="1461074"/>
                  </a:cubicBezTo>
                  <a:close/>
                  <a:moveTo>
                    <a:pt x="631002" y="1371195"/>
                  </a:moveTo>
                  <a:cubicBezTo>
                    <a:pt x="747844" y="1418631"/>
                    <a:pt x="870178" y="1409643"/>
                    <a:pt x="992013" y="1404650"/>
                  </a:cubicBezTo>
                  <a:cubicBezTo>
                    <a:pt x="1053429" y="1402153"/>
                    <a:pt x="1114347" y="1395163"/>
                    <a:pt x="1174266" y="1378685"/>
                  </a:cubicBezTo>
                  <a:cubicBezTo>
                    <a:pt x="1184252" y="1376189"/>
                    <a:pt x="1196735" y="1368699"/>
                    <a:pt x="1200730" y="1387174"/>
                  </a:cubicBezTo>
                  <a:cubicBezTo>
                    <a:pt x="1204225" y="1403152"/>
                    <a:pt x="1213213" y="1421627"/>
                    <a:pt x="1189245" y="1428618"/>
                  </a:cubicBezTo>
                  <a:cubicBezTo>
                    <a:pt x="1170271" y="1434609"/>
                    <a:pt x="1150298" y="1437605"/>
                    <a:pt x="1130825" y="1441101"/>
                  </a:cubicBezTo>
                  <a:cubicBezTo>
                    <a:pt x="1038450" y="1456580"/>
                    <a:pt x="945076" y="1465068"/>
                    <a:pt x="853201" y="1461573"/>
                  </a:cubicBezTo>
                  <a:cubicBezTo>
                    <a:pt x="780300" y="1457079"/>
                    <a:pt x="707898" y="1462072"/>
                    <a:pt x="640489" y="1433111"/>
                  </a:cubicBezTo>
                  <a:cubicBezTo>
                    <a:pt x="638492" y="1432113"/>
                    <a:pt x="635995" y="1431613"/>
                    <a:pt x="633499" y="1430615"/>
                  </a:cubicBezTo>
                  <a:cubicBezTo>
                    <a:pt x="606036" y="1419630"/>
                    <a:pt x="600044" y="1396162"/>
                    <a:pt x="618519" y="1372693"/>
                  </a:cubicBezTo>
                  <a:cubicBezTo>
                    <a:pt x="622514" y="1366701"/>
                    <a:pt x="626508" y="1369198"/>
                    <a:pt x="631002" y="1371195"/>
                  </a:cubicBezTo>
                  <a:close/>
                  <a:moveTo>
                    <a:pt x="1161283" y="894841"/>
                  </a:moveTo>
                  <a:cubicBezTo>
                    <a:pt x="1163281" y="905327"/>
                    <a:pt x="1166776" y="915313"/>
                    <a:pt x="1166277" y="925300"/>
                  </a:cubicBezTo>
                  <a:cubicBezTo>
                    <a:pt x="1165278" y="1008187"/>
                    <a:pt x="1182754" y="1089078"/>
                    <a:pt x="1189245" y="1170967"/>
                  </a:cubicBezTo>
                  <a:cubicBezTo>
                    <a:pt x="1191243" y="1194435"/>
                    <a:pt x="1192741" y="1217404"/>
                    <a:pt x="1190744" y="1240872"/>
                  </a:cubicBezTo>
                  <a:cubicBezTo>
                    <a:pt x="1188746" y="1263841"/>
                    <a:pt x="1190244" y="1286810"/>
                    <a:pt x="1201729" y="1306283"/>
                  </a:cubicBezTo>
                  <a:cubicBezTo>
                    <a:pt x="1235683" y="1363206"/>
                    <a:pt x="1243672" y="1428118"/>
                    <a:pt x="1260649" y="1490034"/>
                  </a:cubicBezTo>
                  <a:cubicBezTo>
                    <a:pt x="1291607" y="1602881"/>
                    <a:pt x="1321566" y="1715728"/>
                    <a:pt x="1351026" y="1829075"/>
                  </a:cubicBezTo>
                  <a:cubicBezTo>
                    <a:pt x="1356020" y="1847549"/>
                    <a:pt x="1364508" y="1860532"/>
                    <a:pt x="1382484" y="1867522"/>
                  </a:cubicBezTo>
                  <a:cubicBezTo>
                    <a:pt x="1388476" y="1870019"/>
                    <a:pt x="1394967" y="1873514"/>
                    <a:pt x="1398462" y="1878508"/>
                  </a:cubicBezTo>
                  <a:cubicBezTo>
                    <a:pt x="1402956" y="1884999"/>
                    <a:pt x="1402457" y="1893487"/>
                    <a:pt x="1397963" y="1899479"/>
                  </a:cubicBezTo>
                  <a:cubicBezTo>
                    <a:pt x="1391471" y="1907468"/>
                    <a:pt x="1385979" y="1898980"/>
                    <a:pt x="1381485" y="1895485"/>
                  </a:cubicBezTo>
                  <a:cubicBezTo>
                    <a:pt x="1256155" y="1799615"/>
                    <a:pt x="1115346" y="1729210"/>
                    <a:pt x="982026" y="1646322"/>
                  </a:cubicBezTo>
                  <a:cubicBezTo>
                    <a:pt x="949071" y="1625850"/>
                    <a:pt x="925603" y="1639332"/>
                    <a:pt x="921109" y="1677780"/>
                  </a:cubicBezTo>
                  <a:cubicBezTo>
                    <a:pt x="920610" y="1683772"/>
                    <a:pt x="919112" y="1689264"/>
                    <a:pt x="919112" y="1695256"/>
                  </a:cubicBezTo>
                  <a:cubicBezTo>
                    <a:pt x="920110" y="1752179"/>
                    <a:pt x="919112" y="1760667"/>
                    <a:pt x="973538" y="1772651"/>
                  </a:cubicBezTo>
                  <a:cubicBezTo>
                    <a:pt x="1108355" y="1802610"/>
                    <a:pt x="1217208" y="1879506"/>
                    <a:pt x="1323564" y="1961895"/>
                  </a:cubicBezTo>
                  <a:cubicBezTo>
                    <a:pt x="1329555" y="1966389"/>
                    <a:pt x="1335048" y="1971881"/>
                    <a:pt x="1341040" y="1975876"/>
                  </a:cubicBezTo>
                  <a:cubicBezTo>
                    <a:pt x="1370001" y="1994351"/>
                    <a:pt x="1391971" y="2013824"/>
                    <a:pt x="1368503" y="2053271"/>
                  </a:cubicBezTo>
                  <a:cubicBezTo>
                    <a:pt x="1358017" y="2070747"/>
                    <a:pt x="1365007" y="2092218"/>
                    <a:pt x="1382484" y="2106698"/>
                  </a:cubicBezTo>
                  <a:cubicBezTo>
                    <a:pt x="1390473" y="2113189"/>
                    <a:pt x="1396964" y="2120679"/>
                    <a:pt x="1398961" y="2131165"/>
                  </a:cubicBezTo>
                  <a:cubicBezTo>
                    <a:pt x="1402956" y="2150639"/>
                    <a:pt x="1412443" y="2163122"/>
                    <a:pt x="1433914" y="2163122"/>
                  </a:cubicBezTo>
                  <a:cubicBezTo>
                    <a:pt x="1441903" y="2163122"/>
                    <a:pt x="1443900" y="2169114"/>
                    <a:pt x="1446896" y="2175605"/>
                  </a:cubicBezTo>
                  <a:cubicBezTo>
                    <a:pt x="1460877" y="2204566"/>
                    <a:pt x="1476856" y="2211057"/>
                    <a:pt x="1504818" y="2197575"/>
                  </a:cubicBezTo>
                  <a:cubicBezTo>
                    <a:pt x="1515304" y="2192582"/>
                    <a:pt x="1520796" y="2194579"/>
                    <a:pt x="1528785" y="2200571"/>
                  </a:cubicBezTo>
                  <a:cubicBezTo>
                    <a:pt x="1537274" y="2205564"/>
                    <a:pt x="1544264" y="2214053"/>
                    <a:pt x="1555749" y="2210557"/>
                  </a:cubicBezTo>
                  <a:cubicBezTo>
                    <a:pt x="1559743" y="2230031"/>
                    <a:pt x="1545263" y="2241516"/>
                    <a:pt x="1536774" y="2255996"/>
                  </a:cubicBezTo>
                  <a:cubicBezTo>
                    <a:pt x="1524291" y="2229532"/>
                    <a:pt x="1515304" y="2226036"/>
                    <a:pt x="1490337" y="2236522"/>
                  </a:cubicBezTo>
                  <a:cubicBezTo>
                    <a:pt x="1465371" y="2247008"/>
                    <a:pt x="1443900" y="2240517"/>
                    <a:pt x="1432416" y="2215052"/>
                  </a:cubicBezTo>
                  <a:cubicBezTo>
                    <a:pt x="1426424" y="2201570"/>
                    <a:pt x="1420932" y="2193580"/>
                    <a:pt x="1404953" y="2192582"/>
                  </a:cubicBezTo>
                  <a:cubicBezTo>
                    <a:pt x="1388476" y="2191583"/>
                    <a:pt x="1376991" y="2180099"/>
                    <a:pt x="1372996" y="2165119"/>
                  </a:cubicBezTo>
                  <a:cubicBezTo>
                    <a:pt x="1368503" y="2149141"/>
                    <a:pt x="1361013" y="2136158"/>
                    <a:pt x="1348030" y="2126172"/>
                  </a:cubicBezTo>
                  <a:cubicBezTo>
                    <a:pt x="1331053" y="2113189"/>
                    <a:pt x="1332551" y="2093716"/>
                    <a:pt x="1337544" y="2078237"/>
                  </a:cubicBezTo>
                  <a:cubicBezTo>
                    <a:pt x="1351525" y="2034796"/>
                    <a:pt x="1337544" y="2006834"/>
                    <a:pt x="1298597" y="1984863"/>
                  </a:cubicBezTo>
                  <a:cubicBezTo>
                    <a:pt x="1276128" y="1972380"/>
                    <a:pt x="1256654" y="1954904"/>
                    <a:pt x="1237181" y="1937927"/>
                  </a:cubicBezTo>
                  <a:cubicBezTo>
                    <a:pt x="1153294" y="1866524"/>
                    <a:pt x="1055427" y="1826578"/>
                    <a:pt x="949570" y="1802610"/>
                  </a:cubicBezTo>
                  <a:cubicBezTo>
                    <a:pt x="916116" y="1795121"/>
                    <a:pt x="887155" y="1781639"/>
                    <a:pt x="882162" y="1742692"/>
                  </a:cubicBezTo>
                  <a:cubicBezTo>
                    <a:pt x="876170" y="1693259"/>
                    <a:pt x="882162" y="1647321"/>
                    <a:pt x="925603" y="1615364"/>
                  </a:cubicBezTo>
                  <a:cubicBezTo>
                    <a:pt x="945576" y="1600385"/>
                    <a:pt x="968045" y="1605877"/>
                    <a:pt x="989017" y="1617861"/>
                  </a:cubicBezTo>
                  <a:cubicBezTo>
                    <a:pt x="1079394" y="1668792"/>
                    <a:pt x="1169772" y="1719723"/>
                    <a:pt x="1260649" y="1770154"/>
                  </a:cubicBezTo>
                  <a:cubicBezTo>
                    <a:pt x="1271634" y="1776146"/>
                    <a:pt x="1282619" y="1781639"/>
                    <a:pt x="1295601" y="1788130"/>
                  </a:cubicBezTo>
                  <a:cubicBezTo>
                    <a:pt x="1299097" y="1764163"/>
                    <a:pt x="1290608" y="1744190"/>
                    <a:pt x="1286613" y="1723717"/>
                  </a:cubicBezTo>
                  <a:cubicBezTo>
                    <a:pt x="1259151" y="1595891"/>
                    <a:pt x="1245170" y="1464069"/>
                    <a:pt x="1200730" y="1340737"/>
                  </a:cubicBezTo>
                  <a:cubicBezTo>
                    <a:pt x="1178260" y="1278321"/>
                    <a:pt x="1179758" y="1215407"/>
                    <a:pt x="1174266" y="1152492"/>
                  </a:cubicBezTo>
                  <a:cubicBezTo>
                    <a:pt x="1166776" y="1073099"/>
                    <a:pt x="1151796" y="994206"/>
                    <a:pt x="1156789" y="914315"/>
                  </a:cubicBezTo>
                  <a:cubicBezTo>
                    <a:pt x="1157289" y="907823"/>
                    <a:pt x="1156789" y="901332"/>
                    <a:pt x="1161283" y="894841"/>
                  </a:cubicBezTo>
                  <a:close/>
                  <a:moveTo>
                    <a:pt x="1004433" y="494883"/>
                  </a:moveTo>
                  <a:cubicBezTo>
                    <a:pt x="1056301" y="495881"/>
                    <a:pt x="1108106" y="498877"/>
                    <a:pt x="1159786" y="505369"/>
                  </a:cubicBezTo>
                  <a:cubicBezTo>
                    <a:pt x="1169273" y="506367"/>
                    <a:pt x="1188247" y="498878"/>
                    <a:pt x="1186250" y="520848"/>
                  </a:cubicBezTo>
                  <a:cubicBezTo>
                    <a:pt x="1183254" y="550308"/>
                    <a:pt x="1173267" y="560794"/>
                    <a:pt x="1151297" y="557798"/>
                  </a:cubicBezTo>
                  <a:cubicBezTo>
                    <a:pt x="1060420" y="546313"/>
                    <a:pt x="969044" y="544815"/>
                    <a:pt x="877169" y="546813"/>
                  </a:cubicBezTo>
                  <a:cubicBezTo>
                    <a:pt x="767817" y="549309"/>
                    <a:pt x="657966" y="547312"/>
                    <a:pt x="549613" y="568783"/>
                  </a:cubicBezTo>
                  <a:cubicBezTo>
                    <a:pt x="535132" y="571779"/>
                    <a:pt x="520652" y="576772"/>
                    <a:pt x="506172" y="578270"/>
                  </a:cubicBezTo>
                  <a:cubicBezTo>
                    <a:pt x="498182" y="578769"/>
                    <a:pt x="484701" y="593749"/>
                    <a:pt x="480706" y="573776"/>
                  </a:cubicBezTo>
                  <a:cubicBezTo>
                    <a:pt x="477710" y="558297"/>
                    <a:pt x="470220" y="540821"/>
                    <a:pt x="491192" y="530335"/>
                  </a:cubicBezTo>
                  <a:cubicBezTo>
                    <a:pt x="513162" y="519849"/>
                    <a:pt x="537629" y="519849"/>
                    <a:pt x="561097" y="513857"/>
                  </a:cubicBezTo>
                  <a:cubicBezTo>
                    <a:pt x="644484" y="493385"/>
                    <a:pt x="729369" y="499377"/>
                    <a:pt x="813755" y="496381"/>
                  </a:cubicBezTo>
                  <a:cubicBezTo>
                    <a:pt x="825738" y="495882"/>
                    <a:pt x="837223" y="496381"/>
                    <a:pt x="848707" y="496381"/>
                  </a:cubicBezTo>
                  <a:cubicBezTo>
                    <a:pt x="900636" y="494883"/>
                    <a:pt x="952566" y="493884"/>
                    <a:pt x="1004433" y="494883"/>
                  </a:cubicBezTo>
                  <a:close/>
                  <a:moveTo>
                    <a:pt x="817000" y="385095"/>
                  </a:moveTo>
                  <a:cubicBezTo>
                    <a:pt x="908875" y="381787"/>
                    <a:pt x="1001000" y="384033"/>
                    <a:pt x="1093375" y="389526"/>
                  </a:cubicBezTo>
                  <a:cubicBezTo>
                    <a:pt x="1133321" y="391524"/>
                    <a:pt x="1173267" y="395518"/>
                    <a:pt x="1212714" y="399513"/>
                  </a:cubicBezTo>
                  <a:cubicBezTo>
                    <a:pt x="1221202" y="400511"/>
                    <a:pt x="1232686" y="399513"/>
                    <a:pt x="1236182" y="409499"/>
                  </a:cubicBezTo>
                  <a:cubicBezTo>
                    <a:pt x="1239178" y="418487"/>
                    <a:pt x="1231688" y="426976"/>
                    <a:pt x="1226195" y="433966"/>
                  </a:cubicBezTo>
                  <a:cubicBezTo>
                    <a:pt x="1215210" y="447448"/>
                    <a:pt x="1200230" y="450943"/>
                    <a:pt x="1183753" y="449944"/>
                  </a:cubicBezTo>
                  <a:cubicBezTo>
                    <a:pt x="1122336" y="446449"/>
                    <a:pt x="1060919" y="441456"/>
                    <a:pt x="999503" y="439459"/>
                  </a:cubicBezTo>
                  <a:cubicBezTo>
                    <a:pt x="875670" y="435464"/>
                    <a:pt x="751838" y="441456"/>
                    <a:pt x="628505" y="453440"/>
                  </a:cubicBezTo>
                  <a:cubicBezTo>
                    <a:pt x="580570" y="457934"/>
                    <a:pt x="532635" y="468919"/>
                    <a:pt x="482703" y="476908"/>
                  </a:cubicBezTo>
                  <a:cubicBezTo>
                    <a:pt x="492190" y="422482"/>
                    <a:pt x="492689" y="422981"/>
                    <a:pt x="542122" y="413993"/>
                  </a:cubicBezTo>
                  <a:cubicBezTo>
                    <a:pt x="633498" y="397266"/>
                    <a:pt x="725124" y="388403"/>
                    <a:pt x="817000" y="385095"/>
                  </a:cubicBezTo>
                  <a:close/>
                  <a:moveTo>
                    <a:pt x="733863" y="249153"/>
                  </a:moveTo>
                  <a:cubicBezTo>
                    <a:pt x="736359" y="248217"/>
                    <a:pt x="738856" y="248716"/>
                    <a:pt x="740853" y="253210"/>
                  </a:cubicBezTo>
                  <a:cubicBezTo>
                    <a:pt x="743350" y="259202"/>
                    <a:pt x="744848" y="266692"/>
                    <a:pt x="735860" y="269688"/>
                  </a:cubicBezTo>
                  <a:cubicBezTo>
                    <a:pt x="725874" y="273683"/>
                    <a:pt x="715887" y="280174"/>
                    <a:pt x="701906" y="278676"/>
                  </a:cubicBezTo>
                  <a:cubicBezTo>
                    <a:pt x="705901" y="263696"/>
                    <a:pt x="717884" y="259701"/>
                    <a:pt x="726872" y="253710"/>
                  </a:cubicBezTo>
                  <a:cubicBezTo>
                    <a:pt x="728869" y="252461"/>
                    <a:pt x="731366" y="250089"/>
                    <a:pt x="733863" y="249153"/>
                  </a:cubicBezTo>
                  <a:close/>
                  <a:moveTo>
                    <a:pt x="714390" y="177813"/>
                  </a:moveTo>
                  <a:cubicBezTo>
                    <a:pt x="728870" y="182307"/>
                    <a:pt x="726373" y="199284"/>
                    <a:pt x="730867" y="208771"/>
                  </a:cubicBezTo>
                  <a:cubicBezTo>
                    <a:pt x="730867" y="221754"/>
                    <a:pt x="704903" y="247718"/>
                    <a:pt x="694916" y="243724"/>
                  </a:cubicBezTo>
                  <a:cubicBezTo>
                    <a:pt x="681434" y="238231"/>
                    <a:pt x="680436" y="222752"/>
                    <a:pt x="677939" y="210269"/>
                  </a:cubicBezTo>
                  <a:cubicBezTo>
                    <a:pt x="675942" y="200782"/>
                    <a:pt x="704403" y="174817"/>
                    <a:pt x="714390" y="177813"/>
                  </a:cubicBezTo>
                  <a:close/>
                  <a:moveTo>
                    <a:pt x="708397" y="81943"/>
                  </a:moveTo>
                  <a:cubicBezTo>
                    <a:pt x="705401" y="105411"/>
                    <a:pt x="706899" y="129379"/>
                    <a:pt x="714888" y="151848"/>
                  </a:cubicBezTo>
                  <a:cubicBezTo>
                    <a:pt x="718383" y="162334"/>
                    <a:pt x="712891" y="167327"/>
                    <a:pt x="705401" y="172820"/>
                  </a:cubicBezTo>
                  <a:cubicBezTo>
                    <a:pt x="695415" y="179810"/>
                    <a:pt x="684929" y="186302"/>
                    <a:pt x="671447" y="195789"/>
                  </a:cubicBezTo>
                  <a:cubicBezTo>
                    <a:pt x="663957" y="163832"/>
                    <a:pt x="640988" y="128380"/>
                    <a:pt x="661960" y="113900"/>
                  </a:cubicBezTo>
                  <a:cubicBezTo>
                    <a:pt x="683930" y="97921"/>
                    <a:pt x="697412" y="87436"/>
                    <a:pt x="708397" y="81943"/>
                  </a:cubicBezTo>
                  <a:close/>
                  <a:moveTo>
                    <a:pt x="703030" y="50423"/>
                  </a:moveTo>
                  <a:cubicBezTo>
                    <a:pt x="705901" y="48613"/>
                    <a:pt x="708398" y="48987"/>
                    <a:pt x="711893" y="54480"/>
                  </a:cubicBezTo>
                  <a:cubicBezTo>
                    <a:pt x="716886" y="62470"/>
                    <a:pt x="706900" y="68461"/>
                    <a:pt x="700409" y="73455"/>
                  </a:cubicBezTo>
                  <a:cubicBezTo>
                    <a:pt x="695915" y="76950"/>
                    <a:pt x="670949" y="98421"/>
                    <a:pt x="661961" y="104413"/>
                  </a:cubicBezTo>
                  <a:cubicBezTo>
                    <a:pt x="656468" y="109406"/>
                    <a:pt x="650976" y="110904"/>
                    <a:pt x="646981" y="103913"/>
                  </a:cubicBezTo>
                  <a:cubicBezTo>
                    <a:pt x="643985" y="97922"/>
                    <a:pt x="647980" y="92928"/>
                    <a:pt x="651974" y="88934"/>
                  </a:cubicBezTo>
                  <a:cubicBezTo>
                    <a:pt x="667453" y="78448"/>
                    <a:pt x="677440" y="71457"/>
                    <a:pt x="691920" y="59474"/>
                  </a:cubicBezTo>
                  <a:cubicBezTo>
                    <a:pt x="696913" y="56228"/>
                    <a:pt x="700159" y="52233"/>
                    <a:pt x="703030" y="50423"/>
                  </a:cubicBezTo>
                  <a:close/>
                  <a:moveTo>
                    <a:pt x="688112" y="8105"/>
                  </a:moveTo>
                  <a:cubicBezTo>
                    <a:pt x="692294" y="8417"/>
                    <a:pt x="695664" y="12786"/>
                    <a:pt x="699908" y="25519"/>
                  </a:cubicBezTo>
                  <a:cubicBezTo>
                    <a:pt x="705401" y="41497"/>
                    <a:pt x="697911" y="47989"/>
                    <a:pt x="687925" y="55479"/>
                  </a:cubicBezTo>
                  <a:cubicBezTo>
                    <a:pt x="673944" y="64966"/>
                    <a:pt x="667452" y="69460"/>
                    <a:pt x="647480" y="84439"/>
                  </a:cubicBezTo>
                  <a:cubicBezTo>
                    <a:pt x="641488" y="89432"/>
                    <a:pt x="631501" y="64466"/>
                    <a:pt x="634497" y="46491"/>
                  </a:cubicBezTo>
                  <a:cubicBezTo>
                    <a:pt x="636494" y="39500"/>
                    <a:pt x="654969" y="26018"/>
                    <a:pt x="671447" y="15033"/>
                  </a:cubicBezTo>
                  <a:cubicBezTo>
                    <a:pt x="678937" y="11538"/>
                    <a:pt x="683930" y="7793"/>
                    <a:pt x="688112" y="8105"/>
                  </a:cubicBezTo>
                  <a:close/>
                  <a:moveTo>
                    <a:pt x="623513" y="54"/>
                  </a:moveTo>
                  <a:cubicBezTo>
                    <a:pt x="637494" y="1552"/>
                    <a:pt x="645982" y="553"/>
                    <a:pt x="664957" y="7044"/>
                  </a:cubicBezTo>
                  <a:cubicBezTo>
                    <a:pt x="665456" y="7543"/>
                    <a:pt x="662959" y="12537"/>
                    <a:pt x="661961" y="15533"/>
                  </a:cubicBezTo>
                  <a:cubicBezTo>
                    <a:pt x="653971" y="22024"/>
                    <a:pt x="645483" y="28515"/>
                    <a:pt x="637494" y="35506"/>
                  </a:cubicBezTo>
                  <a:cubicBezTo>
                    <a:pt x="618020" y="34008"/>
                    <a:pt x="622514" y="17031"/>
                    <a:pt x="618020" y="6046"/>
                  </a:cubicBezTo>
                  <a:cubicBezTo>
                    <a:pt x="616522" y="2550"/>
                    <a:pt x="620017" y="-446"/>
                    <a:pt x="623513" y="54"/>
                  </a:cubicBezTo>
                  <a:close/>
                </a:path>
              </a:pathLst>
            </a:custGeom>
            <a:solidFill>
              <a:schemeClr val="bg1"/>
            </a:solidFill>
            <a:ln w="4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88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7">
            <a:extLst>
              <a:ext uri="{FF2B5EF4-FFF2-40B4-BE49-F238E27FC236}">
                <a16:creationId xmlns:a16="http://schemas.microsoft.com/office/drawing/2014/main" id="{E70C451B-C757-48ED-A856-F85BCB1EC431}"/>
              </a:ext>
            </a:extLst>
          </p:cNvPr>
          <p:cNvGrpSpPr/>
          <p:nvPr/>
        </p:nvGrpSpPr>
        <p:grpSpPr>
          <a:xfrm>
            <a:off x="4664055" y="2496426"/>
            <a:ext cx="2846384" cy="2838215"/>
            <a:chOff x="4664054" y="2409981"/>
            <a:chExt cx="2846384" cy="2838215"/>
          </a:xfrm>
        </p:grpSpPr>
        <p:sp>
          <p:nvSpPr>
            <p:cNvPr id="4" name="Rounded Rectangle 10">
              <a:extLst>
                <a:ext uri="{FF2B5EF4-FFF2-40B4-BE49-F238E27FC236}">
                  <a16:creationId xmlns:a16="http://schemas.microsoft.com/office/drawing/2014/main" id="{C699B486-C98E-4302-BFAE-B991F001EF08}"/>
                </a:ext>
              </a:extLst>
            </p:cNvPr>
            <p:cNvSpPr/>
            <p:nvPr/>
          </p:nvSpPr>
          <p:spPr>
            <a:xfrm rot="18900000">
              <a:off x="5849646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ed Rectangle 9">
              <a:extLst>
                <a:ext uri="{FF2B5EF4-FFF2-40B4-BE49-F238E27FC236}">
                  <a16:creationId xmlns:a16="http://schemas.microsoft.com/office/drawing/2014/main" id="{D5F25684-4264-41F5-AAE7-0A8CB0E0263F}"/>
                </a:ext>
              </a:extLst>
            </p:cNvPr>
            <p:cNvSpPr/>
            <p:nvPr/>
          </p:nvSpPr>
          <p:spPr>
            <a:xfrm rot="18900000">
              <a:off x="4668141" y="2409981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ounded Rectangle 12">
              <a:extLst>
                <a:ext uri="{FF2B5EF4-FFF2-40B4-BE49-F238E27FC236}">
                  <a16:creationId xmlns:a16="http://schemas.microsoft.com/office/drawing/2014/main" id="{98E67845-46F2-4DF8-8B3F-1FEBB533127C}"/>
                </a:ext>
              </a:extLst>
            </p:cNvPr>
            <p:cNvSpPr/>
            <p:nvPr/>
          </p:nvSpPr>
          <p:spPr>
            <a:xfrm rot="18900000">
              <a:off x="4664054" y="3587404"/>
              <a:ext cx="1660792" cy="1660792"/>
            </a:xfrm>
            <a:prstGeom prst="roundRect">
              <a:avLst>
                <a:gd name="adj" fmla="val 15614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ounded Rectangle 11">
              <a:extLst>
                <a:ext uri="{FF2B5EF4-FFF2-40B4-BE49-F238E27FC236}">
                  <a16:creationId xmlns:a16="http://schemas.microsoft.com/office/drawing/2014/main" id="{994A4A69-2613-4516-87AC-90DD4D866653}"/>
                </a:ext>
              </a:extLst>
            </p:cNvPr>
            <p:cNvSpPr/>
            <p:nvPr/>
          </p:nvSpPr>
          <p:spPr>
            <a:xfrm rot="18900000">
              <a:off x="5823394" y="3587404"/>
              <a:ext cx="1660792" cy="1660792"/>
            </a:xfrm>
            <a:custGeom>
              <a:avLst/>
              <a:gdLst/>
              <a:ahLst/>
              <a:cxnLst/>
              <a:rect l="l" t="t" r="r" b="b"/>
              <a:pathLst>
                <a:path w="1660792" h="1660792">
                  <a:moveTo>
                    <a:pt x="851127" y="0"/>
                  </a:moveTo>
                  <a:lnTo>
                    <a:pt x="851127" y="587475"/>
                  </a:lnTo>
                  <a:cubicBezTo>
                    <a:pt x="851127" y="730691"/>
                    <a:pt x="967227" y="846791"/>
                    <a:pt x="1110443" y="846791"/>
                  </a:cubicBezTo>
                  <a:lnTo>
                    <a:pt x="1660792" y="846791"/>
                  </a:lnTo>
                  <a:lnTo>
                    <a:pt x="1660792" y="1401476"/>
                  </a:lnTo>
                  <a:cubicBezTo>
                    <a:pt x="1660792" y="1544692"/>
                    <a:pt x="1544692" y="1660792"/>
                    <a:pt x="1401476" y="1660792"/>
                  </a:cubicBezTo>
                  <a:lnTo>
                    <a:pt x="259316" y="1660792"/>
                  </a:lnTo>
                  <a:cubicBezTo>
                    <a:pt x="116100" y="1660792"/>
                    <a:pt x="0" y="1544692"/>
                    <a:pt x="0" y="1401476"/>
                  </a:cubicBezTo>
                  <a:lnTo>
                    <a:pt x="0" y="259316"/>
                  </a:lnTo>
                  <a:cubicBezTo>
                    <a:pt x="0" y="116100"/>
                    <a:pt x="116100" y="0"/>
                    <a:pt x="259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8107FD-AD11-42FE-8F91-CD62B2F5ACFC}"/>
              </a:ext>
            </a:extLst>
          </p:cNvPr>
          <p:cNvGrpSpPr/>
          <p:nvPr/>
        </p:nvGrpSpPr>
        <p:grpSpPr>
          <a:xfrm>
            <a:off x="995953" y="2017895"/>
            <a:ext cx="2236448" cy="1041157"/>
            <a:chOff x="-475010" y="1129566"/>
            <a:chExt cx="4241713" cy="10411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789EE2-F9B3-4C8F-8EB1-29E8FFECFDF9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017E47-7BE8-4606-93D4-3910082B2838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70B1E5-0CCE-41AA-B9F9-C5BED56EA707}"/>
              </a:ext>
            </a:extLst>
          </p:cNvPr>
          <p:cNvGrpSpPr/>
          <p:nvPr/>
        </p:nvGrpSpPr>
        <p:grpSpPr>
          <a:xfrm>
            <a:off x="995953" y="5095911"/>
            <a:ext cx="2236448" cy="1041157"/>
            <a:chOff x="-475010" y="1129566"/>
            <a:chExt cx="4241713" cy="10411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CE9547-84CD-461A-B187-E92DBA1B63C9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9F2A16-21FA-482D-8B5C-E67BD766F468}"/>
                </a:ext>
              </a:extLst>
            </p:cNvPr>
            <p:cNvSpPr txBox="1"/>
            <p:nvPr/>
          </p:nvSpPr>
          <p:spPr>
            <a:xfrm>
              <a:off x="-475010" y="1339726"/>
              <a:ext cx="42262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A4B042-F408-4750-9CFD-E6C8A165AEF5}"/>
              </a:ext>
            </a:extLst>
          </p:cNvPr>
          <p:cNvGrpSpPr/>
          <p:nvPr/>
        </p:nvGrpSpPr>
        <p:grpSpPr>
          <a:xfrm>
            <a:off x="8972129" y="2008666"/>
            <a:ext cx="2183226" cy="1041157"/>
            <a:chOff x="-475010" y="1129566"/>
            <a:chExt cx="4241713" cy="10411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CDF31D-5637-44F2-B2FD-68B06484968E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A3D694-26EF-4FD7-B6C7-2EA4E877875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BC43BEF-AC59-47C7-BE14-9960AE498A9A}"/>
              </a:ext>
            </a:extLst>
          </p:cNvPr>
          <p:cNvGrpSpPr/>
          <p:nvPr/>
        </p:nvGrpSpPr>
        <p:grpSpPr>
          <a:xfrm>
            <a:off x="8972129" y="5038200"/>
            <a:ext cx="2183226" cy="1041157"/>
            <a:chOff x="-475010" y="1129566"/>
            <a:chExt cx="4241713" cy="10411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85C479-5D9E-4120-BED9-B66532FAAB26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4E55F5C-EF03-4D9A-ABE6-130AFEE1E631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</p:grpSp>
      <p:cxnSp>
        <p:nvCxnSpPr>
          <p:cNvPr id="24" name="Elbow Connector 41">
            <a:extLst>
              <a:ext uri="{FF2B5EF4-FFF2-40B4-BE49-F238E27FC236}">
                <a16:creationId xmlns:a16="http://schemas.microsoft.com/office/drawing/2014/main" id="{570A003F-F6C5-47DE-B4D6-134CD9465804}"/>
              </a:ext>
            </a:extLst>
          </p:cNvPr>
          <p:cNvCxnSpPr>
            <a:cxnSpLocks/>
          </p:cNvCxnSpPr>
          <p:nvPr/>
        </p:nvCxnSpPr>
        <p:spPr>
          <a:xfrm flipV="1">
            <a:off x="6680042" y="1872515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59">
            <a:extLst>
              <a:ext uri="{FF2B5EF4-FFF2-40B4-BE49-F238E27FC236}">
                <a16:creationId xmlns:a16="http://schemas.microsoft.com/office/drawing/2014/main" id="{C174E143-4338-47BA-A61E-87E820838445}"/>
              </a:ext>
            </a:extLst>
          </p:cNvPr>
          <p:cNvCxnSpPr>
            <a:cxnSpLocks/>
          </p:cNvCxnSpPr>
          <p:nvPr/>
        </p:nvCxnSpPr>
        <p:spPr>
          <a:xfrm flipV="1">
            <a:off x="6695060" y="4948658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41">
            <a:extLst>
              <a:ext uri="{FF2B5EF4-FFF2-40B4-BE49-F238E27FC236}">
                <a16:creationId xmlns:a16="http://schemas.microsoft.com/office/drawing/2014/main" id="{6D9AE5EE-E2F7-4C95-9520-116B9ACC5BCD}"/>
              </a:ext>
            </a:extLst>
          </p:cNvPr>
          <p:cNvCxnSpPr>
            <a:cxnSpLocks/>
          </p:cNvCxnSpPr>
          <p:nvPr/>
        </p:nvCxnSpPr>
        <p:spPr>
          <a:xfrm flipH="1" flipV="1">
            <a:off x="927292" y="1872515"/>
            <a:ext cx="4544470" cy="346599"/>
          </a:xfrm>
          <a:prstGeom prst="bentConnector3">
            <a:avLst>
              <a:gd name="adj1" fmla="val 167"/>
            </a:avLst>
          </a:prstGeom>
          <a:ln w="19050"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59">
            <a:extLst>
              <a:ext uri="{FF2B5EF4-FFF2-40B4-BE49-F238E27FC236}">
                <a16:creationId xmlns:a16="http://schemas.microsoft.com/office/drawing/2014/main" id="{F2646B3A-9026-4BFB-B81F-BC5FAC76980F}"/>
              </a:ext>
            </a:extLst>
          </p:cNvPr>
          <p:cNvCxnSpPr>
            <a:cxnSpLocks/>
          </p:cNvCxnSpPr>
          <p:nvPr/>
        </p:nvCxnSpPr>
        <p:spPr>
          <a:xfrm flipH="1" flipV="1">
            <a:off x="942310" y="4948658"/>
            <a:ext cx="4529452" cy="729946"/>
          </a:xfrm>
          <a:prstGeom prst="bentConnector3">
            <a:avLst>
              <a:gd name="adj1" fmla="val 25661"/>
            </a:avLst>
          </a:prstGeom>
          <a:ln w="1905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51">
            <a:extLst>
              <a:ext uri="{FF2B5EF4-FFF2-40B4-BE49-F238E27FC236}">
                <a16:creationId xmlns:a16="http://schemas.microsoft.com/office/drawing/2014/main" id="{3598D8A6-464F-4678-9C68-64A5E0C6CBA2}"/>
              </a:ext>
            </a:extLst>
          </p:cNvPr>
          <p:cNvSpPr/>
          <p:nvPr/>
        </p:nvSpPr>
        <p:spPr>
          <a:xfrm>
            <a:off x="4854979" y="4375011"/>
            <a:ext cx="408813" cy="299784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04E47F0C-4AD8-4236-B5BE-5B6466DAF713}"/>
              </a:ext>
            </a:extLst>
          </p:cNvPr>
          <p:cNvSpPr/>
          <p:nvPr/>
        </p:nvSpPr>
        <p:spPr>
          <a:xfrm flipH="1">
            <a:off x="6441537" y="4781129"/>
            <a:ext cx="480795" cy="39662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22150C1B-A1D5-4D95-A54D-C46507BA843F}"/>
              </a:ext>
            </a:extLst>
          </p:cNvPr>
          <p:cNvSpPr/>
          <p:nvPr/>
        </p:nvSpPr>
        <p:spPr>
          <a:xfrm>
            <a:off x="5263792" y="2834231"/>
            <a:ext cx="483785" cy="31795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36">
            <a:extLst>
              <a:ext uri="{FF2B5EF4-FFF2-40B4-BE49-F238E27FC236}">
                <a16:creationId xmlns:a16="http://schemas.microsoft.com/office/drawing/2014/main" id="{A93E8255-8B9F-4398-9778-548BA9044F72}"/>
              </a:ext>
            </a:extLst>
          </p:cNvPr>
          <p:cNvSpPr/>
          <p:nvPr/>
        </p:nvSpPr>
        <p:spPr>
          <a:xfrm>
            <a:off x="6884450" y="3142359"/>
            <a:ext cx="441340" cy="36892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43039C1-8BC5-4319-A712-6A205400C20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692649-7E03-4A08-AC24-2A4BAF0241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" name="타원 24">
            <a:extLst>
              <a:ext uri="{FF2B5EF4-FFF2-40B4-BE49-F238E27FC236}">
                <a16:creationId xmlns:a16="http://schemas.microsoft.com/office/drawing/2014/main" id="{1399E2F8-DB5E-4187-8AF8-70C790777C4B}"/>
              </a:ext>
            </a:extLst>
          </p:cNvPr>
          <p:cNvSpPr/>
          <p:nvPr/>
        </p:nvSpPr>
        <p:spPr>
          <a:xfrm>
            <a:off x="760695" y="5381835"/>
            <a:ext cx="432048" cy="432048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4C92A-179F-49EA-B0C4-07FDD6DD6825}"/>
              </a:ext>
            </a:extLst>
          </p:cNvPr>
          <p:cNvSpPr txBox="1"/>
          <p:nvPr/>
        </p:nvSpPr>
        <p:spPr>
          <a:xfrm>
            <a:off x="9909141" y="2769061"/>
            <a:ext cx="1340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</a:rPr>
              <a:t>A </a:t>
            </a:r>
            <a:r>
              <a:rPr lang="en-US" altLang="ko-KR" sz="2700" b="1" dirty="0">
                <a:solidFill>
                  <a:schemeClr val="accent1"/>
                </a:solidFill>
              </a:rPr>
              <a:t>area</a:t>
            </a:r>
            <a:endParaRPr lang="ko-KR" altLang="en-US" sz="27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A532D-AA7C-467B-B6A7-9B672331BDC2}"/>
              </a:ext>
            </a:extLst>
          </p:cNvPr>
          <p:cNvSpPr txBox="1"/>
          <p:nvPr/>
        </p:nvSpPr>
        <p:spPr>
          <a:xfrm>
            <a:off x="1149876" y="2928626"/>
            <a:ext cx="1184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2"/>
                </a:solidFill>
              </a:rPr>
              <a:t>B </a:t>
            </a:r>
            <a:r>
              <a:rPr lang="en-US" altLang="ko-KR" sz="2700" b="1" dirty="0">
                <a:solidFill>
                  <a:schemeClr val="accent2"/>
                </a:solidFill>
              </a:rPr>
              <a:t>area</a:t>
            </a:r>
            <a:endParaRPr lang="ko-KR" altLang="en-US" sz="27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7F73F-BE89-45BA-8C54-1C514660AC47}"/>
              </a:ext>
            </a:extLst>
          </p:cNvPr>
          <p:cNvSpPr txBox="1"/>
          <p:nvPr/>
        </p:nvSpPr>
        <p:spPr>
          <a:xfrm>
            <a:off x="9892021" y="4149666"/>
            <a:ext cx="1358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accent4"/>
                </a:solidFill>
              </a:rPr>
              <a:t>C </a:t>
            </a:r>
            <a:r>
              <a:rPr lang="en-US" altLang="ko-KR" sz="2700" b="1" dirty="0">
                <a:solidFill>
                  <a:schemeClr val="accent4"/>
                </a:solidFill>
              </a:rPr>
              <a:t>area</a:t>
            </a:r>
            <a:endParaRPr lang="ko-KR" altLang="en-US" sz="2700" b="1" dirty="0">
              <a:solidFill>
                <a:schemeClr val="accent4"/>
              </a:solidFill>
            </a:endParaRPr>
          </a:p>
        </p:txBody>
      </p:sp>
      <p:sp>
        <p:nvSpPr>
          <p:cNvPr id="8" name="자유형 25">
            <a:extLst>
              <a:ext uri="{FF2B5EF4-FFF2-40B4-BE49-F238E27FC236}">
                <a16:creationId xmlns:a16="http://schemas.microsoft.com/office/drawing/2014/main" id="{8B910560-0BEF-46BC-A8C8-4B4A7B9CB064}"/>
              </a:ext>
            </a:extLst>
          </p:cNvPr>
          <p:cNvSpPr/>
          <p:nvPr/>
        </p:nvSpPr>
        <p:spPr>
          <a:xfrm flipV="1">
            <a:off x="7728686" y="2440693"/>
            <a:ext cx="2076216" cy="646332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accent1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자유형 26">
            <a:extLst>
              <a:ext uri="{FF2B5EF4-FFF2-40B4-BE49-F238E27FC236}">
                <a16:creationId xmlns:a16="http://schemas.microsoft.com/office/drawing/2014/main" id="{D8D53A73-40A1-40C8-BB19-1B379313039B}"/>
              </a:ext>
            </a:extLst>
          </p:cNvPr>
          <p:cNvSpPr/>
          <p:nvPr/>
        </p:nvSpPr>
        <p:spPr>
          <a:xfrm flipH="1">
            <a:off x="2515256" y="3322185"/>
            <a:ext cx="2076216" cy="359229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accent2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자유형 27">
            <a:extLst>
              <a:ext uri="{FF2B5EF4-FFF2-40B4-BE49-F238E27FC236}">
                <a16:creationId xmlns:a16="http://schemas.microsoft.com/office/drawing/2014/main" id="{965D902C-9E61-4E73-BDCB-AC971AF7279B}"/>
              </a:ext>
            </a:extLst>
          </p:cNvPr>
          <p:cNvSpPr/>
          <p:nvPr/>
        </p:nvSpPr>
        <p:spPr>
          <a:xfrm flipV="1">
            <a:off x="7086600" y="4180527"/>
            <a:ext cx="2805420" cy="292301"/>
          </a:xfrm>
          <a:custGeom>
            <a:avLst/>
            <a:gdLst>
              <a:gd name="connsiteX0" fmla="*/ 0 w 1447800"/>
              <a:gd name="connsiteY0" fmla="*/ 359229 h 359229"/>
              <a:gd name="connsiteX1" fmla="*/ 1088572 w 1447800"/>
              <a:gd name="connsiteY1" fmla="*/ 359229 h 359229"/>
              <a:gd name="connsiteX2" fmla="*/ 1088572 w 1447800"/>
              <a:gd name="connsiteY2" fmla="*/ 0 h 359229"/>
              <a:gd name="connsiteX3" fmla="*/ 1447800 w 1447800"/>
              <a:gd name="connsiteY3" fmla="*/ 0 h 35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359229">
                <a:moveTo>
                  <a:pt x="0" y="359229"/>
                </a:moveTo>
                <a:lnTo>
                  <a:pt x="1088572" y="359229"/>
                </a:lnTo>
                <a:lnTo>
                  <a:pt x="1088572" y="0"/>
                </a:lnTo>
                <a:lnTo>
                  <a:pt x="1447800" y="0"/>
                </a:lnTo>
              </a:path>
            </a:pathLst>
          </a:custGeom>
          <a:ln w="19050">
            <a:solidFill>
              <a:schemeClr val="accent4"/>
            </a:solidFill>
            <a:prstDash val="sysDot"/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1" name="Group 110">
            <a:extLst>
              <a:ext uri="{FF2B5EF4-FFF2-40B4-BE49-F238E27FC236}">
                <a16:creationId xmlns:a16="http://schemas.microsoft.com/office/drawing/2014/main" id="{ECBB8075-B2FF-4B00-AC95-56E5BE3B2814}"/>
              </a:ext>
            </a:extLst>
          </p:cNvPr>
          <p:cNvGrpSpPr/>
          <p:nvPr/>
        </p:nvGrpSpPr>
        <p:grpSpPr>
          <a:xfrm>
            <a:off x="1279833" y="5453843"/>
            <a:ext cx="10164368" cy="847808"/>
            <a:chOff x="3015548" y="4262090"/>
            <a:chExt cx="1899305" cy="8478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E6EB64-755A-4B9C-A0EB-57B803168A4A}"/>
                </a:ext>
              </a:extLst>
            </p:cNvPr>
            <p:cNvSpPr txBox="1"/>
            <p:nvPr/>
          </p:nvSpPr>
          <p:spPr>
            <a:xfrm>
              <a:off x="3017859" y="4648233"/>
              <a:ext cx="1896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72E8DF-30AA-4DD8-8D4C-F690CF545CA6}"/>
                </a:ext>
              </a:extLst>
            </p:cNvPr>
            <p:cNvSpPr txBox="1"/>
            <p:nvPr/>
          </p:nvSpPr>
          <p:spPr>
            <a:xfrm>
              <a:off x="3015548" y="4262090"/>
              <a:ext cx="18993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4" name="Oval 1">
            <a:extLst>
              <a:ext uri="{FF2B5EF4-FFF2-40B4-BE49-F238E27FC236}">
                <a16:creationId xmlns:a16="http://schemas.microsoft.com/office/drawing/2014/main" id="{0939C76F-5634-473B-8FCD-63E2B36423FB}"/>
              </a:ext>
            </a:extLst>
          </p:cNvPr>
          <p:cNvSpPr>
            <a:spLocks noChangeAspect="1"/>
          </p:cNvSpPr>
          <p:nvPr/>
        </p:nvSpPr>
        <p:spPr>
          <a:xfrm>
            <a:off x="859272" y="5469253"/>
            <a:ext cx="251123" cy="251123"/>
          </a:xfrm>
          <a:custGeom>
            <a:avLst/>
            <a:gdLst/>
            <a:ahLst/>
            <a:cxnLst/>
            <a:rect l="l" t="t" r="r" b="b"/>
            <a:pathLst>
              <a:path w="3672408" h="3672408">
                <a:moveTo>
                  <a:pt x="2130586" y="2381459"/>
                </a:moveTo>
                <a:cubicBezTo>
                  <a:pt x="1952324" y="2484378"/>
                  <a:pt x="1733189" y="2486452"/>
                  <a:pt x="1553013" y="2386923"/>
                </a:cubicBezTo>
                <a:lnTo>
                  <a:pt x="1054300" y="3289743"/>
                </a:lnTo>
                <a:cubicBezTo>
                  <a:pt x="1550929" y="3564077"/>
                  <a:pt x="2154939" y="3558364"/>
                  <a:pt x="2646289" y="3274683"/>
                </a:cubicBezTo>
                <a:close/>
                <a:moveTo>
                  <a:pt x="1836204" y="1440160"/>
                </a:moveTo>
                <a:cubicBezTo>
                  <a:pt x="1617475" y="1440160"/>
                  <a:pt x="1440160" y="1617475"/>
                  <a:pt x="1440160" y="1836204"/>
                </a:cubicBezTo>
                <a:cubicBezTo>
                  <a:pt x="1440160" y="2054933"/>
                  <a:pt x="1617475" y="2232248"/>
                  <a:pt x="1836204" y="2232248"/>
                </a:cubicBezTo>
                <a:cubicBezTo>
                  <a:pt x="2054933" y="2232248"/>
                  <a:pt x="2232248" y="2054933"/>
                  <a:pt x="2232248" y="1836204"/>
                </a:cubicBezTo>
                <a:cubicBezTo>
                  <a:pt x="2232248" y="1617475"/>
                  <a:pt x="2054933" y="1440160"/>
                  <a:pt x="1836204" y="1440160"/>
                </a:cubicBezTo>
                <a:close/>
                <a:moveTo>
                  <a:pt x="2645910" y="452752"/>
                </a:moveTo>
                <a:lnTo>
                  <a:pt x="2130207" y="1345975"/>
                </a:lnTo>
                <a:cubicBezTo>
                  <a:pt x="2308468" y="1448895"/>
                  <a:pt x="2419831" y="1637635"/>
                  <a:pt x="2423725" y="1843437"/>
                </a:cubicBezTo>
                <a:lnTo>
                  <a:pt x="3454947" y="1823924"/>
                </a:lnTo>
                <a:cubicBezTo>
                  <a:pt x="3444213" y="1256664"/>
                  <a:pt x="3137260" y="736433"/>
                  <a:pt x="2645910" y="452752"/>
                </a:cubicBezTo>
                <a:close/>
                <a:moveTo>
                  <a:pt x="1000503" y="449971"/>
                </a:moveTo>
                <a:cubicBezTo>
                  <a:pt x="514608" y="742897"/>
                  <a:pt x="217551" y="1268842"/>
                  <a:pt x="217551" y="1836204"/>
                </a:cubicBezTo>
                <a:lnTo>
                  <a:pt x="1248957" y="1836204"/>
                </a:lnTo>
                <a:cubicBezTo>
                  <a:pt x="1248957" y="1630365"/>
                  <a:pt x="1356729" y="1439552"/>
                  <a:pt x="1533012" y="1333279"/>
                </a:cubicBezTo>
                <a:close/>
                <a:moveTo>
                  <a:pt x="1836204" y="0"/>
                </a:moveTo>
                <a:cubicBezTo>
                  <a:pt x="2850311" y="0"/>
                  <a:pt x="3672408" y="822097"/>
                  <a:pt x="3672408" y="1836204"/>
                </a:cubicBezTo>
                <a:cubicBezTo>
                  <a:pt x="3672408" y="2850311"/>
                  <a:pt x="2850311" y="3672408"/>
                  <a:pt x="1836204" y="3672408"/>
                </a:cubicBezTo>
                <a:cubicBezTo>
                  <a:pt x="822097" y="3672408"/>
                  <a:pt x="0" y="2850311"/>
                  <a:pt x="0" y="1836204"/>
                </a:cubicBezTo>
                <a:cubicBezTo>
                  <a:pt x="0" y="822097"/>
                  <a:pt x="822097" y="0"/>
                  <a:pt x="18362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자유형 21">
            <a:extLst>
              <a:ext uri="{FF2B5EF4-FFF2-40B4-BE49-F238E27FC236}">
                <a16:creationId xmlns:a16="http://schemas.microsoft.com/office/drawing/2014/main" id="{B257FBB2-6E6E-4331-9361-7E06C6B58F3F}"/>
              </a:ext>
            </a:extLst>
          </p:cNvPr>
          <p:cNvSpPr/>
          <p:nvPr/>
        </p:nvSpPr>
        <p:spPr>
          <a:xfrm flipV="1">
            <a:off x="1279831" y="5452083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자유형 22">
            <a:extLst>
              <a:ext uri="{FF2B5EF4-FFF2-40B4-BE49-F238E27FC236}">
                <a16:creationId xmlns:a16="http://schemas.microsoft.com/office/drawing/2014/main" id="{FDED6ACF-0C43-4240-BB04-1EA20AFF34C8}"/>
              </a:ext>
            </a:extLst>
          </p:cNvPr>
          <p:cNvSpPr/>
          <p:nvPr/>
        </p:nvSpPr>
        <p:spPr>
          <a:xfrm flipV="1">
            <a:off x="1281465" y="5751002"/>
            <a:ext cx="10152000" cy="45719"/>
          </a:xfrm>
          <a:custGeom>
            <a:avLst/>
            <a:gdLst>
              <a:gd name="connsiteX0" fmla="*/ 0 w 7226300"/>
              <a:gd name="connsiteY0" fmla="*/ 0 h 0"/>
              <a:gd name="connsiteX1" fmla="*/ 7226300 w 7226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26300">
                <a:moveTo>
                  <a:pt x="0" y="0"/>
                </a:moveTo>
                <a:lnTo>
                  <a:pt x="7226300" y="0"/>
                </a:lnTo>
              </a:path>
            </a:pathLst>
          </a:cu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922752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02265C-463C-46B6-B775-B9EDCEF310D3}"/>
              </a:ext>
            </a:extLst>
          </p:cNvPr>
          <p:cNvSpPr/>
          <p:nvPr/>
        </p:nvSpPr>
        <p:spPr>
          <a:xfrm>
            <a:off x="977561" y="1835324"/>
            <a:ext cx="2119156" cy="4210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BFB8002-B87A-4826-8465-90E9AFA337BC}"/>
              </a:ext>
            </a:extLst>
          </p:cNvPr>
          <p:cNvSpPr/>
          <p:nvPr/>
        </p:nvSpPr>
        <p:spPr>
          <a:xfrm>
            <a:off x="978835" y="1843516"/>
            <a:ext cx="2119156" cy="3601110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E7C61-150B-4218-9637-51FDD55191D7}"/>
              </a:ext>
            </a:extLst>
          </p:cNvPr>
          <p:cNvSpPr/>
          <p:nvPr/>
        </p:nvSpPr>
        <p:spPr>
          <a:xfrm>
            <a:off x="3678567" y="1835324"/>
            <a:ext cx="2119156" cy="4210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F2C67069-42DB-4242-B069-75DB14255363}"/>
              </a:ext>
            </a:extLst>
          </p:cNvPr>
          <p:cNvSpPr/>
          <p:nvPr/>
        </p:nvSpPr>
        <p:spPr>
          <a:xfrm>
            <a:off x="3679841" y="1843516"/>
            <a:ext cx="2119156" cy="3601110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3412A-016D-4667-A5FF-A1B2D2C2D051}"/>
              </a:ext>
            </a:extLst>
          </p:cNvPr>
          <p:cNvSpPr/>
          <p:nvPr/>
        </p:nvSpPr>
        <p:spPr>
          <a:xfrm>
            <a:off x="6379575" y="1835324"/>
            <a:ext cx="2119156" cy="4210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138A4D-6FE1-4E9A-BF6B-B35EF6460346}"/>
              </a:ext>
            </a:extLst>
          </p:cNvPr>
          <p:cNvSpPr/>
          <p:nvPr/>
        </p:nvSpPr>
        <p:spPr>
          <a:xfrm>
            <a:off x="6380849" y="1843516"/>
            <a:ext cx="2119156" cy="3601110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B872CF-E9B8-47DB-A4C8-E0E20C2192DB}"/>
              </a:ext>
            </a:extLst>
          </p:cNvPr>
          <p:cNvSpPr/>
          <p:nvPr/>
        </p:nvSpPr>
        <p:spPr>
          <a:xfrm>
            <a:off x="9080581" y="1835324"/>
            <a:ext cx="2119156" cy="4210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B81382E5-4774-4D7B-86DD-8C9FB1D8D205}"/>
              </a:ext>
            </a:extLst>
          </p:cNvPr>
          <p:cNvSpPr/>
          <p:nvPr/>
        </p:nvSpPr>
        <p:spPr>
          <a:xfrm>
            <a:off x="9081855" y="1843516"/>
            <a:ext cx="2119156" cy="3601110"/>
          </a:xfrm>
          <a:custGeom>
            <a:avLst/>
            <a:gdLst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9829 w 1749829"/>
              <a:gd name="connsiteY2" fmla="*/ 295232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  <a:gd name="connsiteX0" fmla="*/ 0 w 1749829"/>
              <a:gd name="connsiteY0" fmla="*/ 0 h 2952328"/>
              <a:gd name="connsiteX1" fmla="*/ 1749829 w 1749829"/>
              <a:gd name="connsiteY1" fmla="*/ 0 h 2952328"/>
              <a:gd name="connsiteX2" fmla="*/ 1740304 w 1749829"/>
              <a:gd name="connsiteY2" fmla="*/ 2590378 h 2952328"/>
              <a:gd name="connsiteX3" fmla="*/ 0 w 1749829"/>
              <a:gd name="connsiteY3" fmla="*/ 2952328 h 2952328"/>
              <a:gd name="connsiteX4" fmla="*/ 0 w 1749829"/>
              <a:gd name="connsiteY4" fmla="*/ 0 h 295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9829" h="2952328">
                <a:moveTo>
                  <a:pt x="0" y="0"/>
                </a:moveTo>
                <a:lnTo>
                  <a:pt x="1749829" y="0"/>
                </a:lnTo>
                <a:lnTo>
                  <a:pt x="1740304" y="2590378"/>
                </a:lnTo>
                <a:lnTo>
                  <a:pt x="0" y="29523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EEFCC-2124-44D3-AF15-92977C72B3D2}"/>
              </a:ext>
            </a:extLst>
          </p:cNvPr>
          <p:cNvSpPr/>
          <p:nvPr/>
        </p:nvSpPr>
        <p:spPr>
          <a:xfrm>
            <a:off x="0" y="1854579"/>
            <a:ext cx="12204000" cy="14401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50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210CC48-688A-45B4-BE99-DCC0B51AC042}"/>
              </a:ext>
            </a:extLst>
          </p:cNvPr>
          <p:cNvSpPr/>
          <p:nvPr/>
        </p:nvSpPr>
        <p:spPr>
          <a:xfrm>
            <a:off x="866776" y="1791364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197485-43D7-4C3F-AF1E-5297447003AE}"/>
              </a:ext>
            </a:extLst>
          </p:cNvPr>
          <p:cNvSpPr/>
          <p:nvPr/>
        </p:nvSpPr>
        <p:spPr>
          <a:xfrm>
            <a:off x="972244" y="1832940"/>
            <a:ext cx="2175933" cy="212977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</a:schemeClr>
              </a:gs>
              <a:gs pos="56000">
                <a:schemeClr val="accent1">
                  <a:lumMod val="40000"/>
                  <a:lumOff val="60000"/>
                </a:schemeClr>
              </a:gs>
              <a:gs pos="4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B00D8CA-C2A3-4B61-B034-697F70077833}"/>
              </a:ext>
            </a:extLst>
          </p:cNvPr>
          <p:cNvSpPr/>
          <p:nvPr/>
        </p:nvSpPr>
        <p:spPr>
          <a:xfrm>
            <a:off x="3567782" y="1791364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D100C3C-5467-4BA5-A583-DC7D3FCDABDA}"/>
              </a:ext>
            </a:extLst>
          </p:cNvPr>
          <p:cNvSpPr/>
          <p:nvPr/>
        </p:nvSpPr>
        <p:spPr>
          <a:xfrm>
            <a:off x="3673250" y="1832940"/>
            <a:ext cx="2175933" cy="212978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8000"/>
                </a:schemeClr>
              </a:gs>
              <a:gs pos="56000">
                <a:schemeClr val="accent2">
                  <a:lumMod val="66000"/>
                  <a:lumOff val="34000"/>
                </a:schemeClr>
              </a:gs>
              <a:gs pos="4100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6DEBEAC-68C7-4EEB-BAD7-7AE1FD449630}"/>
              </a:ext>
            </a:extLst>
          </p:cNvPr>
          <p:cNvSpPr/>
          <p:nvPr/>
        </p:nvSpPr>
        <p:spPr>
          <a:xfrm>
            <a:off x="6268790" y="1791364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85DAC00C-C610-4D84-9D31-02CEC99072F2}"/>
              </a:ext>
            </a:extLst>
          </p:cNvPr>
          <p:cNvSpPr/>
          <p:nvPr/>
        </p:nvSpPr>
        <p:spPr>
          <a:xfrm>
            <a:off x="6374258" y="1854578"/>
            <a:ext cx="2175933" cy="191340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56000">
                <a:schemeClr val="accent3">
                  <a:lumMod val="62000"/>
                  <a:lumOff val="38000"/>
                </a:schemeClr>
              </a:gs>
              <a:gs pos="41000">
                <a:schemeClr val="accent3">
                  <a:lumMod val="54000"/>
                  <a:lumOff val="46000"/>
                </a:schemeClr>
              </a:gs>
              <a:gs pos="0">
                <a:schemeClr val="accent3">
                  <a:lumMod val="60000"/>
                </a:schemeClr>
              </a:gs>
              <a:gs pos="100000">
                <a:schemeClr val="accent3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FF520FF-DBC2-4065-9947-6B3342C23DBC}"/>
              </a:ext>
            </a:extLst>
          </p:cNvPr>
          <p:cNvSpPr/>
          <p:nvPr/>
        </p:nvSpPr>
        <p:spPr>
          <a:xfrm>
            <a:off x="8969796" y="1791364"/>
            <a:ext cx="2316510" cy="322491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80241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80241 w 1777513"/>
              <a:gd name="connsiteY4" fmla="*/ 0 h 432048"/>
              <a:gd name="connsiteX0" fmla="*/ 160483 w 1857755"/>
              <a:gd name="connsiteY0" fmla="*/ 0 h 432048"/>
              <a:gd name="connsiteX1" fmla="*/ 1808434 w 1857755"/>
              <a:gd name="connsiteY1" fmla="*/ 0 h 432048"/>
              <a:gd name="connsiteX2" fmla="*/ 1808434 w 1857755"/>
              <a:gd name="connsiteY2" fmla="*/ 432048 h 432048"/>
              <a:gd name="connsiteX3" fmla="*/ 0 w 1857755"/>
              <a:gd name="connsiteY3" fmla="*/ 432048 h 432048"/>
              <a:gd name="connsiteX4" fmla="*/ 160483 w 1857755"/>
              <a:gd name="connsiteY4" fmla="*/ 0 h 432048"/>
              <a:gd name="connsiteX0" fmla="*/ 110331 w 1807603"/>
              <a:gd name="connsiteY0" fmla="*/ 0 h 476694"/>
              <a:gd name="connsiteX1" fmla="*/ 1758282 w 1807603"/>
              <a:gd name="connsiteY1" fmla="*/ 0 h 476694"/>
              <a:gd name="connsiteX2" fmla="*/ 1758282 w 1807603"/>
              <a:gd name="connsiteY2" fmla="*/ 432048 h 476694"/>
              <a:gd name="connsiteX3" fmla="*/ 0 w 1807603"/>
              <a:gd name="connsiteY3" fmla="*/ 476694 h 476694"/>
              <a:gd name="connsiteX4" fmla="*/ 110331 w 1807603"/>
              <a:gd name="connsiteY4" fmla="*/ 0 h 476694"/>
              <a:gd name="connsiteX0" fmla="*/ 60180 w 1757452"/>
              <a:gd name="connsiteY0" fmla="*/ 0 h 476694"/>
              <a:gd name="connsiteX1" fmla="*/ 1708131 w 1757452"/>
              <a:gd name="connsiteY1" fmla="*/ 0 h 476694"/>
              <a:gd name="connsiteX2" fmla="*/ 1708131 w 1757452"/>
              <a:gd name="connsiteY2" fmla="*/ 432048 h 476694"/>
              <a:gd name="connsiteX3" fmla="*/ 0 w 1757452"/>
              <a:gd name="connsiteY3" fmla="*/ 476694 h 476694"/>
              <a:gd name="connsiteX4" fmla="*/ 60180 w 1757452"/>
              <a:gd name="connsiteY4" fmla="*/ 0 h 47669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20059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20059 w 1757452"/>
              <a:gd name="connsiteY4" fmla="*/ 0 h 485624"/>
              <a:gd name="connsiteX0" fmla="*/ 70210 w 1757452"/>
              <a:gd name="connsiteY0" fmla="*/ 0 h 485624"/>
              <a:gd name="connsiteX1" fmla="*/ 1708131 w 1757452"/>
              <a:gd name="connsiteY1" fmla="*/ 8930 h 485624"/>
              <a:gd name="connsiteX2" fmla="*/ 1708131 w 1757452"/>
              <a:gd name="connsiteY2" fmla="*/ 440978 h 485624"/>
              <a:gd name="connsiteX3" fmla="*/ 0 w 1757452"/>
              <a:gd name="connsiteY3" fmla="*/ 485624 h 485624"/>
              <a:gd name="connsiteX4" fmla="*/ 70210 w 1757452"/>
              <a:gd name="connsiteY4" fmla="*/ 0 h 485624"/>
              <a:gd name="connsiteX0" fmla="*/ 100301 w 1787543"/>
              <a:gd name="connsiteY0" fmla="*/ 0 h 467765"/>
              <a:gd name="connsiteX1" fmla="*/ 1738222 w 1787543"/>
              <a:gd name="connsiteY1" fmla="*/ 8930 h 467765"/>
              <a:gd name="connsiteX2" fmla="*/ 1738222 w 1787543"/>
              <a:gd name="connsiteY2" fmla="*/ 440978 h 467765"/>
              <a:gd name="connsiteX3" fmla="*/ 0 w 1787543"/>
              <a:gd name="connsiteY3" fmla="*/ 467765 h 467765"/>
              <a:gd name="connsiteX4" fmla="*/ 100301 w 1787543"/>
              <a:gd name="connsiteY4" fmla="*/ 0 h 467765"/>
              <a:gd name="connsiteX0" fmla="*/ 85256 w 1787543"/>
              <a:gd name="connsiteY0" fmla="*/ 0 h 460963"/>
              <a:gd name="connsiteX1" fmla="*/ 1738222 w 1787543"/>
              <a:gd name="connsiteY1" fmla="*/ 2128 h 460963"/>
              <a:gd name="connsiteX2" fmla="*/ 1738222 w 1787543"/>
              <a:gd name="connsiteY2" fmla="*/ 434176 h 460963"/>
              <a:gd name="connsiteX3" fmla="*/ 0 w 1787543"/>
              <a:gd name="connsiteY3" fmla="*/ 460963 h 460963"/>
              <a:gd name="connsiteX4" fmla="*/ 85256 w 1787543"/>
              <a:gd name="connsiteY4" fmla="*/ 0 h 460963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  <a:gd name="connsiteX0" fmla="*/ 60181 w 1762468"/>
              <a:gd name="connsiteY0" fmla="*/ 0 h 434176"/>
              <a:gd name="connsiteX1" fmla="*/ 1713147 w 1762468"/>
              <a:gd name="connsiteY1" fmla="*/ 2128 h 434176"/>
              <a:gd name="connsiteX2" fmla="*/ 1713147 w 1762468"/>
              <a:gd name="connsiteY2" fmla="*/ 434176 h 434176"/>
              <a:gd name="connsiteX3" fmla="*/ 0 w 1762468"/>
              <a:gd name="connsiteY3" fmla="*/ 426953 h 434176"/>
              <a:gd name="connsiteX4" fmla="*/ 60181 w 1762468"/>
              <a:gd name="connsiteY4" fmla="*/ 0 h 43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68" h="434176">
                <a:moveTo>
                  <a:pt x="60181" y="0"/>
                </a:moveTo>
                <a:lnTo>
                  <a:pt x="1713147" y="2128"/>
                </a:lnTo>
                <a:cubicBezTo>
                  <a:pt x="1767575" y="146144"/>
                  <a:pt x="1789347" y="279275"/>
                  <a:pt x="1713147" y="434176"/>
                </a:cubicBezTo>
                <a:lnTo>
                  <a:pt x="0" y="426953"/>
                </a:lnTo>
                <a:cubicBezTo>
                  <a:pt x="35224" y="272051"/>
                  <a:pt x="24337" y="152945"/>
                  <a:pt x="6018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181F6B7-1B63-4ED3-807A-2FFA3D86898B}"/>
              </a:ext>
            </a:extLst>
          </p:cNvPr>
          <p:cNvSpPr/>
          <p:nvPr/>
        </p:nvSpPr>
        <p:spPr>
          <a:xfrm>
            <a:off x="9075264" y="1854578"/>
            <a:ext cx="2175933" cy="191339"/>
          </a:xfrm>
          <a:custGeom>
            <a:avLst/>
            <a:gdLst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28192"/>
              <a:gd name="connsiteY0" fmla="*/ 0 h 432048"/>
              <a:gd name="connsiteX1" fmla="*/ 1728192 w 1728192"/>
              <a:gd name="connsiteY1" fmla="*/ 0 h 432048"/>
              <a:gd name="connsiteX2" fmla="*/ 1728192 w 1728192"/>
              <a:gd name="connsiteY2" fmla="*/ 432048 h 432048"/>
              <a:gd name="connsiteX3" fmla="*/ 0 w 1728192"/>
              <a:gd name="connsiteY3" fmla="*/ 432048 h 432048"/>
              <a:gd name="connsiteX4" fmla="*/ 0 w 1728192"/>
              <a:gd name="connsiteY4" fmla="*/ 0 h 432048"/>
              <a:gd name="connsiteX0" fmla="*/ 0 w 1752382"/>
              <a:gd name="connsiteY0" fmla="*/ 0 h 432048"/>
              <a:gd name="connsiteX1" fmla="*/ 1728192 w 1752382"/>
              <a:gd name="connsiteY1" fmla="*/ 0 h 432048"/>
              <a:gd name="connsiteX2" fmla="*/ 1728192 w 1752382"/>
              <a:gd name="connsiteY2" fmla="*/ 432048 h 432048"/>
              <a:gd name="connsiteX3" fmla="*/ 0 w 1752382"/>
              <a:gd name="connsiteY3" fmla="*/ 432048 h 432048"/>
              <a:gd name="connsiteX4" fmla="*/ 0 w 1752382"/>
              <a:gd name="connsiteY4" fmla="*/ 0 h 432048"/>
              <a:gd name="connsiteX0" fmla="*/ 0 w 1777513"/>
              <a:gd name="connsiteY0" fmla="*/ 0 h 432048"/>
              <a:gd name="connsiteX1" fmla="*/ 1728192 w 1777513"/>
              <a:gd name="connsiteY1" fmla="*/ 0 h 432048"/>
              <a:gd name="connsiteX2" fmla="*/ 1728192 w 1777513"/>
              <a:gd name="connsiteY2" fmla="*/ 432048 h 432048"/>
              <a:gd name="connsiteX3" fmla="*/ 0 w 1777513"/>
              <a:gd name="connsiteY3" fmla="*/ 432048 h 432048"/>
              <a:gd name="connsiteX4" fmla="*/ 0 w 1777513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02556"/>
              <a:gd name="connsiteY0" fmla="*/ 0 h 432048"/>
              <a:gd name="connsiteX1" fmla="*/ 1728192 w 1802556"/>
              <a:gd name="connsiteY1" fmla="*/ 0 h 432048"/>
              <a:gd name="connsiteX2" fmla="*/ 1728192 w 1802556"/>
              <a:gd name="connsiteY2" fmla="*/ 432048 h 432048"/>
              <a:gd name="connsiteX3" fmla="*/ 0 w 1802556"/>
              <a:gd name="connsiteY3" fmla="*/ 432048 h 432048"/>
              <a:gd name="connsiteX4" fmla="*/ 0 w 1802556"/>
              <a:gd name="connsiteY4" fmla="*/ 0 h 432048"/>
              <a:gd name="connsiteX0" fmla="*/ 0 w 1812478"/>
              <a:gd name="connsiteY0" fmla="*/ 0 h 432048"/>
              <a:gd name="connsiteX1" fmla="*/ 1744520 w 1812478"/>
              <a:gd name="connsiteY1" fmla="*/ 16328 h 432048"/>
              <a:gd name="connsiteX2" fmla="*/ 1728192 w 1812478"/>
              <a:gd name="connsiteY2" fmla="*/ 432048 h 432048"/>
              <a:gd name="connsiteX3" fmla="*/ 0 w 1812478"/>
              <a:gd name="connsiteY3" fmla="*/ 432048 h 432048"/>
              <a:gd name="connsiteX4" fmla="*/ 0 w 1812478"/>
              <a:gd name="connsiteY4" fmla="*/ 0 h 432048"/>
              <a:gd name="connsiteX0" fmla="*/ 0 w 1812478"/>
              <a:gd name="connsiteY0" fmla="*/ 0 h 415720"/>
              <a:gd name="connsiteX1" fmla="*/ 1744520 w 1812478"/>
              <a:gd name="connsiteY1" fmla="*/ 0 h 415720"/>
              <a:gd name="connsiteX2" fmla="*/ 1728192 w 1812478"/>
              <a:gd name="connsiteY2" fmla="*/ 415720 h 415720"/>
              <a:gd name="connsiteX3" fmla="*/ 0 w 1812478"/>
              <a:gd name="connsiteY3" fmla="*/ 415720 h 415720"/>
              <a:gd name="connsiteX4" fmla="*/ 0 w 1812478"/>
              <a:gd name="connsiteY4" fmla="*/ 0 h 415720"/>
              <a:gd name="connsiteX0" fmla="*/ 0 w 1815975"/>
              <a:gd name="connsiteY0" fmla="*/ 0 h 415720"/>
              <a:gd name="connsiteX1" fmla="*/ 1749963 w 1815975"/>
              <a:gd name="connsiteY1" fmla="*/ 10886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799451"/>
              <a:gd name="connsiteY0" fmla="*/ 5443 h 421163"/>
              <a:gd name="connsiteX1" fmla="*/ 1722749 w 1799451"/>
              <a:gd name="connsiteY1" fmla="*/ 0 h 421163"/>
              <a:gd name="connsiteX2" fmla="*/ 1728192 w 1799451"/>
              <a:gd name="connsiteY2" fmla="*/ 421163 h 421163"/>
              <a:gd name="connsiteX3" fmla="*/ 0 w 1799451"/>
              <a:gd name="connsiteY3" fmla="*/ 421163 h 421163"/>
              <a:gd name="connsiteX4" fmla="*/ 0 w 1799451"/>
              <a:gd name="connsiteY4" fmla="*/ 5443 h 421163"/>
              <a:gd name="connsiteX0" fmla="*/ 0 w 1815975"/>
              <a:gd name="connsiteY0" fmla="*/ 0 h 415720"/>
              <a:gd name="connsiteX1" fmla="*/ 1749963 w 1815975"/>
              <a:gd name="connsiteY1" fmla="*/ 0 h 415720"/>
              <a:gd name="connsiteX2" fmla="*/ 1728192 w 1815975"/>
              <a:gd name="connsiteY2" fmla="*/ 415720 h 415720"/>
              <a:gd name="connsiteX3" fmla="*/ 0 w 1815975"/>
              <a:gd name="connsiteY3" fmla="*/ 415720 h 415720"/>
              <a:gd name="connsiteX4" fmla="*/ 0 w 1815975"/>
              <a:gd name="connsiteY4" fmla="*/ 0 h 415720"/>
              <a:gd name="connsiteX0" fmla="*/ 0 w 1826979"/>
              <a:gd name="connsiteY0" fmla="*/ 0 h 415720"/>
              <a:gd name="connsiteX1" fmla="*/ 1766292 w 1826979"/>
              <a:gd name="connsiteY1" fmla="*/ 0 h 415720"/>
              <a:gd name="connsiteX2" fmla="*/ 1728192 w 1826979"/>
              <a:gd name="connsiteY2" fmla="*/ 415720 h 415720"/>
              <a:gd name="connsiteX3" fmla="*/ 0 w 1826979"/>
              <a:gd name="connsiteY3" fmla="*/ 415720 h 415720"/>
              <a:gd name="connsiteX4" fmla="*/ 0 w 1826979"/>
              <a:gd name="connsiteY4" fmla="*/ 0 h 415720"/>
              <a:gd name="connsiteX0" fmla="*/ 0 w 1809074"/>
              <a:gd name="connsiteY0" fmla="*/ 0 h 415720"/>
              <a:gd name="connsiteX1" fmla="*/ 1739078 w 1809074"/>
              <a:gd name="connsiteY1" fmla="*/ 0 h 415720"/>
              <a:gd name="connsiteX2" fmla="*/ 1728192 w 1809074"/>
              <a:gd name="connsiteY2" fmla="*/ 415720 h 415720"/>
              <a:gd name="connsiteX3" fmla="*/ 0 w 1809074"/>
              <a:gd name="connsiteY3" fmla="*/ 415720 h 415720"/>
              <a:gd name="connsiteX4" fmla="*/ 0 w 1809074"/>
              <a:gd name="connsiteY4" fmla="*/ 0 h 415720"/>
              <a:gd name="connsiteX0" fmla="*/ 0 w 1815780"/>
              <a:gd name="connsiteY0" fmla="*/ 0 h 424424"/>
              <a:gd name="connsiteX1" fmla="*/ 1739078 w 1815780"/>
              <a:gd name="connsiteY1" fmla="*/ 0 h 424424"/>
              <a:gd name="connsiteX2" fmla="*/ 1744521 w 1815780"/>
              <a:gd name="connsiteY2" fmla="*/ 424424 h 424424"/>
              <a:gd name="connsiteX3" fmla="*/ 0 w 1815780"/>
              <a:gd name="connsiteY3" fmla="*/ 415720 h 424424"/>
              <a:gd name="connsiteX4" fmla="*/ 0 w 1815780"/>
              <a:gd name="connsiteY4" fmla="*/ 0 h 424424"/>
              <a:gd name="connsiteX0" fmla="*/ 0 w 1797077"/>
              <a:gd name="connsiteY0" fmla="*/ 0 h 424424"/>
              <a:gd name="connsiteX1" fmla="*/ 1739078 w 1797077"/>
              <a:gd name="connsiteY1" fmla="*/ 0 h 424424"/>
              <a:gd name="connsiteX2" fmla="*/ 1744521 w 1797077"/>
              <a:gd name="connsiteY2" fmla="*/ 424424 h 424424"/>
              <a:gd name="connsiteX3" fmla="*/ 0 w 1797077"/>
              <a:gd name="connsiteY3" fmla="*/ 415720 h 424424"/>
              <a:gd name="connsiteX4" fmla="*/ 0 w 1797077"/>
              <a:gd name="connsiteY4" fmla="*/ 0 h 424424"/>
              <a:gd name="connsiteX0" fmla="*/ 0 w 1793329"/>
              <a:gd name="connsiteY0" fmla="*/ 0 h 424424"/>
              <a:gd name="connsiteX1" fmla="*/ 1739078 w 1793329"/>
              <a:gd name="connsiteY1" fmla="*/ 0 h 424424"/>
              <a:gd name="connsiteX2" fmla="*/ 1744521 w 1793329"/>
              <a:gd name="connsiteY2" fmla="*/ 424424 h 424424"/>
              <a:gd name="connsiteX3" fmla="*/ 0 w 1793329"/>
              <a:gd name="connsiteY3" fmla="*/ 415720 h 424424"/>
              <a:gd name="connsiteX4" fmla="*/ 0 w 1793329"/>
              <a:gd name="connsiteY4" fmla="*/ 0 h 424424"/>
              <a:gd name="connsiteX0" fmla="*/ 0 w 1784686"/>
              <a:gd name="connsiteY0" fmla="*/ 0 h 424424"/>
              <a:gd name="connsiteX1" fmla="*/ 1739078 w 1784686"/>
              <a:gd name="connsiteY1" fmla="*/ 0 h 424424"/>
              <a:gd name="connsiteX2" fmla="*/ 1744521 w 1784686"/>
              <a:gd name="connsiteY2" fmla="*/ 424424 h 424424"/>
              <a:gd name="connsiteX3" fmla="*/ 0 w 1784686"/>
              <a:gd name="connsiteY3" fmla="*/ 415720 h 424424"/>
              <a:gd name="connsiteX4" fmla="*/ 0 w 1784686"/>
              <a:gd name="connsiteY4" fmla="*/ 0 h 424424"/>
              <a:gd name="connsiteX0" fmla="*/ 0 w 1774940"/>
              <a:gd name="connsiteY0" fmla="*/ 0 h 424424"/>
              <a:gd name="connsiteX1" fmla="*/ 1739078 w 1774940"/>
              <a:gd name="connsiteY1" fmla="*/ 0 h 424424"/>
              <a:gd name="connsiteX2" fmla="*/ 1722750 w 1774940"/>
              <a:gd name="connsiteY2" fmla="*/ 424424 h 424424"/>
              <a:gd name="connsiteX3" fmla="*/ 0 w 1774940"/>
              <a:gd name="connsiteY3" fmla="*/ 415720 h 424424"/>
              <a:gd name="connsiteX4" fmla="*/ 0 w 1774940"/>
              <a:gd name="connsiteY4" fmla="*/ 0 h 424424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27214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0 w 1802154"/>
              <a:gd name="connsiteY0" fmla="*/ 0 h 433126"/>
              <a:gd name="connsiteX1" fmla="*/ 1766292 w 1802154"/>
              <a:gd name="connsiteY1" fmla="*/ 8702 h 433126"/>
              <a:gd name="connsiteX2" fmla="*/ 1749964 w 1802154"/>
              <a:gd name="connsiteY2" fmla="*/ 433126 h 433126"/>
              <a:gd name="connsiteX3" fmla="*/ 5443 w 1802154"/>
              <a:gd name="connsiteY3" fmla="*/ 424422 h 433126"/>
              <a:gd name="connsiteX4" fmla="*/ 0 w 1802154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  <a:gd name="connsiteX0" fmla="*/ 10885 w 1796711"/>
              <a:gd name="connsiteY0" fmla="*/ 0 h 433126"/>
              <a:gd name="connsiteX1" fmla="*/ 1760849 w 1796711"/>
              <a:gd name="connsiteY1" fmla="*/ 8702 h 433126"/>
              <a:gd name="connsiteX2" fmla="*/ 1744521 w 1796711"/>
              <a:gd name="connsiteY2" fmla="*/ 433126 h 433126"/>
              <a:gd name="connsiteX3" fmla="*/ 0 w 1796711"/>
              <a:gd name="connsiteY3" fmla="*/ 424422 h 433126"/>
              <a:gd name="connsiteX4" fmla="*/ 10885 w 1796711"/>
              <a:gd name="connsiteY4" fmla="*/ 0 h 433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6711" h="433126">
                <a:moveTo>
                  <a:pt x="10885" y="0"/>
                </a:moveTo>
                <a:lnTo>
                  <a:pt x="1760849" y="8702"/>
                </a:lnTo>
                <a:cubicBezTo>
                  <a:pt x="1820721" y="241911"/>
                  <a:pt x="1798949" y="278225"/>
                  <a:pt x="1744521" y="433126"/>
                </a:cubicBezTo>
                <a:lnTo>
                  <a:pt x="0" y="424422"/>
                </a:lnTo>
                <a:cubicBezTo>
                  <a:pt x="38100" y="269519"/>
                  <a:pt x="76199" y="246280"/>
                  <a:pt x="10885" y="0"/>
                </a:cubicBezTo>
                <a:close/>
              </a:path>
            </a:pathLst>
          </a:custGeom>
          <a:gradFill>
            <a:gsLst>
              <a:gs pos="1000">
                <a:schemeClr val="accent4">
                  <a:lumMod val="58000"/>
                </a:schemeClr>
              </a:gs>
              <a:gs pos="56000">
                <a:schemeClr val="accent4">
                  <a:lumMod val="76000"/>
                  <a:lumOff val="24000"/>
                </a:schemeClr>
              </a:gs>
              <a:gs pos="41000">
                <a:schemeClr val="accent4">
                  <a:lumMod val="74000"/>
                  <a:lumOff val="26000"/>
                </a:schemeClr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AECAE9-87F4-4AB7-8CF6-E7AE4405A4D1}"/>
              </a:ext>
            </a:extLst>
          </p:cNvPr>
          <p:cNvGrpSpPr/>
          <p:nvPr/>
        </p:nvGrpSpPr>
        <p:grpSpPr>
          <a:xfrm>
            <a:off x="1204546" y="3039535"/>
            <a:ext cx="1633719" cy="1807449"/>
            <a:chOff x="270023" y="1671304"/>
            <a:chExt cx="1709689" cy="182552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C0B6F0-1F1D-481F-8288-921E39E9C611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715C858-03DA-4831-83BB-3C0FDBBDA8EF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7B2873-E0C3-4107-84F1-2DCA1B74D7EE}"/>
              </a:ext>
            </a:extLst>
          </p:cNvPr>
          <p:cNvSpPr txBox="1"/>
          <p:nvPr/>
        </p:nvSpPr>
        <p:spPr>
          <a:xfrm>
            <a:off x="1147396" y="5533317"/>
            <a:ext cx="17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$233,000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BA2055-38A2-43B4-8F86-F6ABF337F75C}"/>
              </a:ext>
            </a:extLst>
          </p:cNvPr>
          <p:cNvGrpSpPr/>
          <p:nvPr/>
        </p:nvGrpSpPr>
        <p:grpSpPr>
          <a:xfrm>
            <a:off x="3905553" y="3047981"/>
            <a:ext cx="1633719" cy="1807449"/>
            <a:chOff x="270023" y="1671304"/>
            <a:chExt cx="1709689" cy="18255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595245-FBF9-47B9-B70F-86092C6092DB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083495-7B46-4C6A-99C8-6E5C3C5C8856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985E1C9-6A55-4B4A-A62E-2F8C6E940651}"/>
              </a:ext>
            </a:extLst>
          </p:cNvPr>
          <p:cNvSpPr txBox="1"/>
          <p:nvPr/>
        </p:nvSpPr>
        <p:spPr>
          <a:xfrm>
            <a:off x="3848403" y="5533317"/>
            <a:ext cx="17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$433,000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600C02-8E9A-426A-B65E-F32534B3B0E3}"/>
              </a:ext>
            </a:extLst>
          </p:cNvPr>
          <p:cNvGrpSpPr/>
          <p:nvPr/>
        </p:nvGrpSpPr>
        <p:grpSpPr>
          <a:xfrm>
            <a:off x="6606560" y="3046902"/>
            <a:ext cx="1633719" cy="1807449"/>
            <a:chOff x="270023" y="1671304"/>
            <a:chExt cx="1709689" cy="182552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E1453-970B-4F3F-A20F-75E4E0C90065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3CE74D-FE87-4D0D-BF1B-FB70101A1C16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4C03CF5-758A-4E57-BAD8-FC6BBE2A58AD}"/>
              </a:ext>
            </a:extLst>
          </p:cNvPr>
          <p:cNvSpPr txBox="1"/>
          <p:nvPr/>
        </p:nvSpPr>
        <p:spPr>
          <a:xfrm>
            <a:off x="6549410" y="5533317"/>
            <a:ext cx="17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$653,000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7202702-5B57-44C5-8F86-29BF82475301}"/>
              </a:ext>
            </a:extLst>
          </p:cNvPr>
          <p:cNvGrpSpPr/>
          <p:nvPr/>
        </p:nvGrpSpPr>
        <p:grpSpPr>
          <a:xfrm>
            <a:off x="9307567" y="3036298"/>
            <a:ext cx="1633719" cy="1807449"/>
            <a:chOff x="270023" y="1671304"/>
            <a:chExt cx="1709689" cy="182552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FE6EB0F-3AED-49F6-AA8D-9864BE4EBC10}"/>
                </a:ext>
              </a:extLst>
            </p:cNvPr>
            <p:cNvSpPr txBox="1"/>
            <p:nvPr/>
          </p:nvSpPr>
          <p:spPr>
            <a:xfrm>
              <a:off x="270024" y="1911471"/>
              <a:ext cx="1709688" cy="1585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944E3C-D5BC-48E0-BD99-EF69F5731E7C}"/>
                </a:ext>
              </a:extLst>
            </p:cNvPr>
            <p:cNvSpPr txBox="1"/>
            <p:nvPr/>
          </p:nvSpPr>
          <p:spPr>
            <a:xfrm>
              <a:off x="270023" y="1671304"/>
              <a:ext cx="1709688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92037D7-D464-4FAC-94CB-D1DDBC7A2305}"/>
              </a:ext>
            </a:extLst>
          </p:cNvPr>
          <p:cNvSpPr txBox="1"/>
          <p:nvPr/>
        </p:nvSpPr>
        <p:spPr>
          <a:xfrm>
            <a:off x="9250417" y="5533317"/>
            <a:ext cx="1755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$822,000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29167EF8-ADBC-4AAC-A613-15204D9EC5A6}"/>
              </a:ext>
            </a:extLst>
          </p:cNvPr>
          <p:cNvSpPr/>
          <p:nvPr/>
        </p:nvSpPr>
        <p:spPr>
          <a:xfrm flipH="1">
            <a:off x="1811928" y="2478452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 Same Side Corner Rectangle 11">
            <a:extLst>
              <a:ext uri="{FF2B5EF4-FFF2-40B4-BE49-F238E27FC236}">
                <a16:creationId xmlns:a16="http://schemas.microsoft.com/office/drawing/2014/main" id="{E5B3746C-918D-47F8-8646-3BFD46844EE4}"/>
              </a:ext>
            </a:extLst>
          </p:cNvPr>
          <p:cNvSpPr>
            <a:spLocks noChangeAspect="1"/>
          </p:cNvSpPr>
          <p:nvPr/>
        </p:nvSpPr>
        <p:spPr>
          <a:xfrm rot="9900000">
            <a:off x="7305370" y="247184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ounded Rectangle 27">
            <a:extLst>
              <a:ext uri="{FF2B5EF4-FFF2-40B4-BE49-F238E27FC236}">
                <a16:creationId xmlns:a16="http://schemas.microsoft.com/office/drawing/2014/main" id="{F740D851-E2E9-4FC3-8256-C642EED89025}"/>
              </a:ext>
            </a:extLst>
          </p:cNvPr>
          <p:cNvSpPr/>
          <p:nvPr/>
        </p:nvSpPr>
        <p:spPr>
          <a:xfrm>
            <a:off x="4632329" y="250697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 Same Side Corner Rectangle 36">
            <a:extLst>
              <a:ext uri="{FF2B5EF4-FFF2-40B4-BE49-F238E27FC236}">
                <a16:creationId xmlns:a16="http://schemas.microsoft.com/office/drawing/2014/main" id="{624460AE-F227-41EA-A616-1D03E532AE9D}"/>
              </a:ext>
            </a:extLst>
          </p:cNvPr>
          <p:cNvSpPr>
            <a:spLocks noChangeAspect="1"/>
          </p:cNvSpPr>
          <p:nvPr/>
        </p:nvSpPr>
        <p:spPr>
          <a:xfrm>
            <a:off x="9965230" y="2483467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8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80742A3-8545-49F3-8DF0-204B6A3D378E}"/>
              </a:ext>
            </a:extLst>
          </p:cNvPr>
          <p:cNvSpPr/>
          <p:nvPr/>
        </p:nvSpPr>
        <p:spPr>
          <a:xfrm>
            <a:off x="3643027" y="2342687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D1AA54E6-1E2E-4756-9E63-3A4A073FDAD3}"/>
              </a:ext>
            </a:extLst>
          </p:cNvPr>
          <p:cNvSpPr/>
          <p:nvPr/>
        </p:nvSpPr>
        <p:spPr>
          <a:xfrm>
            <a:off x="7288636" y="2324211"/>
            <a:ext cx="701205" cy="701205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99808D-CEA3-46DB-B1AD-7642408CA262}"/>
              </a:ext>
            </a:extLst>
          </p:cNvPr>
          <p:cNvGrpSpPr/>
          <p:nvPr/>
        </p:nvGrpSpPr>
        <p:grpSpPr>
          <a:xfrm>
            <a:off x="826290" y="4022593"/>
            <a:ext cx="2652566" cy="865838"/>
            <a:chOff x="2079596" y="4282215"/>
            <a:chExt cx="3303213" cy="8658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6ABEEC-1030-48A8-B545-9FE1B9216DDD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0083F96-CBF1-4F72-8CFF-1B4863F760D7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788090-A0D8-46A1-B460-59AEA9F2D651}"/>
              </a:ext>
            </a:extLst>
          </p:cNvPr>
          <p:cNvGrpSpPr/>
          <p:nvPr/>
        </p:nvGrpSpPr>
        <p:grpSpPr>
          <a:xfrm>
            <a:off x="4473108" y="4022593"/>
            <a:ext cx="2652566" cy="865838"/>
            <a:chOff x="2079596" y="4282215"/>
            <a:chExt cx="3303213" cy="86583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F35A43-C76D-4D8F-86C1-5592F4EEE634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01176C-5759-4C55-8755-00711EFCAD9C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D3DDFAE-8D4A-43CA-9324-9FE24B54E2F1}"/>
              </a:ext>
            </a:extLst>
          </p:cNvPr>
          <p:cNvSpPr txBox="1"/>
          <p:nvPr/>
        </p:nvSpPr>
        <p:spPr>
          <a:xfrm>
            <a:off x="5291645" y="5195965"/>
            <a:ext cx="3861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2"/>
                </a:solidFill>
                <a:cs typeface="Arial" pitchFamily="34" charset="0"/>
              </a:rPr>
              <a:t>12.45%</a:t>
            </a:r>
            <a:endParaRPr lang="ko-KR" altLang="en-US" sz="7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D5AF5C-3E3F-44AD-989B-BFEA6115B44A}"/>
              </a:ext>
            </a:extLst>
          </p:cNvPr>
          <p:cNvGrpSpPr/>
          <p:nvPr/>
        </p:nvGrpSpPr>
        <p:grpSpPr>
          <a:xfrm>
            <a:off x="763967" y="5096225"/>
            <a:ext cx="5003787" cy="1325077"/>
            <a:chOff x="4980628" y="1360115"/>
            <a:chExt cx="2236570" cy="1325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573193-3556-4FC1-BCA0-EC1B06227568}"/>
                </a:ext>
              </a:extLst>
            </p:cNvPr>
            <p:cNvSpPr txBox="1"/>
            <p:nvPr/>
          </p:nvSpPr>
          <p:spPr>
            <a:xfrm>
              <a:off x="4980628" y="1669529"/>
              <a:ext cx="22365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F017A8-B722-455C-A810-1B890E31BD51}"/>
                </a:ext>
              </a:extLst>
            </p:cNvPr>
            <p:cNvSpPr txBox="1"/>
            <p:nvPr/>
          </p:nvSpPr>
          <p:spPr>
            <a:xfrm>
              <a:off x="4980628" y="1360115"/>
              <a:ext cx="22365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Simple PowerPoint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3F8B62-C661-4AAA-84E3-C33F2770A3A0}"/>
              </a:ext>
            </a:extLst>
          </p:cNvPr>
          <p:cNvGrpSpPr/>
          <p:nvPr/>
        </p:nvGrpSpPr>
        <p:grpSpPr>
          <a:xfrm>
            <a:off x="847345" y="2019123"/>
            <a:ext cx="1632017" cy="1205103"/>
            <a:chOff x="8722119" y="2714883"/>
            <a:chExt cx="1253819" cy="925836"/>
          </a:xfrm>
          <a:solidFill>
            <a:schemeClr val="accent3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E061D7-21B1-4414-A007-6CB3BD98DA35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5F8B84-7CCA-4ECA-BCE9-C24A45AE9C63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aphic 36">
            <a:extLst>
              <a:ext uri="{FF2B5EF4-FFF2-40B4-BE49-F238E27FC236}">
                <a16:creationId xmlns:a16="http://schemas.microsoft.com/office/drawing/2014/main" id="{FE71C91E-EA43-4CEF-AD62-9A6774A4BCBC}"/>
              </a:ext>
            </a:extLst>
          </p:cNvPr>
          <p:cNvGrpSpPr/>
          <p:nvPr/>
        </p:nvGrpSpPr>
        <p:grpSpPr>
          <a:xfrm>
            <a:off x="9153506" y="1505091"/>
            <a:ext cx="2522467" cy="2560151"/>
            <a:chOff x="2718850" y="0"/>
            <a:chExt cx="6756373" cy="685730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4404845-87F7-441C-8C65-AF14724953C5}"/>
                </a:ext>
              </a:extLst>
            </p:cNvPr>
            <p:cNvSpPr/>
            <p:nvPr/>
          </p:nvSpPr>
          <p:spPr>
            <a:xfrm>
              <a:off x="359683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3 w 963023"/>
                <a:gd name="connsiteY1" fmla="*/ 0 h 1028700"/>
                <a:gd name="connsiteX2" fmla="*/ 963023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3" y="0"/>
                  </a:lnTo>
                  <a:lnTo>
                    <a:pt x="963023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E2CC562-5C86-449E-8DDB-01070CC5A769}"/>
                </a:ext>
              </a:extLst>
            </p:cNvPr>
            <p:cNvSpPr/>
            <p:nvPr/>
          </p:nvSpPr>
          <p:spPr>
            <a:xfrm>
              <a:off x="763904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4 w 963023"/>
                <a:gd name="connsiteY1" fmla="*/ 0 h 1028700"/>
                <a:gd name="connsiteX2" fmla="*/ 963024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4" y="0"/>
                  </a:lnTo>
                  <a:lnTo>
                    <a:pt x="963024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3AE99B2-5065-4B44-B7B2-EC32679661B2}"/>
                </a:ext>
              </a:extLst>
            </p:cNvPr>
            <p:cNvSpPr/>
            <p:nvPr/>
          </p:nvSpPr>
          <p:spPr>
            <a:xfrm>
              <a:off x="2718850" y="1117190"/>
              <a:ext cx="623580" cy="2153610"/>
            </a:xfrm>
            <a:custGeom>
              <a:avLst/>
              <a:gdLst>
                <a:gd name="connsiteX0" fmla="*/ 622198 w 623580"/>
                <a:gd name="connsiteY0" fmla="*/ 691 h 2153610"/>
                <a:gd name="connsiteX1" fmla="*/ 623580 w 623580"/>
                <a:gd name="connsiteY1" fmla="*/ 84342 h 2153610"/>
                <a:gd name="connsiteX2" fmla="*/ 583483 w 623580"/>
                <a:gd name="connsiteY2" fmla="*/ 100934 h 2153610"/>
                <a:gd name="connsiteX3" fmla="*/ 517807 w 623580"/>
                <a:gd name="connsiteY3" fmla="*/ 101626 h 2153610"/>
                <a:gd name="connsiteX4" fmla="*/ 453513 w 623580"/>
                <a:gd name="connsiteY4" fmla="*/ 167302 h 2153610"/>
                <a:gd name="connsiteX5" fmla="*/ 453513 w 623580"/>
                <a:gd name="connsiteY5" fmla="*/ 208782 h 2153610"/>
                <a:gd name="connsiteX6" fmla="*/ 453513 w 623580"/>
                <a:gd name="connsiteY6" fmla="*/ 1552729 h 2153610"/>
                <a:gd name="connsiteX7" fmla="*/ 364331 w 623580"/>
                <a:gd name="connsiteY7" fmla="*/ 1643293 h 2153610"/>
                <a:gd name="connsiteX8" fmla="*/ 277915 w 623580"/>
                <a:gd name="connsiteY8" fmla="*/ 1643984 h 2153610"/>
                <a:gd name="connsiteX9" fmla="*/ 251644 w 623580"/>
                <a:gd name="connsiteY9" fmla="*/ 1655046 h 2153610"/>
                <a:gd name="connsiteX10" fmla="*/ 265471 w 623580"/>
                <a:gd name="connsiteY10" fmla="*/ 1677168 h 2153610"/>
                <a:gd name="connsiteX11" fmla="*/ 462500 w 623580"/>
                <a:gd name="connsiteY11" fmla="*/ 1850001 h 2153610"/>
                <a:gd name="connsiteX12" fmla="*/ 553756 w 623580"/>
                <a:gd name="connsiteY12" fmla="*/ 1929504 h 2153610"/>
                <a:gd name="connsiteX13" fmla="*/ 593853 w 623580"/>
                <a:gd name="connsiteY13" fmla="*/ 1950935 h 2153610"/>
                <a:gd name="connsiteX14" fmla="*/ 589705 w 623580"/>
                <a:gd name="connsiteY14" fmla="*/ 2152112 h 2153610"/>
                <a:gd name="connsiteX15" fmla="*/ 21431 w 623580"/>
                <a:gd name="connsiteY15" fmla="*/ 1647441 h 2153610"/>
                <a:gd name="connsiteX16" fmla="*/ 0 w 623580"/>
                <a:gd name="connsiteY16" fmla="*/ 1599739 h 2153610"/>
                <a:gd name="connsiteX17" fmla="*/ 0 w 623580"/>
                <a:gd name="connsiteY17" fmla="*/ 37332 h 2153610"/>
                <a:gd name="connsiteX18" fmla="*/ 38023 w 623580"/>
                <a:gd name="connsiteY18" fmla="*/ 0 h 2153610"/>
                <a:gd name="connsiteX19" fmla="*/ 622198 w 623580"/>
                <a:gd name="connsiteY19" fmla="*/ 691 h 21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580" h="2153610">
                  <a:moveTo>
                    <a:pt x="622198" y="691"/>
                  </a:moveTo>
                  <a:cubicBezTo>
                    <a:pt x="622889" y="28344"/>
                    <a:pt x="622889" y="56689"/>
                    <a:pt x="623580" y="84342"/>
                  </a:cubicBezTo>
                  <a:cubicBezTo>
                    <a:pt x="613210" y="96786"/>
                    <a:pt x="599384" y="100243"/>
                    <a:pt x="583483" y="100934"/>
                  </a:cubicBezTo>
                  <a:cubicBezTo>
                    <a:pt x="561360" y="101626"/>
                    <a:pt x="539929" y="100934"/>
                    <a:pt x="517807" y="101626"/>
                  </a:cubicBezTo>
                  <a:cubicBezTo>
                    <a:pt x="464574" y="102317"/>
                    <a:pt x="454204" y="112687"/>
                    <a:pt x="453513" y="167302"/>
                  </a:cubicBezTo>
                  <a:cubicBezTo>
                    <a:pt x="453513" y="181129"/>
                    <a:pt x="453513" y="194955"/>
                    <a:pt x="453513" y="208782"/>
                  </a:cubicBezTo>
                  <a:cubicBezTo>
                    <a:pt x="453513" y="656764"/>
                    <a:pt x="453513" y="1104746"/>
                    <a:pt x="453513" y="1552729"/>
                  </a:cubicBezTo>
                  <a:cubicBezTo>
                    <a:pt x="453513" y="1643293"/>
                    <a:pt x="453513" y="1643293"/>
                    <a:pt x="364331" y="1643293"/>
                  </a:cubicBezTo>
                  <a:cubicBezTo>
                    <a:pt x="335295" y="1643293"/>
                    <a:pt x="306951" y="1642602"/>
                    <a:pt x="277915" y="1643984"/>
                  </a:cubicBezTo>
                  <a:cubicBezTo>
                    <a:pt x="268236" y="1643984"/>
                    <a:pt x="255101" y="1641910"/>
                    <a:pt x="251644" y="1655046"/>
                  </a:cubicBezTo>
                  <a:cubicBezTo>
                    <a:pt x="248879" y="1665416"/>
                    <a:pt x="258558" y="1671637"/>
                    <a:pt x="265471" y="1677168"/>
                  </a:cubicBezTo>
                  <a:cubicBezTo>
                    <a:pt x="329765" y="1735931"/>
                    <a:pt x="396824" y="1792620"/>
                    <a:pt x="462500" y="1850001"/>
                  </a:cubicBezTo>
                  <a:cubicBezTo>
                    <a:pt x="492919" y="1876271"/>
                    <a:pt x="523337" y="1903233"/>
                    <a:pt x="553756" y="1929504"/>
                  </a:cubicBezTo>
                  <a:cubicBezTo>
                    <a:pt x="565508" y="1939874"/>
                    <a:pt x="577261" y="1957157"/>
                    <a:pt x="593853" y="1950935"/>
                  </a:cubicBezTo>
                  <a:cubicBezTo>
                    <a:pt x="612519" y="1944022"/>
                    <a:pt x="614593" y="2174235"/>
                    <a:pt x="589705" y="2152112"/>
                  </a:cubicBezTo>
                  <a:cubicBezTo>
                    <a:pt x="399589" y="1984810"/>
                    <a:pt x="210856" y="1815434"/>
                    <a:pt x="21431" y="1647441"/>
                  </a:cubicBezTo>
                  <a:cubicBezTo>
                    <a:pt x="6222" y="1634306"/>
                    <a:pt x="0" y="1619788"/>
                    <a:pt x="0" y="1599739"/>
                  </a:cubicBezTo>
                  <a:cubicBezTo>
                    <a:pt x="691" y="1079167"/>
                    <a:pt x="691" y="558595"/>
                    <a:pt x="0" y="37332"/>
                  </a:cubicBezTo>
                  <a:cubicBezTo>
                    <a:pt x="0" y="8296"/>
                    <a:pt x="10370" y="0"/>
                    <a:pt x="38023" y="0"/>
                  </a:cubicBezTo>
                  <a:cubicBezTo>
                    <a:pt x="232978" y="1383"/>
                    <a:pt x="427934" y="691"/>
                    <a:pt x="622198" y="6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02281D-49BB-4AAC-9A5E-64F802AE444B}"/>
                </a:ext>
              </a:extLst>
            </p:cNvPr>
            <p:cNvSpPr/>
            <p:nvPr/>
          </p:nvSpPr>
          <p:spPr>
            <a:xfrm>
              <a:off x="8879296" y="1117708"/>
              <a:ext cx="595927" cy="2154359"/>
            </a:xfrm>
            <a:custGeom>
              <a:avLst/>
              <a:gdLst>
                <a:gd name="connsiteX0" fmla="*/ 595236 w 595927"/>
                <a:gd name="connsiteY0" fmla="*/ 50640 h 2154359"/>
                <a:gd name="connsiteX1" fmla="*/ 546843 w 595927"/>
                <a:gd name="connsiteY1" fmla="*/ 173 h 2154359"/>
                <a:gd name="connsiteX2" fmla="*/ 239201 w 595927"/>
                <a:gd name="connsiteY2" fmla="*/ 173 h 2154359"/>
                <a:gd name="connsiteX3" fmla="*/ 692 w 595927"/>
                <a:gd name="connsiteY3" fmla="*/ 864 h 2154359"/>
                <a:gd name="connsiteX4" fmla="*/ 0 w 595927"/>
                <a:gd name="connsiteY4" fmla="*/ 864 h 2154359"/>
                <a:gd name="connsiteX5" fmla="*/ 0 w 595927"/>
                <a:gd name="connsiteY5" fmla="*/ 82441 h 2154359"/>
                <a:gd name="connsiteX6" fmla="*/ 13827 w 595927"/>
                <a:gd name="connsiteY6" fmla="*/ 82441 h 2154359"/>
                <a:gd name="connsiteX7" fmla="*/ 134809 w 595927"/>
                <a:gd name="connsiteY7" fmla="*/ 82441 h 2154359"/>
                <a:gd name="connsiteX8" fmla="*/ 163845 w 595927"/>
                <a:gd name="connsiteY8" fmla="*/ 110786 h 2154359"/>
                <a:gd name="connsiteX9" fmla="*/ 163845 w 595927"/>
                <a:gd name="connsiteY9" fmla="*/ 148809 h 2154359"/>
                <a:gd name="connsiteX10" fmla="*/ 163845 w 595927"/>
                <a:gd name="connsiteY10" fmla="*/ 1572259 h 2154359"/>
                <a:gd name="connsiteX11" fmla="*/ 217078 w 595927"/>
                <a:gd name="connsiteY11" fmla="*/ 1626183 h 2154359"/>
                <a:gd name="connsiteX12" fmla="*/ 372627 w 595927"/>
                <a:gd name="connsiteY12" fmla="*/ 1626183 h 2154359"/>
                <a:gd name="connsiteX13" fmla="*/ 416873 w 595927"/>
                <a:gd name="connsiteY13" fmla="*/ 1628948 h 2154359"/>
                <a:gd name="connsiteX14" fmla="*/ 0 w 595927"/>
                <a:gd name="connsiteY14" fmla="*/ 1984983 h 2154359"/>
                <a:gd name="connsiteX15" fmla="*/ 0 w 595927"/>
                <a:gd name="connsiteY15" fmla="*/ 2154359 h 2154359"/>
                <a:gd name="connsiteX16" fmla="*/ 559978 w 595927"/>
                <a:gd name="connsiteY16" fmla="*/ 1660749 h 2154359"/>
                <a:gd name="connsiteX17" fmla="*/ 595927 w 595927"/>
                <a:gd name="connsiteY17" fmla="*/ 1584703 h 2154359"/>
                <a:gd name="connsiteX18" fmla="*/ 595236 w 595927"/>
                <a:gd name="connsiteY18" fmla="*/ 50640 h 215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5927" h="2154359">
                  <a:moveTo>
                    <a:pt x="595236" y="50640"/>
                  </a:moveTo>
                  <a:cubicBezTo>
                    <a:pt x="595236" y="173"/>
                    <a:pt x="595236" y="173"/>
                    <a:pt x="546843" y="173"/>
                  </a:cubicBezTo>
                  <a:cubicBezTo>
                    <a:pt x="444526" y="173"/>
                    <a:pt x="341518" y="173"/>
                    <a:pt x="239201" y="173"/>
                  </a:cubicBezTo>
                  <a:cubicBezTo>
                    <a:pt x="159698" y="173"/>
                    <a:pt x="80195" y="-518"/>
                    <a:pt x="692" y="864"/>
                  </a:cubicBezTo>
                  <a:cubicBezTo>
                    <a:pt x="692" y="864"/>
                    <a:pt x="692" y="864"/>
                    <a:pt x="0" y="864"/>
                  </a:cubicBezTo>
                  <a:lnTo>
                    <a:pt x="0" y="82441"/>
                  </a:lnTo>
                  <a:cubicBezTo>
                    <a:pt x="4148" y="82441"/>
                    <a:pt x="8988" y="82441"/>
                    <a:pt x="13827" y="82441"/>
                  </a:cubicBezTo>
                  <a:cubicBezTo>
                    <a:pt x="53924" y="82441"/>
                    <a:pt x="94712" y="83132"/>
                    <a:pt x="134809" y="82441"/>
                  </a:cubicBezTo>
                  <a:cubicBezTo>
                    <a:pt x="155549" y="81750"/>
                    <a:pt x="164537" y="90737"/>
                    <a:pt x="163845" y="110786"/>
                  </a:cubicBezTo>
                  <a:cubicBezTo>
                    <a:pt x="163845" y="123230"/>
                    <a:pt x="163845" y="136365"/>
                    <a:pt x="163845" y="148809"/>
                  </a:cubicBezTo>
                  <a:cubicBezTo>
                    <a:pt x="163845" y="623062"/>
                    <a:pt x="163845" y="1098006"/>
                    <a:pt x="163845" y="1572259"/>
                  </a:cubicBezTo>
                  <a:cubicBezTo>
                    <a:pt x="163845" y="1626183"/>
                    <a:pt x="163845" y="1626183"/>
                    <a:pt x="217078" y="1626183"/>
                  </a:cubicBezTo>
                  <a:cubicBezTo>
                    <a:pt x="268928" y="1626183"/>
                    <a:pt x="320778" y="1626183"/>
                    <a:pt x="372627" y="1626183"/>
                  </a:cubicBezTo>
                  <a:cubicBezTo>
                    <a:pt x="383689" y="1626183"/>
                    <a:pt x="394750" y="1627565"/>
                    <a:pt x="416873" y="1628948"/>
                  </a:cubicBezTo>
                  <a:cubicBezTo>
                    <a:pt x="273076" y="1752005"/>
                    <a:pt x="136192" y="1868148"/>
                    <a:pt x="0" y="1984983"/>
                  </a:cubicBezTo>
                  <a:lnTo>
                    <a:pt x="0" y="2154359"/>
                  </a:lnTo>
                  <a:cubicBezTo>
                    <a:pt x="186659" y="1989822"/>
                    <a:pt x="372627" y="1824595"/>
                    <a:pt x="559978" y="1660749"/>
                  </a:cubicBezTo>
                  <a:cubicBezTo>
                    <a:pt x="584174" y="1639318"/>
                    <a:pt x="595927" y="1618578"/>
                    <a:pt x="595927" y="1584703"/>
                  </a:cubicBezTo>
                  <a:cubicBezTo>
                    <a:pt x="595236" y="1073118"/>
                    <a:pt x="595927" y="562225"/>
                    <a:pt x="595236" y="506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B2037AB-7DBA-4F75-9286-BE136E75D846}"/>
                </a:ext>
              </a:extLst>
            </p:cNvPr>
            <p:cNvSpPr/>
            <p:nvPr/>
          </p:nvSpPr>
          <p:spPr>
            <a:xfrm>
              <a:off x="4573690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7 w 471487"/>
                <a:gd name="connsiteY1" fmla="*/ 0 h 864854"/>
                <a:gd name="connsiteX2" fmla="*/ 471487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7" y="0"/>
                  </a:lnTo>
                  <a:lnTo>
                    <a:pt x="471487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2568CC2-1B86-48EC-80FC-3C488FC89090}"/>
                </a:ext>
              </a:extLst>
            </p:cNvPr>
            <p:cNvSpPr/>
            <p:nvPr/>
          </p:nvSpPr>
          <p:spPr>
            <a:xfrm>
              <a:off x="7137835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8 w 471487"/>
                <a:gd name="connsiteY1" fmla="*/ 0 h 864854"/>
                <a:gd name="connsiteX2" fmla="*/ 471488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8" y="0"/>
                  </a:lnTo>
                  <a:lnTo>
                    <a:pt x="471488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9272665-B98B-41C7-98DE-97CA16E1AE99}"/>
                </a:ext>
              </a:extLst>
            </p:cNvPr>
            <p:cNvSpPr/>
            <p:nvPr/>
          </p:nvSpPr>
          <p:spPr>
            <a:xfrm>
              <a:off x="3337590" y="685799"/>
              <a:ext cx="5534792" cy="5280383"/>
            </a:xfrm>
            <a:custGeom>
              <a:avLst/>
              <a:gdLst>
                <a:gd name="connsiteX0" fmla="*/ 5534793 w 5534792"/>
                <a:gd name="connsiteY0" fmla="*/ 5280384 h 5280383"/>
                <a:gd name="connsiteX1" fmla="*/ 0 w 5534792"/>
                <a:gd name="connsiteY1" fmla="*/ 5280384 h 5280383"/>
                <a:gd name="connsiteX2" fmla="*/ 0 w 5534792"/>
                <a:gd name="connsiteY2" fmla="*/ 423786 h 5280383"/>
                <a:gd name="connsiteX3" fmla="*/ 423786 w 5534792"/>
                <a:gd name="connsiteY3" fmla="*/ 0 h 5280383"/>
                <a:gd name="connsiteX4" fmla="*/ 5110316 w 5534792"/>
                <a:gd name="connsiteY4" fmla="*/ 0 h 5280383"/>
                <a:gd name="connsiteX5" fmla="*/ 5534102 w 5534792"/>
                <a:gd name="connsiteY5" fmla="*/ 423786 h 5280383"/>
                <a:gd name="connsiteX6" fmla="*/ 5534102 w 5534792"/>
                <a:gd name="connsiteY6" fmla="*/ 5280384 h 528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4792" h="5280383">
                  <a:moveTo>
                    <a:pt x="5534793" y="5280384"/>
                  </a:moveTo>
                  <a:lnTo>
                    <a:pt x="0" y="5280384"/>
                  </a:lnTo>
                  <a:lnTo>
                    <a:pt x="0" y="423786"/>
                  </a:lnTo>
                  <a:cubicBezTo>
                    <a:pt x="0" y="189425"/>
                    <a:pt x="190116" y="0"/>
                    <a:pt x="423786" y="0"/>
                  </a:cubicBezTo>
                  <a:lnTo>
                    <a:pt x="5110316" y="0"/>
                  </a:lnTo>
                  <a:cubicBezTo>
                    <a:pt x="5344677" y="0"/>
                    <a:pt x="5534102" y="190116"/>
                    <a:pt x="5534102" y="423786"/>
                  </a:cubicBezTo>
                  <a:lnTo>
                    <a:pt x="5534102" y="5280384"/>
                  </a:lnTo>
                  <a:close/>
                </a:path>
              </a:pathLst>
            </a:custGeom>
            <a:solidFill>
              <a:schemeClr val="accent1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DE74A67-4343-478B-A523-BC0DDB907005}"/>
                </a:ext>
              </a:extLst>
            </p:cNvPr>
            <p:cNvSpPr/>
            <p:nvPr/>
          </p:nvSpPr>
          <p:spPr>
            <a:xfrm>
              <a:off x="5140581" y="503981"/>
              <a:ext cx="1930886" cy="202175"/>
            </a:xfrm>
            <a:custGeom>
              <a:avLst/>
              <a:gdLst>
                <a:gd name="connsiteX0" fmla="*/ 0 w 1930886"/>
                <a:gd name="connsiteY0" fmla="*/ 0 h 291050"/>
                <a:gd name="connsiteX1" fmla="*/ 1930886 w 1930886"/>
                <a:gd name="connsiteY1" fmla="*/ 0 h 291050"/>
                <a:gd name="connsiteX2" fmla="*/ 1930886 w 1930886"/>
                <a:gd name="connsiteY2" fmla="*/ 291050 h 291050"/>
                <a:gd name="connsiteX3" fmla="*/ 0 w 1930886"/>
                <a:gd name="connsiteY3" fmla="*/ 291050 h 2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886" h="291050">
                  <a:moveTo>
                    <a:pt x="0" y="0"/>
                  </a:moveTo>
                  <a:lnTo>
                    <a:pt x="1930886" y="0"/>
                  </a:lnTo>
                  <a:lnTo>
                    <a:pt x="1930886" y="291050"/>
                  </a:lnTo>
                  <a:lnTo>
                    <a:pt x="0" y="2910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91A8CEC-A192-429F-97AF-C1F03FC94242}"/>
                </a:ext>
              </a:extLst>
            </p:cNvPr>
            <p:cNvSpPr/>
            <p:nvPr/>
          </p:nvSpPr>
          <p:spPr>
            <a:xfrm>
              <a:off x="3179276" y="5467042"/>
              <a:ext cx="5822386" cy="309716"/>
            </a:xfrm>
            <a:custGeom>
              <a:avLst/>
              <a:gdLst>
                <a:gd name="connsiteX0" fmla="*/ 0 w 5822386"/>
                <a:gd name="connsiteY0" fmla="*/ 0 h 309716"/>
                <a:gd name="connsiteX1" fmla="*/ 5822387 w 5822386"/>
                <a:gd name="connsiteY1" fmla="*/ 0 h 309716"/>
                <a:gd name="connsiteX2" fmla="*/ 5822387 w 5822386"/>
                <a:gd name="connsiteY2" fmla="*/ 309716 h 309716"/>
                <a:gd name="connsiteX3" fmla="*/ 0 w 5822386"/>
                <a:gd name="connsiteY3" fmla="*/ 309716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2386" h="309716">
                  <a:moveTo>
                    <a:pt x="0" y="0"/>
                  </a:moveTo>
                  <a:lnTo>
                    <a:pt x="5822387" y="0"/>
                  </a:lnTo>
                  <a:lnTo>
                    <a:pt x="5822387" y="309716"/>
                  </a:lnTo>
                  <a:lnTo>
                    <a:pt x="0" y="3097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741380-1231-4E2B-84DA-9E198DE4582F}"/>
                </a:ext>
              </a:extLst>
            </p:cNvPr>
            <p:cNvSpPr/>
            <p:nvPr/>
          </p:nvSpPr>
          <p:spPr>
            <a:xfrm>
              <a:off x="4995401" y="132044"/>
              <a:ext cx="2350524" cy="306950"/>
            </a:xfrm>
            <a:custGeom>
              <a:avLst/>
              <a:gdLst>
                <a:gd name="connsiteX0" fmla="*/ 0 w 2350524"/>
                <a:gd name="connsiteY0" fmla="*/ 0 h 306950"/>
                <a:gd name="connsiteX1" fmla="*/ 2350524 w 2350524"/>
                <a:gd name="connsiteY1" fmla="*/ 0 h 306950"/>
                <a:gd name="connsiteX2" fmla="*/ 2350524 w 2350524"/>
                <a:gd name="connsiteY2" fmla="*/ 306951 h 306950"/>
                <a:gd name="connsiteX3" fmla="*/ 0 w 2350524"/>
                <a:gd name="connsiteY3" fmla="*/ 306951 h 3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524" h="306950">
                  <a:moveTo>
                    <a:pt x="0" y="0"/>
                  </a:moveTo>
                  <a:lnTo>
                    <a:pt x="2350524" y="0"/>
                  </a:lnTo>
                  <a:lnTo>
                    <a:pt x="2350524" y="306951"/>
                  </a:lnTo>
                  <a:lnTo>
                    <a:pt x="0" y="306951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C7499E-21C8-4D78-AECB-66DFC12E666A}"/>
                </a:ext>
              </a:extLst>
            </p:cNvPr>
            <p:cNvSpPr/>
            <p:nvPr/>
          </p:nvSpPr>
          <p:spPr>
            <a:xfrm>
              <a:off x="3240804" y="5516818"/>
              <a:ext cx="5699329" cy="210164"/>
            </a:xfrm>
            <a:custGeom>
              <a:avLst/>
              <a:gdLst>
                <a:gd name="connsiteX0" fmla="*/ 0 w 5699329"/>
                <a:gd name="connsiteY0" fmla="*/ 0 h 210164"/>
                <a:gd name="connsiteX1" fmla="*/ 5699330 w 5699329"/>
                <a:gd name="connsiteY1" fmla="*/ 0 h 210164"/>
                <a:gd name="connsiteX2" fmla="*/ 5699330 w 5699329"/>
                <a:gd name="connsiteY2" fmla="*/ 210165 h 210164"/>
                <a:gd name="connsiteX3" fmla="*/ 0 w 5699329"/>
                <a:gd name="connsiteY3" fmla="*/ 210165 h 21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9329" h="210164">
                  <a:moveTo>
                    <a:pt x="0" y="0"/>
                  </a:moveTo>
                  <a:lnTo>
                    <a:pt x="5699330" y="0"/>
                  </a:lnTo>
                  <a:lnTo>
                    <a:pt x="5699330" y="210165"/>
                  </a:lnTo>
                  <a:lnTo>
                    <a:pt x="0" y="210165"/>
                  </a:ln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3E260E6-D9B2-454E-BB95-F25CF2AAFB4B}"/>
                </a:ext>
              </a:extLst>
            </p:cNvPr>
            <p:cNvSpPr/>
            <p:nvPr/>
          </p:nvSpPr>
          <p:spPr>
            <a:xfrm>
              <a:off x="3695009" y="190084"/>
              <a:ext cx="566199" cy="493640"/>
            </a:xfrm>
            <a:custGeom>
              <a:avLst/>
              <a:gdLst>
                <a:gd name="connsiteX0" fmla="*/ 566200 w 566199"/>
                <a:gd name="connsiteY0" fmla="*/ 493641 h 493640"/>
                <a:gd name="connsiteX1" fmla="*/ 0 w 566199"/>
                <a:gd name="connsiteY1" fmla="*/ 492949 h 493640"/>
                <a:gd name="connsiteX2" fmla="*/ 111996 w 566199"/>
                <a:gd name="connsiteY2" fmla="*/ 37362 h 493640"/>
                <a:gd name="connsiteX3" fmla="*/ 159006 w 566199"/>
                <a:gd name="connsiteY3" fmla="*/ 30 h 493640"/>
                <a:gd name="connsiteX4" fmla="*/ 452130 w 566199"/>
                <a:gd name="connsiteY4" fmla="*/ 30 h 493640"/>
                <a:gd name="connsiteX5" fmla="*/ 498449 w 566199"/>
                <a:gd name="connsiteY5" fmla="*/ 40128 h 493640"/>
                <a:gd name="connsiteX6" fmla="*/ 566200 w 566199"/>
                <a:gd name="connsiteY6" fmla="*/ 493641 h 49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3640">
                  <a:moveTo>
                    <a:pt x="566200" y="493641"/>
                  </a:moveTo>
                  <a:cubicBezTo>
                    <a:pt x="377467" y="493641"/>
                    <a:pt x="188733" y="493641"/>
                    <a:pt x="0" y="492949"/>
                  </a:cubicBezTo>
                  <a:cubicBezTo>
                    <a:pt x="37332" y="340856"/>
                    <a:pt x="75355" y="189455"/>
                    <a:pt x="111996" y="37362"/>
                  </a:cubicBezTo>
                  <a:cubicBezTo>
                    <a:pt x="118218" y="10400"/>
                    <a:pt x="129970" y="-661"/>
                    <a:pt x="159006" y="30"/>
                  </a:cubicBezTo>
                  <a:cubicBezTo>
                    <a:pt x="256484" y="1413"/>
                    <a:pt x="354653" y="1413"/>
                    <a:pt x="452130" y="30"/>
                  </a:cubicBezTo>
                  <a:cubicBezTo>
                    <a:pt x="483240" y="-661"/>
                    <a:pt x="493610" y="10400"/>
                    <a:pt x="498449" y="40128"/>
                  </a:cubicBezTo>
                  <a:cubicBezTo>
                    <a:pt x="519881" y="191529"/>
                    <a:pt x="543386" y="342239"/>
                    <a:pt x="566200" y="4936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1F0E29C-39B6-47B8-83F7-798C5FE26152}"/>
                </a:ext>
              </a:extLst>
            </p:cNvPr>
            <p:cNvSpPr/>
            <p:nvPr/>
          </p:nvSpPr>
          <p:spPr>
            <a:xfrm>
              <a:off x="7898299" y="193468"/>
              <a:ext cx="566199" cy="490256"/>
            </a:xfrm>
            <a:custGeom>
              <a:avLst/>
              <a:gdLst>
                <a:gd name="connsiteX0" fmla="*/ 566200 w 566199"/>
                <a:gd name="connsiteY0" fmla="*/ 490256 h 490256"/>
                <a:gd name="connsiteX1" fmla="*/ 0 w 566199"/>
                <a:gd name="connsiteY1" fmla="*/ 490256 h 490256"/>
                <a:gd name="connsiteX2" fmla="*/ 67750 w 566199"/>
                <a:gd name="connsiteY2" fmla="*/ 43657 h 490256"/>
                <a:gd name="connsiteX3" fmla="*/ 117526 w 566199"/>
                <a:gd name="connsiteY3" fmla="*/ 103 h 490256"/>
                <a:gd name="connsiteX4" fmla="*/ 396824 w 566199"/>
                <a:gd name="connsiteY4" fmla="*/ 103 h 490256"/>
                <a:gd name="connsiteX5" fmla="*/ 454895 w 566199"/>
                <a:gd name="connsiteY5" fmla="*/ 45039 h 490256"/>
                <a:gd name="connsiteX6" fmla="*/ 566200 w 566199"/>
                <a:gd name="connsiteY6" fmla="*/ 490256 h 4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0256">
                  <a:moveTo>
                    <a:pt x="566200" y="490256"/>
                  </a:moveTo>
                  <a:cubicBezTo>
                    <a:pt x="377466" y="490256"/>
                    <a:pt x="188733" y="490256"/>
                    <a:pt x="0" y="490256"/>
                  </a:cubicBezTo>
                  <a:cubicBezTo>
                    <a:pt x="22814" y="341620"/>
                    <a:pt x="46319" y="192293"/>
                    <a:pt x="67750" y="43657"/>
                  </a:cubicBezTo>
                  <a:cubicBezTo>
                    <a:pt x="72590" y="11164"/>
                    <a:pt x="83651" y="-1280"/>
                    <a:pt x="117526" y="103"/>
                  </a:cubicBezTo>
                  <a:cubicBezTo>
                    <a:pt x="210856" y="2177"/>
                    <a:pt x="304185" y="2177"/>
                    <a:pt x="396824" y="103"/>
                  </a:cubicBezTo>
                  <a:cubicBezTo>
                    <a:pt x="432082" y="-588"/>
                    <a:pt x="447291" y="10473"/>
                    <a:pt x="454895" y="45039"/>
                  </a:cubicBezTo>
                  <a:cubicBezTo>
                    <a:pt x="490845" y="193676"/>
                    <a:pt x="529559" y="342312"/>
                    <a:pt x="566200" y="4902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BB19D08-8A4E-4884-9521-9CA17538408B}"/>
                </a:ext>
              </a:extLst>
            </p:cNvPr>
            <p:cNvSpPr/>
            <p:nvPr/>
          </p:nvSpPr>
          <p:spPr>
            <a:xfrm>
              <a:off x="3507448" y="2825903"/>
              <a:ext cx="5171458" cy="146722"/>
            </a:xfrm>
            <a:custGeom>
              <a:avLst/>
              <a:gdLst>
                <a:gd name="connsiteX0" fmla="*/ 2585786 w 5171458"/>
                <a:gd name="connsiteY0" fmla="*/ 256 h 146722"/>
                <a:gd name="connsiteX1" fmla="*/ 5101538 w 5171458"/>
                <a:gd name="connsiteY1" fmla="*/ 256 h 146722"/>
                <a:gd name="connsiteX2" fmla="*/ 5136105 w 5171458"/>
                <a:gd name="connsiteY2" fmla="*/ 256 h 146722"/>
                <a:gd name="connsiteX3" fmla="*/ 5171363 w 5171458"/>
                <a:gd name="connsiteY3" fmla="*/ 34823 h 146722"/>
                <a:gd name="connsiteX4" fmla="*/ 5066972 w 5171458"/>
                <a:gd name="connsiteY4" fmla="*/ 145436 h 146722"/>
                <a:gd name="connsiteX5" fmla="*/ 66577 w 5171458"/>
                <a:gd name="connsiteY5" fmla="*/ 145436 h 146722"/>
                <a:gd name="connsiteX6" fmla="*/ 210 w 5171458"/>
                <a:gd name="connsiteY6" fmla="*/ 79759 h 146722"/>
                <a:gd name="connsiteX7" fmla="*/ 79713 w 5171458"/>
                <a:gd name="connsiteY7" fmla="*/ 256 h 146722"/>
                <a:gd name="connsiteX8" fmla="*/ 2585786 w 5171458"/>
                <a:gd name="connsiteY8" fmla="*/ 256 h 14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1458" h="146722">
                  <a:moveTo>
                    <a:pt x="2585786" y="256"/>
                  </a:moveTo>
                  <a:cubicBezTo>
                    <a:pt x="3424370" y="256"/>
                    <a:pt x="4262954" y="256"/>
                    <a:pt x="5101538" y="256"/>
                  </a:cubicBezTo>
                  <a:cubicBezTo>
                    <a:pt x="5113291" y="256"/>
                    <a:pt x="5124352" y="948"/>
                    <a:pt x="5136105" y="256"/>
                  </a:cubicBezTo>
                  <a:cubicBezTo>
                    <a:pt x="5160993" y="-1126"/>
                    <a:pt x="5172054" y="9244"/>
                    <a:pt x="5171363" y="34823"/>
                  </a:cubicBezTo>
                  <a:cubicBezTo>
                    <a:pt x="5169289" y="166867"/>
                    <a:pt x="5189337" y="145436"/>
                    <a:pt x="5066972" y="145436"/>
                  </a:cubicBezTo>
                  <a:cubicBezTo>
                    <a:pt x="3400174" y="146127"/>
                    <a:pt x="1733375" y="145436"/>
                    <a:pt x="66577" y="145436"/>
                  </a:cubicBezTo>
                  <a:cubicBezTo>
                    <a:pt x="210" y="145436"/>
                    <a:pt x="210" y="145436"/>
                    <a:pt x="210" y="79759"/>
                  </a:cubicBezTo>
                  <a:cubicBezTo>
                    <a:pt x="210" y="-8731"/>
                    <a:pt x="-8086" y="256"/>
                    <a:pt x="79713" y="256"/>
                  </a:cubicBezTo>
                  <a:cubicBezTo>
                    <a:pt x="915531" y="256"/>
                    <a:pt x="1750659" y="256"/>
                    <a:pt x="2585786" y="256"/>
                  </a:cubicBez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8ED71C-B57B-48C4-A862-BDEF9851F76E}"/>
                </a:ext>
              </a:extLst>
            </p:cNvPr>
            <p:cNvSpPr/>
            <p:nvPr/>
          </p:nvSpPr>
          <p:spPr>
            <a:xfrm>
              <a:off x="4572998" y="4695771"/>
              <a:ext cx="3039059" cy="204380"/>
            </a:xfrm>
            <a:custGeom>
              <a:avLst/>
              <a:gdLst>
                <a:gd name="connsiteX0" fmla="*/ 3034941 w 3039059"/>
                <a:gd name="connsiteY0" fmla="*/ 204380 h 204380"/>
                <a:gd name="connsiteX1" fmla="*/ 55998 w 3039059"/>
                <a:gd name="connsiteY1" fmla="*/ 204380 h 204380"/>
                <a:gd name="connsiteX2" fmla="*/ 0 w 3039059"/>
                <a:gd name="connsiteY2" fmla="*/ 149765 h 204380"/>
                <a:gd name="connsiteX3" fmla="*/ 0 w 3039059"/>
                <a:gd name="connsiteY3" fmla="*/ 4586 h 204380"/>
                <a:gd name="connsiteX4" fmla="*/ 37332 w 3039059"/>
                <a:gd name="connsiteY4" fmla="*/ 1129 h 204380"/>
                <a:gd name="connsiteX5" fmla="*/ 2998992 w 3039059"/>
                <a:gd name="connsiteY5" fmla="*/ 1129 h 204380"/>
                <a:gd name="connsiteX6" fmla="*/ 3038398 w 3039059"/>
                <a:gd name="connsiteY6" fmla="*/ 39844 h 204380"/>
                <a:gd name="connsiteX7" fmla="*/ 3034941 w 3039059"/>
                <a:gd name="connsiteY7" fmla="*/ 204380 h 20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9" h="204380">
                  <a:moveTo>
                    <a:pt x="3034941" y="204380"/>
                  </a:moveTo>
                  <a:cubicBezTo>
                    <a:pt x="2042190" y="204380"/>
                    <a:pt x="1049440" y="204380"/>
                    <a:pt x="55998" y="204380"/>
                  </a:cubicBezTo>
                  <a:cubicBezTo>
                    <a:pt x="0" y="204380"/>
                    <a:pt x="0" y="204380"/>
                    <a:pt x="0" y="149765"/>
                  </a:cubicBezTo>
                  <a:cubicBezTo>
                    <a:pt x="0" y="101372"/>
                    <a:pt x="0" y="52979"/>
                    <a:pt x="0" y="4586"/>
                  </a:cubicBezTo>
                  <a:cubicBezTo>
                    <a:pt x="11752" y="-3019"/>
                    <a:pt x="24888" y="1129"/>
                    <a:pt x="37332" y="1129"/>
                  </a:cubicBezTo>
                  <a:cubicBezTo>
                    <a:pt x="1024552" y="1129"/>
                    <a:pt x="2011772" y="1129"/>
                    <a:pt x="2998992" y="1129"/>
                  </a:cubicBezTo>
                  <a:cubicBezTo>
                    <a:pt x="3038398" y="1129"/>
                    <a:pt x="3039089" y="1129"/>
                    <a:pt x="3038398" y="39844"/>
                  </a:cubicBezTo>
                  <a:cubicBezTo>
                    <a:pt x="3037015" y="94459"/>
                    <a:pt x="3042546" y="149765"/>
                    <a:pt x="3034941" y="204380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FC4BEBA-06F8-44A7-BBB5-BB9EA2BCC77D}"/>
                </a:ext>
              </a:extLst>
            </p:cNvPr>
            <p:cNvSpPr/>
            <p:nvPr/>
          </p:nvSpPr>
          <p:spPr>
            <a:xfrm>
              <a:off x="7822943" y="4686530"/>
              <a:ext cx="882857" cy="629110"/>
            </a:xfrm>
            <a:custGeom>
              <a:avLst/>
              <a:gdLst>
                <a:gd name="connsiteX0" fmla="*/ 444526 w 882857"/>
                <a:gd name="connsiteY0" fmla="*/ 1382 h 629110"/>
                <a:gd name="connsiteX1" fmla="*/ 844806 w 882857"/>
                <a:gd name="connsiteY1" fmla="*/ 691 h 629110"/>
                <a:gd name="connsiteX2" fmla="*/ 882829 w 882857"/>
                <a:gd name="connsiteY2" fmla="*/ 35949 h 629110"/>
                <a:gd name="connsiteX3" fmla="*/ 882829 w 882857"/>
                <a:gd name="connsiteY3" fmla="*/ 591779 h 629110"/>
                <a:gd name="connsiteX4" fmla="*/ 846189 w 882857"/>
                <a:gd name="connsiteY4" fmla="*/ 629111 h 629110"/>
                <a:gd name="connsiteX5" fmla="*/ 34567 w 882857"/>
                <a:gd name="connsiteY5" fmla="*/ 629111 h 629110"/>
                <a:gd name="connsiteX6" fmla="*/ 0 w 882857"/>
                <a:gd name="connsiteY6" fmla="*/ 593162 h 629110"/>
                <a:gd name="connsiteX7" fmla="*/ 0 w 882857"/>
                <a:gd name="connsiteY7" fmla="*/ 37332 h 629110"/>
                <a:gd name="connsiteX8" fmla="*/ 36640 w 882857"/>
                <a:gd name="connsiteY8" fmla="*/ 0 h 629110"/>
                <a:gd name="connsiteX9" fmla="*/ 444526 w 882857"/>
                <a:gd name="connsiteY9" fmla="*/ 1382 h 6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857" h="629110">
                  <a:moveTo>
                    <a:pt x="444526" y="1382"/>
                  </a:moveTo>
                  <a:cubicBezTo>
                    <a:pt x="577953" y="1382"/>
                    <a:pt x="711379" y="2074"/>
                    <a:pt x="844806" y="691"/>
                  </a:cubicBezTo>
                  <a:cubicBezTo>
                    <a:pt x="871768" y="691"/>
                    <a:pt x="883520" y="5531"/>
                    <a:pt x="882829" y="35949"/>
                  </a:cubicBezTo>
                  <a:cubicBezTo>
                    <a:pt x="881447" y="221226"/>
                    <a:pt x="881447" y="406502"/>
                    <a:pt x="882829" y="591779"/>
                  </a:cubicBezTo>
                  <a:cubicBezTo>
                    <a:pt x="882829" y="620123"/>
                    <a:pt x="875225" y="629111"/>
                    <a:pt x="846189" y="629111"/>
                  </a:cubicBezTo>
                  <a:cubicBezTo>
                    <a:pt x="575878" y="628419"/>
                    <a:pt x="305568" y="628419"/>
                    <a:pt x="34567" y="629111"/>
                  </a:cubicBezTo>
                  <a:cubicBezTo>
                    <a:pt x="6222" y="629111"/>
                    <a:pt x="0" y="619432"/>
                    <a:pt x="0" y="593162"/>
                  </a:cubicBezTo>
                  <a:cubicBezTo>
                    <a:pt x="692" y="407885"/>
                    <a:pt x="692" y="222608"/>
                    <a:pt x="0" y="37332"/>
                  </a:cubicBezTo>
                  <a:cubicBezTo>
                    <a:pt x="0" y="8987"/>
                    <a:pt x="7605" y="0"/>
                    <a:pt x="36640" y="0"/>
                  </a:cubicBezTo>
                  <a:cubicBezTo>
                    <a:pt x="172833" y="2074"/>
                    <a:pt x="308334" y="1382"/>
                    <a:pt x="444526" y="1382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EEDC1F5-A313-40FD-9AE8-D056274B5C92}"/>
                </a:ext>
              </a:extLst>
            </p:cNvPr>
            <p:cNvSpPr/>
            <p:nvPr/>
          </p:nvSpPr>
          <p:spPr>
            <a:xfrm>
              <a:off x="3473091" y="4685839"/>
              <a:ext cx="878681" cy="629719"/>
            </a:xfrm>
            <a:custGeom>
              <a:avLst/>
              <a:gdLst>
                <a:gd name="connsiteX0" fmla="*/ 878681 w 878681"/>
                <a:gd name="connsiteY0" fmla="*/ 622198 h 629719"/>
                <a:gd name="connsiteX1" fmla="*/ 843423 w 878681"/>
                <a:gd name="connsiteY1" fmla="*/ 628420 h 629719"/>
                <a:gd name="connsiteX2" fmla="*/ 38715 w 878681"/>
                <a:gd name="connsiteY2" fmla="*/ 629111 h 629719"/>
                <a:gd name="connsiteX3" fmla="*/ 0 w 878681"/>
                <a:gd name="connsiteY3" fmla="*/ 590397 h 629719"/>
                <a:gd name="connsiteX4" fmla="*/ 0 w 878681"/>
                <a:gd name="connsiteY4" fmla="*/ 37332 h 629719"/>
                <a:gd name="connsiteX5" fmla="*/ 36641 w 878681"/>
                <a:gd name="connsiteY5" fmla="*/ 0 h 629719"/>
                <a:gd name="connsiteX6" fmla="*/ 848263 w 878681"/>
                <a:gd name="connsiteY6" fmla="*/ 692 h 629719"/>
                <a:gd name="connsiteX7" fmla="*/ 877990 w 878681"/>
                <a:gd name="connsiteY7" fmla="*/ 6222 h 629719"/>
                <a:gd name="connsiteX8" fmla="*/ 840658 w 878681"/>
                <a:gd name="connsiteY8" fmla="*/ 9679 h 629719"/>
                <a:gd name="connsiteX9" fmla="*/ 73972 w 878681"/>
                <a:gd name="connsiteY9" fmla="*/ 9679 h 629719"/>
                <a:gd name="connsiteX10" fmla="*/ 829597 w 878681"/>
                <a:gd name="connsiteY10" fmla="*/ 9679 h 629719"/>
                <a:gd name="connsiteX11" fmla="*/ 874533 w 878681"/>
                <a:gd name="connsiteY11" fmla="*/ 55998 h 629719"/>
                <a:gd name="connsiteX12" fmla="*/ 874533 w 878681"/>
                <a:gd name="connsiteY12" fmla="*/ 584174 h 629719"/>
                <a:gd name="connsiteX13" fmla="*/ 878681 w 878681"/>
                <a:gd name="connsiteY13" fmla="*/ 622198 h 62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8681" h="629719">
                  <a:moveTo>
                    <a:pt x="878681" y="622198"/>
                  </a:moveTo>
                  <a:cubicBezTo>
                    <a:pt x="869003" y="633950"/>
                    <a:pt x="855176" y="628420"/>
                    <a:pt x="843423" y="628420"/>
                  </a:cubicBezTo>
                  <a:cubicBezTo>
                    <a:pt x="575187" y="629111"/>
                    <a:pt x="306951" y="628420"/>
                    <a:pt x="38715" y="629111"/>
                  </a:cubicBezTo>
                  <a:cubicBezTo>
                    <a:pt x="8296" y="629111"/>
                    <a:pt x="0" y="620815"/>
                    <a:pt x="0" y="590397"/>
                  </a:cubicBezTo>
                  <a:cubicBezTo>
                    <a:pt x="1383" y="405811"/>
                    <a:pt x="1383" y="221917"/>
                    <a:pt x="0" y="37332"/>
                  </a:cubicBezTo>
                  <a:cubicBezTo>
                    <a:pt x="0" y="8987"/>
                    <a:pt x="6913" y="0"/>
                    <a:pt x="36641" y="0"/>
                  </a:cubicBezTo>
                  <a:cubicBezTo>
                    <a:pt x="306951" y="1383"/>
                    <a:pt x="577952" y="692"/>
                    <a:pt x="848263" y="692"/>
                  </a:cubicBezTo>
                  <a:cubicBezTo>
                    <a:pt x="857941" y="692"/>
                    <a:pt x="869003" y="-2074"/>
                    <a:pt x="877990" y="6222"/>
                  </a:cubicBezTo>
                  <a:cubicBezTo>
                    <a:pt x="866237" y="12444"/>
                    <a:pt x="853102" y="9679"/>
                    <a:pt x="840658" y="9679"/>
                  </a:cubicBezTo>
                  <a:cubicBezTo>
                    <a:pt x="584866" y="9679"/>
                    <a:pt x="329765" y="9679"/>
                    <a:pt x="73972" y="9679"/>
                  </a:cubicBezTo>
                  <a:cubicBezTo>
                    <a:pt x="325617" y="9679"/>
                    <a:pt x="577952" y="9679"/>
                    <a:pt x="829597" y="9679"/>
                  </a:cubicBezTo>
                  <a:cubicBezTo>
                    <a:pt x="881447" y="9679"/>
                    <a:pt x="874533" y="3457"/>
                    <a:pt x="874533" y="55998"/>
                  </a:cubicBezTo>
                  <a:cubicBezTo>
                    <a:pt x="874533" y="232287"/>
                    <a:pt x="874533" y="407885"/>
                    <a:pt x="874533" y="584174"/>
                  </a:cubicBezTo>
                  <a:cubicBezTo>
                    <a:pt x="875225" y="598001"/>
                    <a:pt x="871768" y="610445"/>
                    <a:pt x="878681" y="622198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31541B8-88A3-471E-82EE-C93BE845956F}"/>
                </a:ext>
              </a:extLst>
            </p:cNvPr>
            <p:cNvSpPr/>
            <p:nvPr/>
          </p:nvSpPr>
          <p:spPr>
            <a:xfrm>
              <a:off x="6254314" y="1117881"/>
              <a:ext cx="2416200" cy="1627392"/>
            </a:xfrm>
            <a:custGeom>
              <a:avLst/>
              <a:gdLst>
                <a:gd name="connsiteX0" fmla="*/ 1208446 w 2416200"/>
                <a:gd name="connsiteY0" fmla="*/ 1626701 h 1627392"/>
                <a:gd name="connsiteX1" fmla="*/ 44245 w 2416200"/>
                <a:gd name="connsiteY1" fmla="*/ 1627392 h 1627392"/>
                <a:gd name="connsiteX2" fmla="*/ 0 w 2416200"/>
                <a:gd name="connsiteY2" fmla="*/ 1583839 h 1627392"/>
                <a:gd name="connsiteX3" fmla="*/ 0 w 2416200"/>
                <a:gd name="connsiteY3" fmla="*/ 42862 h 1627392"/>
                <a:gd name="connsiteX4" fmla="*/ 41480 w 2416200"/>
                <a:gd name="connsiteY4" fmla="*/ 0 h 1627392"/>
                <a:gd name="connsiteX5" fmla="*/ 2374029 w 2416200"/>
                <a:gd name="connsiteY5" fmla="*/ 0 h 1627392"/>
                <a:gd name="connsiteX6" fmla="*/ 2416201 w 2416200"/>
                <a:gd name="connsiteY6" fmla="*/ 42171 h 1627392"/>
                <a:gd name="connsiteX7" fmla="*/ 2415509 w 2416200"/>
                <a:gd name="connsiteY7" fmla="*/ 1579691 h 1627392"/>
                <a:gd name="connsiteX8" fmla="*/ 2366425 w 2416200"/>
                <a:gd name="connsiteY8" fmla="*/ 1626701 h 1627392"/>
                <a:gd name="connsiteX9" fmla="*/ 1208446 w 2416200"/>
                <a:gd name="connsiteY9" fmla="*/ 162670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6200" h="1627392">
                  <a:moveTo>
                    <a:pt x="1208446" y="1626701"/>
                  </a:moveTo>
                  <a:cubicBezTo>
                    <a:pt x="820609" y="1626701"/>
                    <a:pt x="432082" y="1626010"/>
                    <a:pt x="44245" y="1627392"/>
                  </a:cubicBezTo>
                  <a:cubicBezTo>
                    <a:pt x="9679" y="1627392"/>
                    <a:pt x="0" y="1619096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10370"/>
                    <a:pt x="6914" y="0"/>
                    <a:pt x="41480" y="0"/>
                  </a:cubicBezTo>
                  <a:cubicBezTo>
                    <a:pt x="819227" y="691"/>
                    <a:pt x="1596282" y="691"/>
                    <a:pt x="2374029" y="0"/>
                  </a:cubicBezTo>
                  <a:cubicBezTo>
                    <a:pt x="2407213" y="0"/>
                    <a:pt x="2416201" y="8296"/>
                    <a:pt x="2416201" y="42171"/>
                  </a:cubicBezTo>
                  <a:cubicBezTo>
                    <a:pt x="2414818" y="554447"/>
                    <a:pt x="2415509" y="1067415"/>
                    <a:pt x="2415509" y="1579691"/>
                  </a:cubicBezTo>
                  <a:cubicBezTo>
                    <a:pt x="2415509" y="1635688"/>
                    <a:pt x="2418966" y="1626701"/>
                    <a:pt x="2366425" y="1626701"/>
                  </a:cubicBezTo>
                  <a:cubicBezTo>
                    <a:pt x="1979971" y="1626701"/>
                    <a:pt x="1594208" y="1626701"/>
                    <a:pt x="1208446" y="1626701"/>
                  </a:cubicBezTo>
                  <a:close/>
                </a:path>
              </a:pathLst>
            </a:custGeom>
            <a:solidFill>
              <a:srgbClr val="E5E5E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49A9C51-F7E4-48BF-AEB7-CA7B48849710}"/>
                </a:ext>
              </a:extLst>
            </p:cNvPr>
            <p:cNvSpPr/>
            <p:nvPr/>
          </p:nvSpPr>
          <p:spPr>
            <a:xfrm>
              <a:off x="3498670" y="1117881"/>
              <a:ext cx="2406521" cy="1627392"/>
            </a:xfrm>
            <a:custGeom>
              <a:avLst/>
              <a:gdLst>
                <a:gd name="connsiteX0" fmla="*/ 1202915 w 2406521"/>
                <a:gd name="connsiteY0" fmla="*/ 691 h 1627392"/>
                <a:gd name="connsiteX1" fmla="*/ 2363660 w 2406521"/>
                <a:gd name="connsiteY1" fmla="*/ 0 h 1627392"/>
                <a:gd name="connsiteX2" fmla="*/ 2406522 w 2406521"/>
                <a:gd name="connsiteY2" fmla="*/ 41480 h 1627392"/>
                <a:gd name="connsiteX3" fmla="*/ 2406522 w 2406521"/>
                <a:gd name="connsiteY3" fmla="*/ 1585913 h 1627392"/>
                <a:gd name="connsiteX4" fmla="*/ 2362968 w 2406521"/>
                <a:gd name="connsiteY4" fmla="*/ 1627392 h 1627392"/>
                <a:gd name="connsiteX5" fmla="*/ 44245 w 2406521"/>
                <a:gd name="connsiteY5" fmla="*/ 1627392 h 1627392"/>
                <a:gd name="connsiteX6" fmla="*/ 0 w 2406521"/>
                <a:gd name="connsiteY6" fmla="*/ 1583839 h 1627392"/>
                <a:gd name="connsiteX7" fmla="*/ 0 w 2406521"/>
                <a:gd name="connsiteY7" fmla="*/ 42862 h 1627392"/>
                <a:gd name="connsiteX8" fmla="*/ 44936 w 2406521"/>
                <a:gd name="connsiteY8" fmla="*/ 0 h 1627392"/>
                <a:gd name="connsiteX9" fmla="*/ 1202915 w 2406521"/>
                <a:gd name="connsiteY9" fmla="*/ 69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6521" h="1627392">
                  <a:moveTo>
                    <a:pt x="1202915" y="691"/>
                  </a:moveTo>
                  <a:cubicBezTo>
                    <a:pt x="1590060" y="691"/>
                    <a:pt x="1977205" y="1383"/>
                    <a:pt x="2363660" y="0"/>
                  </a:cubicBezTo>
                  <a:cubicBezTo>
                    <a:pt x="2396152" y="0"/>
                    <a:pt x="2406522" y="6913"/>
                    <a:pt x="2406522" y="41480"/>
                  </a:cubicBezTo>
                  <a:cubicBezTo>
                    <a:pt x="2405139" y="556521"/>
                    <a:pt x="2405139" y="1070871"/>
                    <a:pt x="2406522" y="1585913"/>
                  </a:cubicBezTo>
                  <a:cubicBezTo>
                    <a:pt x="2406522" y="1620479"/>
                    <a:pt x="2395461" y="1627392"/>
                    <a:pt x="2362968" y="1627392"/>
                  </a:cubicBezTo>
                  <a:cubicBezTo>
                    <a:pt x="1590060" y="1626701"/>
                    <a:pt x="817153" y="1626701"/>
                    <a:pt x="44245" y="1627392"/>
                  </a:cubicBezTo>
                  <a:cubicBezTo>
                    <a:pt x="9679" y="1627392"/>
                    <a:pt x="0" y="1619788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6222"/>
                    <a:pt x="11753" y="0"/>
                    <a:pt x="44936" y="0"/>
                  </a:cubicBezTo>
                  <a:cubicBezTo>
                    <a:pt x="431390" y="1383"/>
                    <a:pt x="817153" y="691"/>
                    <a:pt x="1202915" y="691"/>
                  </a:cubicBezTo>
                  <a:close/>
                </a:path>
              </a:pathLst>
            </a:custGeom>
            <a:solidFill>
              <a:srgbClr val="E7E7E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F90E8C1-F55D-47F8-9749-FC1391470853}"/>
                </a:ext>
              </a:extLst>
            </p:cNvPr>
            <p:cNvSpPr/>
            <p:nvPr/>
          </p:nvSpPr>
          <p:spPr>
            <a:xfrm>
              <a:off x="4557804" y="5099393"/>
              <a:ext cx="3057048" cy="215556"/>
            </a:xfrm>
            <a:custGeom>
              <a:avLst/>
              <a:gdLst>
                <a:gd name="connsiteX0" fmla="*/ 8281 w 3057048"/>
                <a:gd name="connsiteY0" fmla="*/ 215557 h 215556"/>
                <a:gd name="connsiteX1" fmla="*/ 2750 w 3057048"/>
                <a:gd name="connsiteY1" fmla="*/ 23367 h 215556"/>
                <a:gd name="connsiteX2" fmla="*/ 26255 w 3057048"/>
                <a:gd name="connsiteY2" fmla="*/ 1936 h 215556"/>
                <a:gd name="connsiteX3" fmla="*/ 67735 w 3057048"/>
                <a:gd name="connsiteY3" fmla="*/ 553 h 215556"/>
                <a:gd name="connsiteX4" fmla="*/ 2999669 w 3057048"/>
                <a:gd name="connsiteY4" fmla="*/ 553 h 215556"/>
                <a:gd name="connsiteX5" fmla="*/ 3057049 w 3057048"/>
                <a:gd name="connsiteY5" fmla="*/ 7466 h 215556"/>
                <a:gd name="connsiteX6" fmla="*/ 3043914 w 3057048"/>
                <a:gd name="connsiteY6" fmla="*/ 22676 h 215556"/>
                <a:gd name="connsiteX7" fmla="*/ 2965793 w 3057048"/>
                <a:gd name="connsiteY7" fmla="*/ 30971 h 215556"/>
                <a:gd name="connsiteX8" fmla="*/ 1031450 w 3057048"/>
                <a:gd name="connsiteY8" fmla="*/ 30971 h 215556"/>
                <a:gd name="connsiteX9" fmla="*/ 112672 w 3057048"/>
                <a:gd name="connsiteY9" fmla="*/ 30971 h 215556"/>
                <a:gd name="connsiteX10" fmla="*/ 45613 w 3057048"/>
                <a:gd name="connsiteY10" fmla="*/ 42033 h 215556"/>
                <a:gd name="connsiteX11" fmla="*/ 26255 w 3057048"/>
                <a:gd name="connsiteY11" fmla="*/ 134671 h 215556"/>
                <a:gd name="connsiteX12" fmla="*/ 27638 w 3057048"/>
                <a:gd name="connsiteY12" fmla="*/ 195508 h 215556"/>
                <a:gd name="connsiteX13" fmla="*/ 22108 w 3057048"/>
                <a:gd name="connsiteY13" fmla="*/ 205187 h 215556"/>
                <a:gd name="connsiteX14" fmla="*/ 8281 w 3057048"/>
                <a:gd name="connsiteY14" fmla="*/ 215557 h 21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7048" h="215556">
                  <a:moveTo>
                    <a:pt x="8281" y="215557"/>
                  </a:moveTo>
                  <a:cubicBezTo>
                    <a:pt x="-6237" y="151954"/>
                    <a:pt x="2750" y="87661"/>
                    <a:pt x="2750" y="23367"/>
                  </a:cubicBezTo>
                  <a:cubicBezTo>
                    <a:pt x="2750" y="10231"/>
                    <a:pt x="13120" y="3318"/>
                    <a:pt x="26255" y="1936"/>
                  </a:cubicBezTo>
                  <a:cubicBezTo>
                    <a:pt x="40082" y="1244"/>
                    <a:pt x="53909" y="553"/>
                    <a:pt x="67735" y="553"/>
                  </a:cubicBezTo>
                  <a:cubicBezTo>
                    <a:pt x="1045277" y="553"/>
                    <a:pt x="2022127" y="553"/>
                    <a:pt x="2999669" y="553"/>
                  </a:cubicBezTo>
                  <a:cubicBezTo>
                    <a:pt x="3019026" y="553"/>
                    <a:pt x="3039074" y="-2904"/>
                    <a:pt x="3057049" y="7466"/>
                  </a:cubicBezTo>
                  <a:cubicBezTo>
                    <a:pt x="3053592" y="13688"/>
                    <a:pt x="3050136" y="19219"/>
                    <a:pt x="3043914" y="22676"/>
                  </a:cubicBezTo>
                  <a:cubicBezTo>
                    <a:pt x="3019026" y="35120"/>
                    <a:pt x="2992064" y="30971"/>
                    <a:pt x="2965793" y="30971"/>
                  </a:cubicBezTo>
                  <a:cubicBezTo>
                    <a:pt x="2320782" y="30971"/>
                    <a:pt x="1675770" y="30971"/>
                    <a:pt x="1031450" y="30971"/>
                  </a:cubicBezTo>
                  <a:cubicBezTo>
                    <a:pt x="725191" y="30971"/>
                    <a:pt x="418931" y="30971"/>
                    <a:pt x="112672" y="30971"/>
                  </a:cubicBezTo>
                  <a:cubicBezTo>
                    <a:pt x="89858" y="30971"/>
                    <a:pt x="66353" y="28897"/>
                    <a:pt x="45613" y="42033"/>
                  </a:cubicBezTo>
                  <a:cubicBezTo>
                    <a:pt x="21416" y="68995"/>
                    <a:pt x="23490" y="102179"/>
                    <a:pt x="26255" y="134671"/>
                  </a:cubicBezTo>
                  <a:cubicBezTo>
                    <a:pt x="27638" y="154720"/>
                    <a:pt x="32478" y="174768"/>
                    <a:pt x="27638" y="195508"/>
                  </a:cubicBezTo>
                  <a:cubicBezTo>
                    <a:pt x="26255" y="198965"/>
                    <a:pt x="24182" y="201730"/>
                    <a:pt x="22108" y="205187"/>
                  </a:cubicBezTo>
                  <a:cubicBezTo>
                    <a:pt x="17960" y="210026"/>
                    <a:pt x="13120" y="212792"/>
                    <a:pt x="8281" y="215557"/>
                  </a:cubicBezTo>
                  <a:close/>
                </a:path>
              </a:pathLst>
            </a:custGeom>
            <a:solidFill>
              <a:srgbClr val="47474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7A2E8C8-3AEF-470D-96CA-E289B3F05E9D}"/>
                </a:ext>
              </a:extLst>
            </p:cNvPr>
            <p:cNvSpPr/>
            <p:nvPr/>
          </p:nvSpPr>
          <p:spPr>
            <a:xfrm>
              <a:off x="4572998" y="4692219"/>
              <a:ext cx="3043055" cy="207932"/>
            </a:xfrm>
            <a:custGeom>
              <a:avLst/>
              <a:gdLst>
                <a:gd name="connsiteX0" fmla="*/ 3034941 w 3043055"/>
                <a:gd name="connsiteY0" fmla="*/ 207933 h 207932"/>
                <a:gd name="connsiteX1" fmla="*/ 3034941 w 3043055"/>
                <a:gd name="connsiteY1" fmla="*/ 42013 h 207932"/>
                <a:gd name="connsiteX2" fmla="*/ 2999683 w 3043055"/>
                <a:gd name="connsiteY2" fmla="*/ 7447 h 207932"/>
                <a:gd name="connsiteX3" fmla="*/ 2985857 w 3043055"/>
                <a:gd name="connsiteY3" fmla="*/ 7447 h 207932"/>
                <a:gd name="connsiteX4" fmla="*/ 20740 w 3043055"/>
                <a:gd name="connsiteY4" fmla="*/ 7447 h 207932"/>
                <a:gd name="connsiteX5" fmla="*/ 0 w 3043055"/>
                <a:gd name="connsiteY5" fmla="*/ 8138 h 207932"/>
                <a:gd name="connsiteX6" fmla="*/ 35258 w 3043055"/>
                <a:gd name="connsiteY6" fmla="*/ 1225 h 207932"/>
                <a:gd name="connsiteX7" fmla="*/ 2990696 w 3043055"/>
                <a:gd name="connsiteY7" fmla="*/ 1225 h 207932"/>
                <a:gd name="connsiteX8" fmla="*/ 3041163 w 3043055"/>
                <a:gd name="connsiteY8" fmla="*/ 54457 h 207932"/>
                <a:gd name="connsiteX9" fmla="*/ 3034941 w 3043055"/>
                <a:gd name="connsiteY9" fmla="*/ 207933 h 2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3055" h="207932">
                  <a:moveTo>
                    <a:pt x="3034941" y="207933"/>
                  </a:moveTo>
                  <a:cubicBezTo>
                    <a:pt x="3034941" y="152626"/>
                    <a:pt x="3034250" y="97320"/>
                    <a:pt x="3034941" y="42013"/>
                  </a:cubicBezTo>
                  <a:cubicBezTo>
                    <a:pt x="3035633" y="17125"/>
                    <a:pt x="3024572" y="5373"/>
                    <a:pt x="2999683" y="7447"/>
                  </a:cubicBezTo>
                  <a:cubicBezTo>
                    <a:pt x="2994844" y="7447"/>
                    <a:pt x="2990696" y="7447"/>
                    <a:pt x="2985857" y="7447"/>
                  </a:cubicBezTo>
                  <a:cubicBezTo>
                    <a:pt x="1997254" y="7447"/>
                    <a:pt x="1008651" y="7447"/>
                    <a:pt x="20740" y="7447"/>
                  </a:cubicBezTo>
                  <a:cubicBezTo>
                    <a:pt x="13827" y="7447"/>
                    <a:pt x="6913" y="7447"/>
                    <a:pt x="0" y="8138"/>
                  </a:cubicBezTo>
                  <a:cubicBezTo>
                    <a:pt x="9679" y="-4306"/>
                    <a:pt x="23505" y="1225"/>
                    <a:pt x="35258" y="1225"/>
                  </a:cubicBezTo>
                  <a:cubicBezTo>
                    <a:pt x="1020404" y="1225"/>
                    <a:pt x="2005550" y="1225"/>
                    <a:pt x="2990696" y="1225"/>
                  </a:cubicBezTo>
                  <a:cubicBezTo>
                    <a:pt x="3041163" y="1225"/>
                    <a:pt x="3043238" y="1916"/>
                    <a:pt x="3041163" y="54457"/>
                  </a:cubicBezTo>
                  <a:cubicBezTo>
                    <a:pt x="3039781" y="104924"/>
                    <a:pt x="3049459" y="157465"/>
                    <a:pt x="3034941" y="207933"/>
                  </a:cubicBezTo>
                  <a:close/>
                </a:path>
              </a:pathLst>
            </a:custGeom>
            <a:solidFill>
              <a:srgbClr val="4F4F4F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0BB5212-7917-4E23-8102-250F94184E0F}"/>
                </a:ext>
              </a:extLst>
            </p:cNvPr>
            <p:cNvSpPr/>
            <p:nvPr/>
          </p:nvSpPr>
          <p:spPr>
            <a:xfrm>
              <a:off x="4566085" y="5108242"/>
              <a:ext cx="3048796" cy="207775"/>
            </a:xfrm>
            <a:custGeom>
              <a:avLst/>
              <a:gdLst>
                <a:gd name="connsiteX0" fmla="*/ 0 w 3048796"/>
                <a:gd name="connsiteY0" fmla="*/ 206708 h 207775"/>
                <a:gd name="connsiteX1" fmla="*/ 6913 w 3048796"/>
                <a:gd name="connsiteY1" fmla="*/ 199794 h 207775"/>
                <a:gd name="connsiteX2" fmla="*/ 47010 w 3048796"/>
                <a:gd name="connsiteY2" fmla="*/ 183894 h 207775"/>
                <a:gd name="connsiteX3" fmla="*/ 116143 w 3048796"/>
                <a:gd name="connsiteY3" fmla="*/ 183203 h 207775"/>
                <a:gd name="connsiteX4" fmla="*/ 2909810 w 3048796"/>
                <a:gd name="connsiteY4" fmla="*/ 183203 h 207775"/>
                <a:gd name="connsiteX5" fmla="*/ 3024572 w 3048796"/>
                <a:gd name="connsiteY5" fmla="*/ 71207 h 207775"/>
                <a:gd name="connsiteX6" fmla="*/ 3041163 w 3048796"/>
                <a:gd name="connsiteY6" fmla="*/ 6913 h 207775"/>
                <a:gd name="connsiteX7" fmla="*/ 3048077 w 3048796"/>
                <a:gd name="connsiteY7" fmla="*/ 0 h 207775"/>
                <a:gd name="connsiteX8" fmla="*/ 3048768 w 3048796"/>
                <a:gd name="connsiteY8" fmla="*/ 169376 h 207775"/>
                <a:gd name="connsiteX9" fmla="*/ 3010053 w 3048796"/>
                <a:gd name="connsiteY9" fmla="*/ 207399 h 207775"/>
                <a:gd name="connsiteX10" fmla="*/ 2999683 w 3048796"/>
                <a:gd name="connsiteY10" fmla="*/ 207399 h 207775"/>
                <a:gd name="connsiteX11" fmla="*/ 0 w 3048796"/>
                <a:gd name="connsiteY11" fmla="*/ 206708 h 20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96" h="207775">
                  <a:moveTo>
                    <a:pt x="0" y="206708"/>
                  </a:moveTo>
                  <a:cubicBezTo>
                    <a:pt x="2074" y="204634"/>
                    <a:pt x="4839" y="201868"/>
                    <a:pt x="6913" y="199794"/>
                  </a:cubicBezTo>
                  <a:cubicBezTo>
                    <a:pt x="17283" y="185968"/>
                    <a:pt x="31801" y="183894"/>
                    <a:pt x="47010" y="183894"/>
                  </a:cubicBezTo>
                  <a:cubicBezTo>
                    <a:pt x="69824" y="183203"/>
                    <a:pt x="93330" y="183203"/>
                    <a:pt x="116143" y="183203"/>
                  </a:cubicBezTo>
                  <a:cubicBezTo>
                    <a:pt x="1047366" y="183203"/>
                    <a:pt x="1978588" y="183203"/>
                    <a:pt x="2909810" y="183203"/>
                  </a:cubicBezTo>
                  <a:cubicBezTo>
                    <a:pt x="3023189" y="183203"/>
                    <a:pt x="3022498" y="183203"/>
                    <a:pt x="3024572" y="71207"/>
                  </a:cubicBezTo>
                  <a:cubicBezTo>
                    <a:pt x="3025263" y="49084"/>
                    <a:pt x="3019732" y="24197"/>
                    <a:pt x="3041163" y="6913"/>
                  </a:cubicBezTo>
                  <a:cubicBezTo>
                    <a:pt x="3043238" y="4839"/>
                    <a:pt x="3046003" y="2074"/>
                    <a:pt x="3048077" y="0"/>
                  </a:cubicBezTo>
                  <a:cubicBezTo>
                    <a:pt x="3048077" y="56689"/>
                    <a:pt x="3047385" y="112687"/>
                    <a:pt x="3048768" y="169376"/>
                  </a:cubicBezTo>
                  <a:cubicBezTo>
                    <a:pt x="3049459" y="197720"/>
                    <a:pt x="3037707" y="210164"/>
                    <a:pt x="3010053" y="207399"/>
                  </a:cubicBezTo>
                  <a:cubicBezTo>
                    <a:pt x="3006597" y="207399"/>
                    <a:pt x="3003140" y="207399"/>
                    <a:pt x="2999683" y="207399"/>
                  </a:cubicBezTo>
                  <a:cubicBezTo>
                    <a:pt x="2000019" y="206708"/>
                    <a:pt x="999664" y="206708"/>
                    <a:pt x="0" y="206708"/>
                  </a:cubicBezTo>
                  <a:close/>
                </a:path>
              </a:pathLst>
            </a:custGeom>
            <a:solidFill>
              <a:srgbClr val="55555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ED17A1E-18A5-439F-966D-CC5199403B7C}"/>
                </a:ext>
              </a:extLst>
            </p:cNvPr>
            <p:cNvSpPr/>
            <p:nvPr/>
          </p:nvSpPr>
          <p:spPr>
            <a:xfrm>
              <a:off x="3497288" y="4692752"/>
              <a:ext cx="856558" cy="615284"/>
            </a:xfrm>
            <a:custGeom>
              <a:avLst/>
              <a:gdLst>
                <a:gd name="connsiteX0" fmla="*/ 854485 w 856558"/>
                <a:gd name="connsiteY0" fmla="*/ 615284 h 615284"/>
                <a:gd name="connsiteX1" fmla="*/ 847571 w 856558"/>
                <a:gd name="connsiteY1" fmla="*/ 564817 h 615284"/>
                <a:gd name="connsiteX2" fmla="*/ 847571 w 856558"/>
                <a:gd name="connsiteY2" fmla="*/ 53233 h 615284"/>
                <a:gd name="connsiteX3" fmla="*/ 800561 w 856558"/>
                <a:gd name="connsiteY3" fmla="*/ 6913 h 615284"/>
                <a:gd name="connsiteX4" fmla="*/ 37332 w 856558"/>
                <a:gd name="connsiteY4" fmla="*/ 6913 h 615284"/>
                <a:gd name="connsiteX5" fmla="*/ 0 w 856558"/>
                <a:gd name="connsiteY5" fmla="*/ 6913 h 615284"/>
                <a:gd name="connsiteX6" fmla="*/ 0 w 856558"/>
                <a:gd name="connsiteY6" fmla="*/ 0 h 615284"/>
                <a:gd name="connsiteX7" fmla="*/ 854485 w 856558"/>
                <a:gd name="connsiteY7" fmla="*/ 0 h 615284"/>
                <a:gd name="connsiteX8" fmla="*/ 856559 w 856558"/>
                <a:gd name="connsiteY8" fmla="*/ 240583 h 615284"/>
                <a:gd name="connsiteX9" fmla="*/ 854485 w 856558"/>
                <a:gd name="connsiteY9" fmla="*/ 615284 h 61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558" h="615284">
                  <a:moveTo>
                    <a:pt x="854485" y="615284"/>
                  </a:moveTo>
                  <a:cubicBezTo>
                    <a:pt x="844806" y="599384"/>
                    <a:pt x="847571" y="582101"/>
                    <a:pt x="847571" y="564817"/>
                  </a:cubicBezTo>
                  <a:cubicBezTo>
                    <a:pt x="847571" y="394058"/>
                    <a:pt x="847571" y="223991"/>
                    <a:pt x="847571" y="53233"/>
                  </a:cubicBezTo>
                  <a:cubicBezTo>
                    <a:pt x="847571" y="8987"/>
                    <a:pt x="845497" y="6913"/>
                    <a:pt x="800561" y="6913"/>
                  </a:cubicBezTo>
                  <a:cubicBezTo>
                    <a:pt x="546151" y="6913"/>
                    <a:pt x="291742" y="6913"/>
                    <a:pt x="37332" y="6913"/>
                  </a:cubicBezTo>
                  <a:cubicBezTo>
                    <a:pt x="24888" y="6913"/>
                    <a:pt x="12444" y="6913"/>
                    <a:pt x="0" y="6913"/>
                  </a:cubicBezTo>
                  <a:cubicBezTo>
                    <a:pt x="0" y="4839"/>
                    <a:pt x="0" y="2074"/>
                    <a:pt x="0" y="0"/>
                  </a:cubicBezTo>
                  <a:cubicBezTo>
                    <a:pt x="284828" y="0"/>
                    <a:pt x="569656" y="0"/>
                    <a:pt x="854485" y="0"/>
                  </a:cubicBezTo>
                  <a:cubicBezTo>
                    <a:pt x="855176" y="80195"/>
                    <a:pt x="856559" y="160389"/>
                    <a:pt x="856559" y="240583"/>
                  </a:cubicBezTo>
                  <a:cubicBezTo>
                    <a:pt x="855867" y="365714"/>
                    <a:pt x="855176" y="490845"/>
                    <a:pt x="854485" y="615284"/>
                  </a:cubicBezTo>
                  <a:close/>
                </a:path>
              </a:pathLst>
            </a:custGeom>
            <a:solidFill>
              <a:srgbClr val="ECECE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74FD70C-00D1-44B3-9DC9-C3919B7CC9F8}"/>
                </a:ext>
              </a:extLst>
            </p:cNvPr>
            <p:cNvSpPr/>
            <p:nvPr/>
          </p:nvSpPr>
          <p:spPr>
            <a:xfrm>
              <a:off x="7862596" y="4726627"/>
              <a:ext cx="434600" cy="350438"/>
            </a:xfrm>
            <a:custGeom>
              <a:avLst/>
              <a:gdLst>
                <a:gd name="connsiteX0" fmla="*/ 434601 w 434600"/>
                <a:gd name="connsiteY0" fmla="*/ 8987 h 350438"/>
                <a:gd name="connsiteX1" fmla="*/ 294952 w 434600"/>
                <a:gd name="connsiteY1" fmla="*/ 124440 h 350438"/>
                <a:gd name="connsiteX2" fmla="*/ 36394 w 434600"/>
                <a:gd name="connsiteY2" fmla="*/ 335987 h 350438"/>
                <a:gd name="connsiteX3" fmla="*/ 14271 w 434600"/>
                <a:gd name="connsiteY3" fmla="*/ 349813 h 350438"/>
                <a:gd name="connsiteX4" fmla="*/ 8050 w 434600"/>
                <a:gd name="connsiteY4" fmla="*/ 324925 h 350438"/>
                <a:gd name="connsiteX5" fmla="*/ 445 w 434600"/>
                <a:gd name="connsiteY5" fmla="*/ 42171 h 350438"/>
                <a:gd name="connsiteX6" fmla="*/ 42616 w 434600"/>
                <a:gd name="connsiteY6" fmla="*/ 0 h 350438"/>
                <a:gd name="connsiteX7" fmla="*/ 408330 w 434600"/>
                <a:gd name="connsiteY7" fmla="*/ 691 h 350438"/>
                <a:gd name="connsiteX8" fmla="*/ 434601 w 434600"/>
                <a:gd name="connsiteY8" fmla="*/ 8987 h 35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00" h="350438">
                  <a:moveTo>
                    <a:pt x="434601" y="8987"/>
                  </a:moveTo>
                  <a:cubicBezTo>
                    <a:pt x="387590" y="47702"/>
                    <a:pt x="341271" y="86416"/>
                    <a:pt x="294952" y="124440"/>
                  </a:cubicBezTo>
                  <a:cubicBezTo>
                    <a:pt x="208535" y="194955"/>
                    <a:pt x="122810" y="265471"/>
                    <a:pt x="36394" y="335987"/>
                  </a:cubicBezTo>
                  <a:cubicBezTo>
                    <a:pt x="29481" y="341517"/>
                    <a:pt x="24641" y="353270"/>
                    <a:pt x="14271" y="349813"/>
                  </a:cubicBezTo>
                  <a:cubicBezTo>
                    <a:pt x="3901" y="345665"/>
                    <a:pt x="8050" y="333913"/>
                    <a:pt x="8050" y="324925"/>
                  </a:cubicBezTo>
                  <a:cubicBezTo>
                    <a:pt x="8741" y="230904"/>
                    <a:pt x="-2320" y="136883"/>
                    <a:pt x="445" y="42171"/>
                  </a:cubicBezTo>
                  <a:cubicBezTo>
                    <a:pt x="1136" y="11061"/>
                    <a:pt x="11506" y="0"/>
                    <a:pt x="42616" y="0"/>
                  </a:cubicBezTo>
                  <a:cubicBezTo>
                    <a:pt x="164290" y="1383"/>
                    <a:pt x="286656" y="691"/>
                    <a:pt x="408330" y="691"/>
                  </a:cubicBezTo>
                  <a:cubicBezTo>
                    <a:pt x="415935" y="691"/>
                    <a:pt x="424231" y="-1383"/>
                    <a:pt x="434601" y="8987"/>
                  </a:cubicBezTo>
                  <a:close/>
                </a:path>
              </a:pathLst>
            </a:custGeom>
            <a:solidFill>
              <a:srgbClr val="F3F3F3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6A987F2-6997-497E-9DF8-CCCD232AB2B6}"/>
                </a:ext>
              </a:extLst>
            </p:cNvPr>
            <p:cNvSpPr/>
            <p:nvPr/>
          </p:nvSpPr>
          <p:spPr>
            <a:xfrm>
              <a:off x="7829948" y="4692061"/>
              <a:ext cx="870293" cy="602148"/>
            </a:xfrm>
            <a:custGeom>
              <a:avLst/>
              <a:gdLst>
                <a:gd name="connsiteX0" fmla="*/ 863381 w 870293"/>
                <a:gd name="connsiteY0" fmla="*/ 600075 h 602148"/>
                <a:gd name="connsiteX1" fmla="*/ 863381 w 870293"/>
                <a:gd name="connsiteY1" fmla="*/ 562743 h 602148"/>
                <a:gd name="connsiteX2" fmla="*/ 864072 w 870293"/>
                <a:gd name="connsiteY2" fmla="*/ 51158 h 602148"/>
                <a:gd name="connsiteX3" fmla="*/ 820518 w 870293"/>
                <a:gd name="connsiteY3" fmla="*/ 6913 h 602148"/>
                <a:gd name="connsiteX4" fmla="*/ 50376 w 870293"/>
                <a:gd name="connsiteY4" fmla="*/ 6913 h 602148"/>
                <a:gd name="connsiteX5" fmla="*/ 6131 w 870293"/>
                <a:gd name="connsiteY5" fmla="*/ 50467 h 602148"/>
                <a:gd name="connsiteX6" fmla="*/ 6822 w 870293"/>
                <a:gd name="connsiteY6" fmla="*/ 562052 h 602148"/>
                <a:gd name="connsiteX7" fmla="*/ 6822 w 870293"/>
                <a:gd name="connsiteY7" fmla="*/ 602149 h 602148"/>
                <a:gd name="connsiteX8" fmla="*/ 600 w 870293"/>
                <a:gd name="connsiteY8" fmla="*/ 577952 h 602148"/>
                <a:gd name="connsiteX9" fmla="*/ 600 w 870293"/>
                <a:gd name="connsiteY9" fmla="*/ 45628 h 602148"/>
                <a:gd name="connsiteX10" fmla="*/ 44845 w 870293"/>
                <a:gd name="connsiteY10" fmla="*/ 0 h 602148"/>
                <a:gd name="connsiteX11" fmla="*/ 825357 w 870293"/>
                <a:gd name="connsiteY11" fmla="*/ 0 h 602148"/>
                <a:gd name="connsiteX12" fmla="*/ 870294 w 870293"/>
                <a:gd name="connsiteY12" fmla="*/ 44936 h 602148"/>
                <a:gd name="connsiteX13" fmla="*/ 870294 w 870293"/>
                <a:gd name="connsiteY13" fmla="*/ 597309 h 602148"/>
                <a:gd name="connsiteX14" fmla="*/ 863381 w 870293"/>
                <a:gd name="connsiteY14" fmla="*/ 600075 h 60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293" h="602148">
                  <a:moveTo>
                    <a:pt x="863381" y="600075"/>
                  </a:moveTo>
                  <a:cubicBezTo>
                    <a:pt x="863381" y="587631"/>
                    <a:pt x="863381" y="575187"/>
                    <a:pt x="863381" y="562743"/>
                  </a:cubicBezTo>
                  <a:cubicBezTo>
                    <a:pt x="863381" y="391985"/>
                    <a:pt x="862689" y="221917"/>
                    <a:pt x="864072" y="51158"/>
                  </a:cubicBezTo>
                  <a:cubicBezTo>
                    <a:pt x="864072" y="18666"/>
                    <a:pt x="853702" y="6913"/>
                    <a:pt x="820518" y="6913"/>
                  </a:cubicBezTo>
                  <a:cubicBezTo>
                    <a:pt x="564035" y="7604"/>
                    <a:pt x="306860" y="7604"/>
                    <a:pt x="50376" y="6913"/>
                  </a:cubicBezTo>
                  <a:cubicBezTo>
                    <a:pt x="17883" y="6913"/>
                    <a:pt x="6131" y="17283"/>
                    <a:pt x="6131" y="50467"/>
                  </a:cubicBezTo>
                  <a:cubicBezTo>
                    <a:pt x="7513" y="220534"/>
                    <a:pt x="6822" y="391293"/>
                    <a:pt x="6822" y="562052"/>
                  </a:cubicBezTo>
                  <a:cubicBezTo>
                    <a:pt x="6822" y="574496"/>
                    <a:pt x="6822" y="586939"/>
                    <a:pt x="6822" y="602149"/>
                  </a:cubicBezTo>
                  <a:cubicBezTo>
                    <a:pt x="-2857" y="593162"/>
                    <a:pt x="600" y="584866"/>
                    <a:pt x="600" y="577952"/>
                  </a:cubicBezTo>
                  <a:cubicBezTo>
                    <a:pt x="600" y="400280"/>
                    <a:pt x="600" y="223300"/>
                    <a:pt x="600" y="45628"/>
                  </a:cubicBezTo>
                  <a:cubicBezTo>
                    <a:pt x="600" y="2074"/>
                    <a:pt x="2674" y="691"/>
                    <a:pt x="44845" y="0"/>
                  </a:cubicBezTo>
                  <a:cubicBezTo>
                    <a:pt x="304786" y="0"/>
                    <a:pt x="565417" y="0"/>
                    <a:pt x="825357" y="0"/>
                  </a:cubicBezTo>
                  <a:cubicBezTo>
                    <a:pt x="868220" y="0"/>
                    <a:pt x="870294" y="2074"/>
                    <a:pt x="870294" y="44936"/>
                  </a:cubicBezTo>
                  <a:cubicBezTo>
                    <a:pt x="870294" y="228830"/>
                    <a:pt x="870294" y="413416"/>
                    <a:pt x="870294" y="597309"/>
                  </a:cubicBezTo>
                  <a:cubicBezTo>
                    <a:pt x="867528" y="599384"/>
                    <a:pt x="865455" y="599384"/>
                    <a:pt x="863381" y="600075"/>
                  </a:cubicBezTo>
                  <a:close/>
                </a:path>
              </a:pathLst>
            </a:custGeom>
            <a:solidFill>
              <a:srgbClr val="EDEDED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524FB95-E937-434D-A69E-44F35AAB904F}"/>
                </a:ext>
              </a:extLst>
            </p:cNvPr>
            <p:cNvSpPr/>
            <p:nvPr/>
          </p:nvSpPr>
          <p:spPr>
            <a:xfrm>
              <a:off x="3507189" y="4719714"/>
              <a:ext cx="442920" cy="349318"/>
            </a:xfrm>
            <a:custGeom>
              <a:avLst/>
              <a:gdLst>
                <a:gd name="connsiteX0" fmla="*/ 442921 w 442920"/>
                <a:gd name="connsiteY0" fmla="*/ 4148 h 349318"/>
                <a:gd name="connsiteX1" fmla="*/ 198189 w 442920"/>
                <a:gd name="connsiteY1" fmla="*/ 205325 h 349318"/>
                <a:gd name="connsiteX2" fmla="*/ 32270 w 442920"/>
                <a:gd name="connsiteY2" fmla="*/ 340135 h 349318"/>
                <a:gd name="connsiteX3" fmla="*/ 14987 w 442920"/>
                <a:gd name="connsiteY3" fmla="*/ 349122 h 349318"/>
                <a:gd name="connsiteX4" fmla="*/ 8073 w 442920"/>
                <a:gd name="connsiteY4" fmla="*/ 328382 h 349318"/>
                <a:gd name="connsiteX5" fmla="*/ 469 w 442920"/>
                <a:gd name="connsiteY5" fmla="*/ 42171 h 349318"/>
                <a:gd name="connsiteX6" fmla="*/ 42640 w 442920"/>
                <a:gd name="connsiteY6" fmla="*/ 0 h 349318"/>
                <a:gd name="connsiteX7" fmla="*/ 405589 w 442920"/>
                <a:gd name="connsiteY7" fmla="*/ 691 h 349318"/>
                <a:gd name="connsiteX8" fmla="*/ 442921 w 442920"/>
                <a:gd name="connsiteY8" fmla="*/ 4148 h 3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920" h="349318">
                  <a:moveTo>
                    <a:pt x="442921" y="4148"/>
                  </a:moveTo>
                  <a:cubicBezTo>
                    <a:pt x="355813" y="76046"/>
                    <a:pt x="277001" y="141031"/>
                    <a:pt x="198189" y="205325"/>
                  </a:cubicBezTo>
                  <a:cubicBezTo>
                    <a:pt x="142883" y="250262"/>
                    <a:pt x="87577" y="295198"/>
                    <a:pt x="32270" y="340135"/>
                  </a:cubicBezTo>
                  <a:cubicBezTo>
                    <a:pt x="27431" y="344283"/>
                    <a:pt x="19826" y="350505"/>
                    <a:pt x="14987" y="349122"/>
                  </a:cubicBezTo>
                  <a:cubicBezTo>
                    <a:pt x="4617" y="347048"/>
                    <a:pt x="8073" y="335987"/>
                    <a:pt x="8073" y="328382"/>
                  </a:cubicBezTo>
                  <a:cubicBezTo>
                    <a:pt x="8073" y="232979"/>
                    <a:pt x="-2296" y="137575"/>
                    <a:pt x="469" y="42171"/>
                  </a:cubicBezTo>
                  <a:cubicBezTo>
                    <a:pt x="1160" y="11061"/>
                    <a:pt x="11530" y="0"/>
                    <a:pt x="42640" y="0"/>
                  </a:cubicBezTo>
                  <a:cubicBezTo>
                    <a:pt x="163623" y="1383"/>
                    <a:pt x="284606" y="691"/>
                    <a:pt x="405589" y="691"/>
                  </a:cubicBezTo>
                  <a:cubicBezTo>
                    <a:pt x="414576" y="1383"/>
                    <a:pt x="422872" y="2765"/>
                    <a:pt x="442921" y="4148"/>
                  </a:cubicBezTo>
                  <a:close/>
                </a:path>
              </a:pathLst>
            </a:custGeom>
            <a:solidFill>
              <a:srgbClr val="F2F2F2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97E77F5-3E0E-4E2D-A1EA-A3147472AB3F}"/>
                </a:ext>
              </a:extLst>
            </p:cNvPr>
            <p:cNvSpPr/>
            <p:nvPr/>
          </p:nvSpPr>
          <p:spPr>
            <a:xfrm>
              <a:off x="6266758" y="1125486"/>
              <a:ext cx="2392003" cy="1610800"/>
            </a:xfrm>
            <a:custGeom>
              <a:avLst/>
              <a:gdLst>
                <a:gd name="connsiteX0" fmla="*/ 1196002 w 2392003"/>
                <a:gd name="connsiteY0" fmla="*/ 1610800 h 1610800"/>
                <a:gd name="connsiteX1" fmla="*/ 52541 w 2392003"/>
                <a:gd name="connsiteY1" fmla="*/ 1610800 h 1610800"/>
                <a:gd name="connsiteX2" fmla="*/ 0 w 2392003"/>
                <a:gd name="connsiteY2" fmla="*/ 1558951 h 1610800"/>
                <a:gd name="connsiteX3" fmla="*/ 0 w 2392003"/>
                <a:gd name="connsiteY3" fmla="*/ 52541 h 1610800"/>
                <a:gd name="connsiteX4" fmla="*/ 51850 w 2392003"/>
                <a:gd name="connsiteY4" fmla="*/ 0 h 1610800"/>
                <a:gd name="connsiteX5" fmla="*/ 2339463 w 2392003"/>
                <a:gd name="connsiteY5" fmla="*/ 0 h 1610800"/>
                <a:gd name="connsiteX6" fmla="*/ 2392004 w 2392003"/>
                <a:gd name="connsiteY6" fmla="*/ 51850 h 1610800"/>
                <a:gd name="connsiteX7" fmla="*/ 2392004 w 2392003"/>
                <a:gd name="connsiteY7" fmla="*/ 1558259 h 1610800"/>
                <a:gd name="connsiteX8" fmla="*/ 2340154 w 2392003"/>
                <a:gd name="connsiteY8" fmla="*/ 1610800 h 1610800"/>
                <a:gd name="connsiteX9" fmla="*/ 1196002 w 2392003"/>
                <a:gd name="connsiteY9" fmla="*/ 1610800 h 16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003" h="1610800">
                  <a:moveTo>
                    <a:pt x="1196002" y="1610800"/>
                  </a:moveTo>
                  <a:cubicBezTo>
                    <a:pt x="815079" y="1610800"/>
                    <a:pt x="433464" y="1610800"/>
                    <a:pt x="52541" y="1610800"/>
                  </a:cubicBezTo>
                  <a:cubicBezTo>
                    <a:pt x="691" y="1610800"/>
                    <a:pt x="0" y="1610109"/>
                    <a:pt x="0" y="1558951"/>
                  </a:cubicBezTo>
                  <a:cubicBezTo>
                    <a:pt x="0" y="1057045"/>
                    <a:pt x="0" y="554447"/>
                    <a:pt x="0" y="52541"/>
                  </a:cubicBezTo>
                  <a:cubicBezTo>
                    <a:pt x="0" y="691"/>
                    <a:pt x="691" y="0"/>
                    <a:pt x="51850" y="0"/>
                  </a:cubicBezTo>
                  <a:cubicBezTo>
                    <a:pt x="814387" y="0"/>
                    <a:pt x="1576925" y="0"/>
                    <a:pt x="2339463" y="0"/>
                  </a:cubicBezTo>
                  <a:cubicBezTo>
                    <a:pt x="2391312" y="0"/>
                    <a:pt x="2392004" y="691"/>
                    <a:pt x="2392004" y="51850"/>
                  </a:cubicBezTo>
                  <a:cubicBezTo>
                    <a:pt x="2392004" y="553756"/>
                    <a:pt x="2392004" y="1056353"/>
                    <a:pt x="2392004" y="1558259"/>
                  </a:cubicBezTo>
                  <a:cubicBezTo>
                    <a:pt x="2392004" y="1610109"/>
                    <a:pt x="2391312" y="1610800"/>
                    <a:pt x="2340154" y="1610800"/>
                  </a:cubicBezTo>
                  <a:cubicBezTo>
                    <a:pt x="1958540" y="1610800"/>
                    <a:pt x="1576925" y="1610800"/>
                    <a:pt x="1196002" y="1610800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CF68455-20CB-4DAE-B230-FFCD037AE535}"/>
                </a:ext>
              </a:extLst>
            </p:cNvPr>
            <p:cNvSpPr/>
            <p:nvPr/>
          </p:nvSpPr>
          <p:spPr>
            <a:xfrm>
              <a:off x="3515262" y="1126177"/>
              <a:ext cx="2378177" cy="1610109"/>
            </a:xfrm>
            <a:custGeom>
              <a:avLst/>
              <a:gdLst>
                <a:gd name="connsiteX0" fmla="*/ 1189089 w 2378177"/>
                <a:gd name="connsiteY0" fmla="*/ 1610109 h 1610109"/>
                <a:gd name="connsiteX1" fmla="*/ 52541 w 2378177"/>
                <a:gd name="connsiteY1" fmla="*/ 1610109 h 1610109"/>
                <a:gd name="connsiteX2" fmla="*/ 0 w 2378177"/>
                <a:gd name="connsiteY2" fmla="*/ 1558259 h 1610109"/>
                <a:gd name="connsiteX3" fmla="*/ 0 w 2378177"/>
                <a:gd name="connsiteY3" fmla="*/ 51850 h 1610109"/>
                <a:gd name="connsiteX4" fmla="*/ 51850 w 2378177"/>
                <a:gd name="connsiteY4" fmla="*/ 0 h 1610109"/>
                <a:gd name="connsiteX5" fmla="*/ 2325636 w 2378177"/>
                <a:gd name="connsiteY5" fmla="*/ 0 h 1610109"/>
                <a:gd name="connsiteX6" fmla="*/ 2378178 w 2378177"/>
                <a:gd name="connsiteY6" fmla="*/ 51850 h 1610109"/>
                <a:gd name="connsiteX7" fmla="*/ 2378178 w 2378177"/>
                <a:gd name="connsiteY7" fmla="*/ 1558259 h 1610109"/>
                <a:gd name="connsiteX8" fmla="*/ 2326328 w 2378177"/>
                <a:gd name="connsiteY8" fmla="*/ 1610109 h 1610109"/>
                <a:gd name="connsiteX9" fmla="*/ 1189089 w 2378177"/>
                <a:gd name="connsiteY9" fmla="*/ 1610109 h 161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8177" h="1610109">
                  <a:moveTo>
                    <a:pt x="1189089" y="1610109"/>
                  </a:moveTo>
                  <a:cubicBezTo>
                    <a:pt x="810239" y="1610109"/>
                    <a:pt x="431390" y="1610109"/>
                    <a:pt x="52541" y="1610109"/>
                  </a:cubicBezTo>
                  <a:cubicBezTo>
                    <a:pt x="691" y="1610109"/>
                    <a:pt x="0" y="1609418"/>
                    <a:pt x="0" y="1558259"/>
                  </a:cubicBezTo>
                  <a:cubicBezTo>
                    <a:pt x="0" y="1056353"/>
                    <a:pt x="0" y="553756"/>
                    <a:pt x="0" y="51850"/>
                  </a:cubicBezTo>
                  <a:cubicBezTo>
                    <a:pt x="0" y="0"/>
                    <a:pt x="691" y="0"/>
                    <a:pt x="51850" y="0"/>
                  </a:cubicBezTo>
                  <a:cubicBezTo>
                    <a:pt x="809548" y="0"/>
                    <a:pt x="1567938" y="0"/>
                    <a:pt x="2325636" y="0"/>
                  </a:cubicBezTo>
                  <a:cubicBezTo>
                    <a:pt x="2377486" y="0"/>
                    <a:pt x="2378178" y="691"/>
                    <a:pt x="2378178" y="51850"/>
                  </a:cubicBezTo>
                  <a:cubicBezTo>
                    <a:pt x="2378178" y="553756"/>
                    <a:pt x="2378178" y="1056353"/>
                    <a:pt x="2378178" y="1558259"/>
                  </a:cubicBezTo>
                  <a:cubicBezTo>
                    <a:pt x="2378178" y="1610109"/>
                    <a:pt x="2377486" y="1610109"/>
                    <a:pt x="2326328" y="1610109"/>
                  </a:cubicBezTo>
                  <a:cubicBezTo>
                    <a:pt x="1946787" y="1610109"/>
                    <a:pt x="1567938" y="1610109"/>
                    <a:pt x="1189089" y="1610109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C19DF80-B28B-40FB-B8BC-4D522AD3879F}"/>
                </a:ext>
              </a:extLst>
            </p:cNvPr>
            <p:cNvSpPr/>
            <p:nvPr/>
          </p:nvSpPr>
          <p:spPr>
            <a:xfrm>
              <a:off x="4568159" y="5114636"/>
              <a:ext cx="3039811" cy="194212"/>
            </a:xfrm>
            <a:custGeom>
              <a:avLst/>
              <a:gdLst>
                <a:gd name="connsiteX0" fmla="*/ 3039089 w 3039811"/>
                <a:gd name="connsiteY0" fmla="*/ 519 h 194212"/>
                <a:gd name="connsiteX1" fmla="*/ 3039781 w 3039811"/>
                <a:gd name="connsiteY1" fmla="*/ 159525 h 194212"/>
                <a:gd name="connsiteX2" fmla="*/ 3004523 w 3039811"/>
                <a:gd name="connsiteY2" fmla="*/ 194091 h 194212"/>
                <a:gd name="connsiteX3" fmla="*/ 2994153 w 3039811"/>
                <a:gd name="connsiteY3" fmla="*/ 194091 h 194212"/>
                <a:gd name="connsiteX4" fmla="*/ 4839 w 3039811"/>
                <a:gd name="connsiteY4" fmla="*/ 194091 h 194212"/>
                <a:gd name="connsiteX5" fmla="*/ 4148 w 3039811"/>
                <a:gd name="connsiteY5" fmla="*/ 187178 h 194212"/>
                <a:gd name="connsiteX6" fmla="*/ 4148 w 3039811"/>
                <a:gd name="connsiteY6" fmla="*/ 519 h 194212"/>
                <a:gd name="connsiteX7" fmla="*/ 3039089 w 3039811"/>
                <a:gd name="connsiteY7" fmla="*/ 519 h 194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811" h="194212">
                  <a:moveTo>
                    <a:pt x="3039089" y="519"/>
                  </a:moveTo>
                  <a:cubicBezTo>
                    <a:pt x="3039089" y="53751"/>
                    <a:pt x="3038398" y="106292"/>
                    <a:pt x="3039781" y="159525"/>
                  </a:cubicBezTo>
                  <a:cubicBezTo>
                    <a:pt x="3040472" y="185104"/>
                    <a:pt x="3029411" y="195474"/>
                    <a:pt x="3004523" y="194091"/>
                  </a:cubicBezTo>
                  <a:cubicBezTo>
                    <a:pt x="3001066" y="194091"/>
                    <a:pt x="2997610" y="194091"/>
                    <a:pt x="2994153" y="194091"/>
                  </a:cubicBezTo>
                  <a:cubicBezTo>
                    <a:pt x="1997946" y="194091"/>
                    <a:pt x="1001047" y="194091"/>
                    <a:pt x="4839" y="194091"/>
                  </a:cubicBezTo>
                  <a:cubicBezTo>
                    <a:pt x="4839" y="192017"/>
                    <a:pt x="4839" y="189943"/>
                    <a:pt x="4148" y="187178"/>
                  </a:cubicBezTo>
                  <a:cubicBezTo>
                    <a:pt x="-1383" y="124958"/>
                    <a:pt x="-1383" y="62738"/>
                    <a:pt x="4148" y="519"/>
                  </a:cubicBezTo>
                  <a:cubicBezTo>
                    <a:pt x="1016256" y="-173"/>
                    <a:pt x="2027673" y="-173"/>
                    <a:pt x="3039089" y="519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00D16FC-0867-458E-907E-B8CCF3B068C3}"/>
                </a:ext>
              </a:extLst>
            </p:cNvPr>
            <p:cNvSpPr/>
            <p:nvPr/>
          </p:nvSpPr>
          <p:spPr>
            <a:xfrm>
              <a:off x="4564441" y="5114464"/>
              <a:ext cx="8557" cy="186659"/>
            </a:xfrm>
            <a:custGeom>
              <a:avLst/>
              <a:gdLst>
                <a:gd name="connsiteX0" fmla="*/ 8557 w 8557"/>
                <a:gd name="connsiteY0" fmla="*/ 0 h 186659"/>
                <a:gd name="connsiteX1" fmla="*/ 8557 w 8557"/>
                <a:gd name="connsiteY1" fmla="*/ 186659 h 186659"/>
                <a:gd name="connsiteX2" fmla="*/ 8557 w 8557"/>
                <a:gd name="connsiteY2" fmla="*/ 0 h 1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7" h="186659">
                  <a:moveTo>
                    <a:pt x="8557" y="0"/>
                  </a:moveTo>
                  <a:cubicBezTo>
                    <a:pt x="8557" y="62220"/>
                    <a:pt x="8557" y="124440"/>
                    <a:pt x="8557" y="186659"/>
                  </a:cubicBezTo>
                  <a:cubicBezTo>
                    <a:pt x="-2504" y="124440"/>
                    <a:pt x="-3195" y="62220"/>
                    <a:pt x="8557" y="0"/>
                  </a:cubicBezTo>
                  <a:close/>
                </a:path>
              </a:pathLst>
            </a:custGeom>
            <a:solidFill>
              <a:srgbClr val="3B3B3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0DB9EE7-C4BD-48D7-881D-3CBF0D81E7BE}"/>
                </a:ext>
              </a:extLst>
            </p:cNvPr>
            <p:cNvSpPr/>
            <p:nvPr/>
          </p:nvSpPr>
          <p:spPr>
            <a:xfrm>
              <a:off x="6334904" y="1215359"/>
              <a:ext cx="1831630" cy="1200467"/>
            </a:xfrm>
            <a:custGeom>
              <a:avLst/>
              <a:gdLst>
                <a:gd name="connsiteX0" fmla="*/ 1831630 w 1831630"/>
                <a:gd name="connsiteY0" fmla="*/ 10370 h 1200467"/>
                <a:gd name="connsiteX1" fmla="*/ 1712030 w 1831630"/>
                <a:gd name="connsiteY1" fmla="*/ 89873 h 1200467"/>
                <a:gd name="connsiteX2" fmla="*/ 1154126 w 1831630"/>
                <a:gd name="connsiteY2" fmla="*/ 454896 h 1200467"/>
                <a:gd name="connsiteX3" fmla="*/ 32097 w 1831630"/>
                <a:gd name="connsiteY3" fmla="*/ 1189089 h 1200467"/>
                <a:gd name="connsiteX4" fmla="*/ 7900 w 1831630"/>
                <a:gd name="connsiteY4" fmla="*/ 1199459 h 1200467"/>
                <a:gd name="connsiteX5" fmla="*/ 987 w 1831630"/>
                <a:gd name="connsiteY5" fmla="*/ 1171805 h 1200467"/>
                <a:gd name="connsiteX6" fmla="*/ 1678 w 1831630"/>
                <a:gd name="connsiteY6" fmla="*/ 110613 h 1200467"/>
                <a:gd name="connsiteX7" fmla="*/ 8591 w 1831630"/>
                <a:gd name="connsiteY7" fmla="*/ 24888 h 1200467"/>
                <a:gd name="connsiteX8" fmla="*/ 32097 w 1831630"/>
                <a:gd name="connsiteY8" fmla="*/ 691 h 1200467"/>
                <a:gd name="connsiteX9" fmla="*/ 63207 w 1831630"/>
                <a:gd name="connsiteY9" fmla="*/ 0 h 1200467"/>
                <a:gd name="connsiteX10" fmla="*/ 1790842 w 1831630"/>
                <a:gd name="connsiteY10" fmla="*/ 0 h 1200467"/>
                <a:gd name="connsiteX11" fmla="*/ 1828174 w 1831630"/>
                <a:gd name="connsiteY11" fmla="*/ 0 h 1200467"/>
                <a:gd name="connsiteX12" fmla="*/ 1831630 w 1831630"/>
                <a:gd name="connsiteY12" fmla="*/ 10370 h 120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630" h="1200467">
                  <a:moveTo>
                    <a:pt x="1831630" y="10370"/>
                  </a:moveTo>
                  <a:cubicBezTo>
                    <a:pt x="1791533" y="37332"/>
                    <a:pt x="1752127" y="63602"/>
                    <a:pt x="1712030" y="89873"/>
                  </a:cubicBezTo>
                  <a:cubicBezTo>
                    <a:pt x="1526062" y="211547"/>
                    <a:pt x="1340095" y="333221"/>
                    <a:pt x="1154126" y="454896"/>
                  </a:cubicBezTo>
                  <a:cubicBezTo>
                    <a:pt x="780117" y="699627"/>
                    <a:pt x="406107" y="944358"/>
                    <a:pt x="32097" y="1189089"/>
                  </a:cubicBezTo>
                  <a:cubicBezTo>
                    <a:pt x="24492" y="1193928"/>
                    <a:pt x="16888" y="1203607"/>
                    <a:pt x="7900" y="1199459"/>
                  </a:cubicBezTo>
                  <a:cubicBezTo>
                    <a:pt x="-3852" y="1194619"/>
                    <a:pt x="987" y="1181484"/>
                    <a:pt x="987" y="1171805"/>
                  </a:cubicBezTo>
                  <a:cubicBezTo>
                    <a:pt x="987" y="817844"/>
                    <a:pt x="987" y="464574"/>
                    <a:pt x="1678" y="110613"/>
                  </a:cubicBezTo>
                  <a:cubicBezTo>
                    <a:pt x="1678" y="82268"/>
                    <a:pt x="6518" y="53232"/>
                    <a:pt x="8591" y="24888"/>
                  </a:cubicBezTo>
                  <a:cubicBezTo>
                    <a:pt x="9974" y="9679"/>
                    <a:pt x="16888" y="1383"/>
                    <a:pt x="32097" y="691"/>
                  </a:cubicBezTo>
                  <a:cubicBezTo>
                    <a:pt x="42467" y="0"/>
                    <a:pt x="52837" y="0"/>
                    <a:pt x="63207" y="0"/>
                  </a:cubicBezTo>
                  <a:cubicBezTo>
                    <a:pt x="639085" y="0"/>
                    <a:pt x="1214963" y="0"/>
                    <a:pt x="1790842" y="0"/>
                  </a:cubicBezTo>
                  <a:cubicBezTo>
                    <a:pt x="1803286" y="0"/>
                    <a:pt x="1815730" y="0"/>
                    <a:pt x="1828174" y="0"/>
                  </a:cubicBezTo>
                  <a:cubicBezTo>
                    <a:pt x="1828865" y="3457"/>
                    <a:pt x="1830248" y="6913"/>
                    <a:pt x="1831630" y="10370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5D64DF-BC5A-43A3-9717-74386A0BED89}"/>
                </a:ext>
              </a:extLst>
            </p:cNvPr>
            <p:cNvSpPr/>
            <p:nvPr/>
          </p:nvSpPr>
          <p:spPr>
            <a:xfrm>
              <a:off x="3582959" y="1194002"/>
              <a:ext cx="1830006" cy="1203994"/>
            </a:xfrm>
            <a:custGeom>
              <a:avLst/>
              <a:gdLst>
                <a:gd name="connsiteX0" fmla="*/ 1830006 w 1830006"/>
                <a:gd name="connsiteY0" fmla="*/ 16518 h 1203994"/>
                <a:gd name="connsiteX1" fmla="*/ 1655100 w 1830006"/>
                <a:gd name="connsiteY1" fmla="*/ 132661 h 1203994"/>
                <a:gd name="connsiteX2" fmla="*/ 1117244 w 1830006"/>
                <a:gd name="connsiteY2" fmla="*/ 484549 h 1203994"/>
                <a:gd name="connsiteX3" fmla="*/ 35312 w 1830006"/>
                <a:gd name="connsiteY3" fmla="*/ 1191780 h 1203994"/>
                <a:gd name="connsiteX4" fmla="*/ 8350 w 1830006"/>
                <a:gd name="connsiteY4" fmla="*/ 1202150 h 1203994"/>
                <a:gd name="connsiteX5" fmla="*/ 2128 w 1830006"/>
                <a:gd name="connsiteY5" fmla="*/ 1170349 h 1203994"/>
                <a:gd name="connsiteX6" fmla="*/ 7659 w 1830006"/>
                <a:gd name="connsiteY6" fmla="*/ 1046600 h 1203994"/>
                <a:gd name="connsiteX7" fmla="*/ 8350 w 1830006"/>
                <a:gd name="connsiteY7" fmla="*/ 51084 h 1203994"/>
                <a:gd name="connsiteX8" fmla="*/ 58126 w 1830006"/>
                <a:gd name="connsiteY8" fmla="*/ 617 h 1203994"/>
                <a:gd name="connsiteX9" fmla="*/ 1509920 w 1830006"/>
                <a:gd name="connsiteY9" fmla="*/ 2000 h 1203994"/>
                <a:gd name="connsiteX10" fmla="*/ 1827241 w 1830006"/>
                <a:gd name="connsiteY10" fmla="*/ 7530 h 1203994"/>
                <a:gd name="connsiteX11" fmla="*/ 1830006 w 1830006"/>
                <a:gd name="connsiteY11" fmla="*/ 16518 h 120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0006" h="1203994">
                  <a:moveTo>
                    <a:pt x="1830006" y="16518"/>
                  </a:moveTo>
                  <a:cubicBezTo>
                    <a:pt x="1771934" y="55232"/>
                    <a:pt x="1713863" y="94638"/>
                    <a:pt x="1655100" y="132661"/>
                  </a:cubicBezTo>
                  <a:cubicBezTo>
                    <a:pt x="1476045" y="250187"/>
                    <a:pt x="1296299" y="367022"/>
                    <a:pt x="1117244" y="484549"/>
                  </a:cubicBezTo>
                  <a:cubicBezTo>
                    <a:pt x="756370" y="720292"/>
                    <a:pt x="396187" y="956036"/>
                    <a:pt x="35312" y="1191780"/>
                  </a:cubicBezTo>
                  <a:cubicBezTo>
                    <a:pt x="27016" y="1197310"/>
                    <a:pt x="18720" y="1208372"/>
                    <a:pt x="8350" y="1202150"/>
                  </a:cubicBezTo>
                  <a:cubicBezTo>
                    <a:pt x="-3403" y="1195237"/>
                    <a:pt x="54" y="1181410"/>
                    <a:pt x="2128" y="1170349"/>
                  </a:cubicBezTo>
                  <a:cubicBezTo>
                    <a:pt x="10424" y="1128869"/>
                    <a:pt x="7659" y="1087389"/>
                    <a:pt x="7659" y="1046600"/>
                  </a:cubicBezTo>
                  <a:cubicBezTo>
                    <a:pt x="7659" y="714762"/>
                    <a:pt x="7659" y="382923"/>
                    <a:pt x="8350" y="51084"/>
                  </a:cubicBezTo>
                  <a:cubicBezTo>
                    <a:pt x="8350" y="1308"/>
                    <a:pt x="9041" y="617"/>
                    <a:pt x="58126" y="617"/>
                  </a:cubicBezTo>
                  <a:cubicBezTo>
                    <a:pt x="542057" y="617"/>
                    <a:pt x="1025989" y="-1457"/>
                    <a:pt x="1509920" y="2000"/>
                  </a:cubicBezTo>
                  <a:cubicBezTo>
                    <a:pt x="1615694" y="2691"/>
                    <a:pt x="1721467" y="4765"/>
                    <a:pt x="1827241" y="7530"/>
                  </a:cubicBezTo>
                  <a:cubicBezTo>
                    <a:pt x="1827932" y="10987"/>
                    <a:pt x="1829315" y="13752"/>
                    <a:pt x="1830006" y="16518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CA07EAD-03DA-4AF7-9F39-868D412C6B85}"/>
              </a:ext>
            </a:extLst>
          </p:cNvPr>
          <p:cNvGrpSpPr/>
          <p:nvPr/>
        </p:nvGrpSpPr>
        <p:grpSpPr>
          <a:xfrm>
            <a:off x="9115944" y="4492626"/>
            <a:ext cx="2652566" cy="1235170"/>
            <a:chOff x="2079596" y="4282215"/>
            <a:chExt cx="3303213" cy="1235170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4BC14D-C707-4287-9263-7E596A70FF19}"/>
                </a:ext>
              </a:extLst>
            </p:cNvPr>
            <p:cNvSpPr txBox="1"/>
            <p:nvPr/>
          </p:nvSpPr>
          <p:spPr>
            <a:xfrm>
              <a:off x="2079596" y="4501722"/>
              <a:ext cx="33032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en-US" altLang="ko-KR" sz="1200" dirty="0">
                <a:cs typeface="Arial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6E88357-7912-493B-A948-86211E8CE223}"/>
                </a:ext>
              </a:extLst>
            </p:cNvPr>
            <p:cNvSpPr txBox="1"/>
            <p:nvPr/>
          </p:nvSpPr>
          <p:spPr>
            <a:xfrm>
              <a:off x="2079598" y="4282215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cs typeface="Arial" pitchFamily="34" charset="0"/>
                </a:rPr>
                <a:t>Content  Here</a:t>
              </a:r>
              <a:endParaRPr lang="ko-KR" altLang="en-US" sz="1200" b="1" dirty="0">
                <a:cs typeface="Arial" pitchFamily="34" charset="0"/>
              </a:endParaRPr>
            </a:p>
          </p:txBody>
        </p:sp>
      </p:grpSp>
      <p:grpSp>
        <p:nvGrpSpPr>
          <p:cNvPr id="72" name="Graphic 27">
            <a:extLst>
              <a:ext uri="{FF2B5EF4-FFF2-40B4-BE49-F238E27FC236}">
                <a16:creationId xmlns:a16="http://schemas.microsoft.com/office/drawing/2014/main" id="{66B7748F-7209-49BB-A200-7F3F2EA3CFC5}"/>
              </a:ext>
            </a:extLst>
          </p:cNvPr>
          <p:cNvGrpSpPr/>
          <p:nvPr/>
        </p:nvGrpSpPr>
        <p:grpSpPr>
          <a:xfrm>
            <a:off x="5411299" y="1718050"/>
            <a:ext cx="905459" cy="1790293"/>
            <a:chOff x="4361747" y="0"/>
            <a:chExt cx="3468505" cy="6858000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FBBED3C-C33D-4A74-A7EB-8A9671A849A8}"/>
                </a:ext>
              </a:extLst>
            </p:cNvPr>
            <p:cNvSpPr/>
            <p:nvPr/>
          </p:nvSpPr>
          <p:spPr>
            <a:xfrm>
              <a:off x="4361747" y="6084499"/>
              <a:ext cx="590198" cy="146167"/>
            </a:xfrm>
            <a:custGeom>
              <a:avLst/>
              <a:gdLst>
                <a:gd name="connsiteX0" fmla="*/ 561756 w 590198"/>
                <a:gd name="connsiteY0" fmla="*/ 146167 h 146167"/>
                <a:gd name="connsiteX1" fmla="*/ 27653 w 590198"/>
                <a:gd name="connsiteY1" fmla="*/ 146167 h 146167"/>
                <a:gd name="connsiteX2" fmla="*/ 0 w 590198"/>
                <a:gd name="connsiteY2" fmla="*/ 118514 h 146167"/>
                <a:gd name="connsiteX3" fmla="*/ 0 w 590198"/>
                <a:gd name="connsiteY3" fmla="*/ 27653 h 146167"/>
                <a:gd name="connsiteX4" fmla="*/ 27653 w 590198"/>
                <a:gd name="connsiteY4" fmla="*/ 0 h 146167"/>
                <a:gd name="connsiteX5" fmla="*/ 562546 w 590198"/>
                <a:gd name="connsiteY5" fmla="*/ 0 h 146167"/>
                <a:gd name="connsiteX6" fmla="*/ 590199 w 590198"/>
                <a:gd name="connsiteY6" fmla="*/ 27653 h 146167"/>
                <a:gd name="connsiteX7" fmla="*/ 590199 w 590198"/>
                <a:gd name="connsiteY7" fmla="*/ 118514 h 146167"/>
                <a:gd name="connsiteX8" fmla="*/ 561756 w 590198"/>
                <a:gd name="connsiteY8" fmla="*/ 146167 h 14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198" h="146167">
                  <a:moveTo>
                    <a:pt x="561756" y="146167"/>
                  </a:moveTo>
                  <a:lnTo>
                    <a:pt x="27653" y="146167"/>
                  </a:lnTo>
                  <a:cubicBezTo>
                    <a:pt x="12641" y="146167"/>
                    <a:pt x="0" y="134316"/>
                    <a:pt x="0" y="118514"/>
                  </a:cubicBezTo>
                  <a:lnTo>
                    <a:pt x="0" y="27653"/>
                  </a:lnTo>
                  <a:cubicBezTo>
                    <a:pt x="0" y="12642"/>
                    <a:pt x="11851" y="0"/>
                    <a:pt x="27653" y="0"/>
                  </a:cubicBezTo>
                  <a:lnTo>
                    <a:pt x="562546" y="0"/>
                  </a:lnTo>
                  <a:cubicBezTo>
                    <a:pt x="577557" y="0"/>
                    <a:pt x="590199" y="11851"/>
                    <a:pt x="590199" y="27653"/>
                  </a:cubicBezTo>
                  <a:lnTo>
                    <a:pt x="590199" y="118514"/>
                  </a:lnTo>
                  <a:cubicBezTo>
                    <a:pt x="589409" y="133526"/>
                    <a:pt x="576767" y="146167"/>
                    <a:pt x="561756" y="146167"/>
                  </a:cubicBezTo>
                  <a:close/>
                </a:path>
              </a:pathLst>
            </a:custGeom>
            <a:solidFill>
              <a:srgbClr val="80808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991ECC0-98A6-43C3-889E-EEAA61A31BD6}"/>
                </a:ext>
              </a:extLst>
            </p:cNvPr>
            <p:cNvSpPr/>
            <p:nvPr/>
          </p:nvSpPr>
          <p:spPr>
            <a:xfrm>
              <a:off x="4414683" y="4567522"/>
              <a:ext cx="483536" cy="1528038"/>
            </a:xfrm>
            <a:custGeom>
              <a:avLst/>
              <a:gdLst>
                <a:gd name="connsiteX0" fmla="*/ 470105 w 483536"/>
                <a:gd name="connsiteY0" fmla="*/ 1528039 h 1528038"/>
                <a:gd name="connsiteX1" fmla="*/ 13432 w 483536"/>
                <a:gd name="connsiteY1" fmla="*/ 1528039 h 1528038"/>
                <a:gd name="connsiteX2" fmla="*/ 0 w 483536"/>
                <a:gd name="connsiteY2" fmla="*/ 1514607 h 1528038"/>
                <a:gd name="connsiteX3" fmla="*/ 0 w 483536"/>
                <a:gd name="connsiteY3" fmla="*/ 241768 h 1528038"/>
                <a:gd name="connsiteX4" fmla="*/ 241768 w 483536"/>
                <a:gd name="connsiteY4" fmla="*/ 0 h 1528038"/>
                <a:gd name="connsiteX5" fmla="*/ 241768 w 483536"/>
                <a:gd name="connsiteY5" fmla="*/ 0 h 1528038"/>
                <a:gd name="connsiteX6" fmla="*/ 483536 w 483536"/>
                <a:gd name="connsiteY6" fmla="*/ 241768 h 1528038"/>
                <a:gd name="connsiteX7" fmla="*/ 483536 w 483536"/>
                <a:gd name="connsiteY7" fmla="*/ 1514607 h 1528038"/>
                <a:gd name="connsiteX8" fmla="*/ 470105 w 483536"/>
                <a:gd name="connsiteY8" fmla="*/ 1528039 h 152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536" h="1528038">
                  <a:moveTo>
                    <a:pt x="470105" y="1528039"/>
                  </a:moveTo>
                  <a:lnTo>
                    <a:pt x="13432" y="1528039"/>
                  </a:lnTo>
                  <a:cubicBezTo>
                    <a:pt x="6321" y="1528039"/>
                    <a:pt x="0" y="1522508"/>
                    <a:pt x="0" y="1514607"/>
                  </a:cubicBezTo>
                  <a:lnTo>
                    <a:pt x="0" y="241768"/>
                  </a:lnTo>
                  <a:cubicBezTo>
                    <a:pt x="0" y="108243"/>
                    <a:pt x="108243" y="0"/>
                    <a:pt x="241768" y="0"/>
                  </a:cubicBezTo>
                  <a:lnTo>
                    <a:pt x="241768" y="0"/>
                  </a:lnTo>
                  <a:cubicBezTo>
                    <a:pt x="375294" y="0"/>
                    <a:pt x="483536" y="108243"/>
                    <a:pt x="483536" y="241768"/>
                  </a:cubicBezTo>
                  <a:lnTo>
                    <a:pt x="483536" y="1514607"/>
                  </a:lnTo>
                  <a:cubicBezTo>
                    <a:pt x="483536" y="1521718"/>
                    <a:pt x="477216" y="1528039"/>
                    <a:pt x="470105" y="1528039"/>
                  </a:cubicBezTo>
                  <a:close/>
                </a:path>
              </a:pathLst>
            </a:custGeom>
            <a:solidFill>
              <a:srgbClr val="292929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728F864-41A9-4EC0-B016-1B91F60449AE}"/>
                </a:ext>
              </a:extLst>
            </p:cNvPr>
            <p:cNvSpPr/>
            <p:nvPr/>
          </p:nvSpPr>
          <p:spPr>
            <a:xfrm>
              <a:off x="5124976" y="1098"/>
              <a:ext cx="2706703" cy="6854531"/>
            </a:xfrm>
            <a:custGeom>
              <a:avLst/>
              <a:gdLst>
                <a:gd name="connsiteX0" fmla="*/ 1587295 w 2706703"/>
                <a:gd name="connsiteY0" fmla="*/ 578829 h 6854531"/>
                <a:gd name="connsiteX1" fmla="*/ 1408735 w 2706703"/>
                <a:gd name="connsiteY1" fmla="*/ 644407 h 6854531"/>
                <a:gd name="connsiteX2" fmla="*/ 1364489 w 2706703"/>
                <a:gd name="connsiteY2" fmla="*/ 706034 h 6854531"/>
                <a:gd name="connsiteX3" fmla="*/ 1313133 w 2706703"/>
                <a:gd name="connsiteY3" fmla="*/ 825338 h 6854531"/>
                <a:gd name="connsiteX4" fmla="*/ 1302862 w 2706703"/>
                <a:gd name="connsiteY4" fmla="*/ 853782 h 6854531"/>
                <a:gd name="connsiteX5" fmla="*/ 1302862 w 2706703"/>
                <a:gd name="connsiteY5" fmla="*/ 1022071 h 6854531"/>
                <a:gd name="connsiteX6" fmla="*/ 1321824 w 2706703"/>
                <a:gd name="connsiteY6" fmla="*/ 1041033 h 6854531"/>
                <a:gd name="connsiteX7" fmla="*/ 1431647 w 2706703"/>
                <a:gd name="connsiteY7" fmla="*/ 1040243 h 6854531"/>
                <a:gd name="connsiteX8" fmla="*/ 1458510 w 2706703"/>
                <a:gd name="connsiteY8" fmla="*/ 1065526 h 6854531"/>
                <a:gd name="connsiteX9" fmla="*/ 1460091 w 2706703"/>
                <a:gd name="connsiteY9" fmla="*/ 1275691 h 6854531"/>
                <a:gd name="connsiteX10" fmla="*/ 1492484 w 2706703"/>
                <a:gd name="connsiteY10" fmla="*/ 1307295 h 6854531"/>
                <a:gd name="connsiteX11" fmla="*/ 1764276 w 2706703"/>
                <a:gd name="connsiteY11" fmla="*/ 1385514 h 6854531"/>
                <a:gd name="connsiteX12" fmla="*/ 1957849 w 2706703"/>
                <a:gd name="connsiteY12" fmla="*/ 1576716 h 6854531"/>
                <a:gd name="connsiteX13" fmla="*/ 2041598 w 2706703"/>
                <a:gd name="connsiteY13" fmla="*/ 1867470 h 6854531"/>
                <a:gd name="connsiteX14" fmla="*/ 2041598 w 2706703"/>
                <a:gd name="connsiteY14" fmla="*/ 2990191 h 6854531"/>
                <a:gd name="connsiteX15" fmla="*/ 2040808 w 2706703"/>
                <a:gd name="connsiteY15" fmla="*/ 6824508 h 6854531"/>
                <a:gd name="connsiteX16" fmla="*/ 2012365 w 2706703"/>
                <a:gd name="connsiteY16" fmla="*/ 6854532 h 6854531"/>
                <a:gd name="connsiteX17" fmla="*/ 15012 w 2706703"/>
                <a:gd name="connsiteY17" fmla="*/ 6854532 h 6854531"/>
                <a:gd name="connsiteX18" fmla="*/ 790 w 2706703"/>
                <a:gd name="connsiteY18" fmla="*/ 6833989 h 6854531"/>
                <a:gd name="connsiteX19" fmla="*/ 0 w 2706703"/>
                <a:gd name="connsiteY19" fmla="*/ 6800806 h 6854531"/>
                <a:gd name="connsiteX20" fmla="*/ 7901 w 2706703"/>
                <a:gd name="connsiteY20" fmla="*/ 1797942 h 6854531"/>
                <a:gd name="connsiteX21" fmla="*/ 141427 w 2706703"/>
                <a:gd name="connsiteY21" fmla="*/ 1498497 h 6854531"/>
                <a:gd name="connsiteX22" fmla="*/ 408478 w 2706703"/>
                <a:gd name="connsiteY22" fmla="*/ 1322306 h 6854531"/>
                <a:gd name="connsiteX23" fmla="*/ 545164 w 2706703"/>
                <a:gd name="connsiteY23" fmla="*/ 1297813 h 6854531"/>
                <a:gd name="connsiteX24" fmla="*/ 582298 w 2706703"/>
                <a:gd name="connsiteY24" fmla="*/ 1259889 h 6854531"/>
                <a:gd name="connsiteX25" fmla="*/ 582298 w 2706703"/>
                <a:gd name="connsiteY25" fmla="*/ 1081328 h 6854531"/>
                <a:gd name="connsiteX26" fmla="*/ 629704 w 2706703"/>
                <a:gd name="connsiteY26" fmla="*/ 1033132 h 6854531"/>
                <a:gd name="connsiteX27" fmla="*/ 706343 w 2706703"/>
                <a:gd name="connsiteY27" fmla="*/ 1032342 h 6854531"/>
                <a:gd name="connsiteX28" fmla="*/ 744267 w 2706703"/>
                <a:gd name="connsiteY28" fmla="*/ 994418 h 6854531"/>
                <a:gd name="connsiteX29" fmla="*/ 744267 w 2706703"/>
                <a:gd name="connsiteY29" fmla="*/ 869583 h 6854531"/>
                <a:gd name="connsiteX30" fmla="*/ 697651 w 2706703"/>
                <a:gd name="connsiteY30" fmla="*/ 772402 h 6854531"/>
                <a:gd name="connsiteX31" fmla="*/ 688170 w 2706703"/>
                <a:gd name="connsiteY31" fmla="*/ 762131 h 6854531"/>
                <a:gd name="connsiteX32" fmla="*/ 673159 w 2706703"/>
                <a:gd name="connsiteY32" fmla="*/ 554337 h 6854531"/>
                <a:gd name="connsiteX33" fmla="*/ 688961 w 2706703"/>
                <a:gd name="connsiteY33" fmla="*/ 514832 h 6854531"/>
                <a:gd name="connsiteX34" fmla="*/ 726095 w 2706703"/>
                <a:gd name="connsiteY34" fmla="*/ 447674 h 6854531"/>
                <a:gd name="connsiteX35" fmla="*/ 823276 w 2706703"/>
                <a:gd name="connsiteY35" fmla="*/ 344172 h 6854531"/>
                <a:gd name="connsiteX36" fmla="*/ 850139 w 2706703"/>
                <a:gd name="connsiteY36" fmla="*/ 306248 h 6854531"/>
                <a:gd name="connsiteX37" fmla="*/ 1004997 w 2706703"/>
                <a:gd name="connsiteY37" fmla="*/ 118996 h 6854531"/>
                <a:gd name="connsiteX38" fmla="*/ 1545421 w 2706703"/>
                <a:gd name="connsiteY38" fmla="*/ 3642 h 6854531"/>
                <a:gd name="connsiteX39" fmla="*/ 2266775 w 2706703"/>
                <a:gd name="connsiteY39" fmla="*/ 91343 h 6854531"/>
                <a:gd name="connsiteX40" fmla="*/ 2500642 w 2706703"/>
                <a:gd name="connsiteY40" fmla="*/ 201955 h 6854531"/>
                <a:gd name="connsiteX41" fmla="*/ 2656290 w 2706703"/>
                <a:gd name="connsiteY41" fmla="*/ 325210 h 6854531"/>
                <a:gd name="connsiteX42" fmla="*/ 2702116 w 2706703"/>
                <a:gd name="connsiteY42" fmla="*/ 393948 h 6854531"/>
                <a:gd name="connsiteX43" fmla="*/ 2655500 w 2706703"/>
                <a:gd name="connsiteY43" fmla="*/ 462686 h 6854531"/>
                <a:gd name="connsiteX44" fmla="*/ 2317341 w 2706703"/>
                <a:gd name="connsiteY44" fmla="*/ 390788 h 6854531"/>
                <a:gd name="connsiteX45" fmla="*/ 1846446 w 2706703"/>
                <a:gd name="connsiteY45" fmla="*/ 293606 h 6854531"/>
                <a:gd name="connsiteX46" fmla="*/ 1561222 w 2706703"/>
                <a:gd name="connsiteY46" fmla="*/ 317309 h 6854531"/>
                <a:gd name="connsiteX47" fmla="*/ 1476682 w 2706703"/>
                <a:gd name="connsiteY47" fmla="*/ 378146 h 6854531"/>
                <a:gd name="connsiteX48" fmla="*/ 1508286 w 2706703"/>
                <a:gd name="connsiteY48" fmla="*/ 378936 h 6854531"/>
                <a:gd name="connsiteX49" fmla="*/ 1782448 w 2706703"/>
                <a:gd name="connsiteY49" fmla="*/ 389207 h 6854531"/>
                <a:gd name="connsiteX50" fmla="*/ 2048709 w 2706703"/>
                <a:gd name="connsiteY50" fmla="*/ 509301 h 6854531"/>
                <a:gd name="connsiteX51" fmla="*/ 2228060 w 2706703"/>
                <a:gd name="connsiteY51" fmla="*/ 687862 h 6854531"/>
                <a:gd name="connsiteX52" fmla="*/ 2234381 w 2706703"/>
                <a:gd name="connsiteY52" fmla="*/ 724206 h 6854531"/>
                <a:gd name="connsiteX53" fmla="*/ 2207518 w 2706703"/>
                <a:gd name="connsiteY53" fmla="*/ 736058 h 6854531"/>
                <a:gd name="connsiteX54" fmla="*/ 1895431 w 2706703"/>
                <a:gd name="connsiteY54" fmla="*/ 609643 h 6854531"/>
                <a:gd name="connsiteX55" fmla="*/ 1587295 w 2706703"/>
                <a:gd name="connsiteY55" fmla="*/ 578829 h 685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06703" h="6854531">
                  <a:moveTo>
                    <a:pt x="1587295" y="578829"/>
                  </a:moveTo>
                  <a:cubicBezTo>
                    <a:pt x="1535939" y="587520"/>
                    <a:pt x="1418216" y="639667"/>
                    <a:pt x="1408735" y="644407"/>
                  </a:cubicBezTo>
                  <a:cubicBezTo>
                    <a:pt x="1383452" y="657839"/>
                    <a:pt x="1369230" y="676011"/>
                    <a:pt x="1364489" y="706034"/>
                  </a:cubicBezTo>
                  <a:cubicBezTo>
                    <a:pt x="1357379" y="748699"/>
                    <a:pt x="1338416" y="788994"/>
                    <a:pt x="1313133" y="825338"/>
                  </a:cubicBezTo>
                  <a:cubicBezTo>
                    <a:pt x="1306813" y="834029"/>
                    <a:pt x="1302862" y="842720"/>
                    <a:pt x="1302862" y="853782"/>
                  </a:cubicBezTo>
                  <a:cubicBezTo>
                    <a:pt x="1302862" y="909878"/>
                    <a:pt x="1303652" y="965975"/>
                    <a:pt x="1302862" y="1022071"/>
                  </a:cubicBezTo>
                  <a:cubicBezTo>
                    <a:pt x="1302862" y="1036293"/>
                    <a:pt x="1307603" y="1041033"/>
                    <a:pt x="1321824" y="1041033"/>
                  </a:cubicBezTo>
                  <a:cubicBezTo>
                    <a:pt x="1358169" y="1040243"/>
                    <a:pt x="1395303" y="1040243"/>
                    <a:pt x="1431647" y="1040243"/>
                  </a:cubicBezTo>
                  <a:cubicBezTo>
                    <a:pt x="1448239" y="1040243"/>
                    <a:pt x="1457720" y="1045774"/>
                    <a:pt x="1458510" y="1065526"/>
                  </a:cubicBezTo>
                  <a:cubicBezTo>
                    <a:pt x="1463251" y="1135844"/>
                    <a:pt x="1459300" y="1205373"/>
                    <a:pt x="1460091" y="1275691"/>
                  </a:cubicBezTo>
                  <a:cubicBezTo>
                    <a:pt x="1460881" y="1305714"/>
                    <a:pt x="1461671" y="1306504"/>
                    <a:pt x="1492484" y="1307295"/>
                  </a:cubicBezTo>
                  <a:cubicBezTo>
                    <a:pt x="1589666" y="1309665"/>
                    <a:pt x="1680526" y="1335738"/>
                    <a:pt x="1764276" y="1385514"/>
                  </a:cubicBezTo>
                  <a:cubicBezTo>
                    <a:pt x="1844075" y="1433709"/>
                    <a:pt x="1908073" y="1496917"/>
                    <a:pt x="1957849" y="1576716"/>
                  </a:cubicBezTo>
                  <a:cubicBezTo>
                    <a:pt x="2013945" y="1666786"/>
                    <a:pt x="2041598" y="1763178"/>
                    <a:pt x="2041598" y="1867470"/>
                  </a:cubicBezTo>
                  <a:cubicBezTo>
                    <a:pt x="2042389" y="2241974"/>
                    <a:pt x="2041598" y="2615687"/>
                    <a:pt x="2041598" y="2990191"/>
                  </a:cubicBezTo>
                  <a:cubicBezTo>
                    <a:pt x="2041598" y="3386817"/>
                    <a:pt x="2040018" y="6648318"/>
                    <a:pt x="2040808" y="6824508"/>
                  </a:cubicBezTo>
                  <a:cubicBezTo>
                    <a:pt x="2040808" y="6854532"/>
                    <a:pt x="2040808" y="6854532"/>
                    <a:pt x="2012365" y="6854532"/>
                  </a:cubicBezTo>
                  <a:cubicBezTo>
                    <a:pt x="1346317" y="6854532"/>
                    <a:pt x="681060" y="6854532"/>
                    <a:pt x="15012" y="6854532"/>
                  </a:cubicBezTo>
                  <a:cubicBezTo>
                    <a:pt x="4741" y="6851371"/>
                    <a:pt x="790" y="6844261"/>
                    <a:pt x="790" y="6833989"/>
                  </a:cubicBezTo>
                  <a:cubicBezTo>
                    <a:pt x="0" y="6822928"/>
                    <a:pt x="0" y="6811867"/>
                    <a:pt x="0" y="6800806"/>
                  </a:cubicBezTo>
                  <a:cubicBezTo>
                    <a:pt x="0" y="5807660"/>
                    <a:pt x="790" y="1856409"/>
                    <a:pt x="7901" y="1797942"/>
                  </a:cubicBezTo>
                  <a:cubicBezTo>
                    <a:pt x="21333" y="1684958"/>
                    <a:pt x="67948" y="1585407"/>
                    <a:pt x="141427" y="1498497"/>
                  </a:cubicBezTo>
                  <a:cubicBezTo>
                    <a:pt x="213325" y="1413957"/>
                    <a:pt x="302605" y="1355490"/>
                    <a:pt x="408478" y="1322306"/>
                  </a:cubicBezTo>
                  <a:cubicBezTo>
                    <a:pt x="452723" y="1308085"/>
                    <a:pt x="497758" y="1298603"/>
                    <a:pt x="545164" y="1297813"/>
                  </a:cubicBezTo>
                  <a:cubicBezTo>
                    <a:pt x="573607" y="1297813"/>
                    <a:pt x="582298" y="1288332"/>
                    <a:pt x="582298" y="1259889"/>
                  </a:cubicBezTo>
                  <a:cubicBezTo>
                    <a:pt x="583088" y="1200632"/>
                    <a:pt x="583088" y="1140585"/>
                    <a:pt x="582298" y="1081328"/>
                  </a:cubicBezTo>
                  <a:cubicBezTo>
                    <a:pt x="581508" y="1047354"/>
                    <a:pt x="596520" y="1034713"/>
                    <a:pt x="629704" y="1033132"/>
                  </a:cubicBezTo>
                  <a:cubicBezTo>
                    <a:pt x="654987" y="1031552"/>
                    <a:pt x="681060" y="1033132"/>
                    <a:pt x="706343" y="1032342"/>
                  </a:cubicBezTo>
                  <a:cubicBezTo>
                    <a:pt x="734786" y="1031552"/>
                    <a:pt x="743477" y="1022861"/>
                    <a:pt x="744267" y="994418"/>
                  </a:cubicBezTo>
                  <a:cubicBezTo>
                    <a:pt x="745057" y="952543"/>
                    <a:pt x="745057" y="911458"/>
                    <a:pt x="744267" y="869583"/>
                  </a:cubicBezTo>
                  <a:cubicBezTo>
                    <a:pt x="743477" y="830079"/>
                    <a:pt x="718194" y="802426"/>
                    <a:pt x="697651" y="772402"/>
                  </a:cubicBezTo>
                  <a:cubicBezTo>
                    <a:pt x="695281" y="768452"/>
                    <a:pt x="689751" y="766871"/>
                    <a:pt x="688170" y="762131"/>
                  </a:cubicBezTo>
                  <a:cubicBezTo>
                    <a:pt x="687380" y="701294"/>
                    <a:pt x="673159" y="563028"/>
                    <a:pt x="673159" y="554337"/>
                  </a:cubicBezTo>
                  <a:cubicBezTo>
                    <a:pt x="673949" y="539325"/>
                    <a:pt x="678689" y="525893"/>
                    <a:pt x="688961" y="514832"/>
                  </a:cubicBezTo>
                  <a:cubicBezTo>
                    <a:pt x="706343" y="495080"/>
                    <a:pt x="711083" y="469007"/>
                    <a:pt x="726095" y="447674"/>
                  </a:cubicBezTo>
                  <a:cubicBezTo>
                    <a:pt x="753748" y="408170"/>
                    <a:pt x="782981" y="371035"/>
                    <a:pt x="823276" y="344172"/>
                  </a:cubicBezTo>
                  <a:cubicBezTo>
                    <a:pt x="837498" y="334691"/>
                    <a:pt x="845399" y="322840"/>
                    <a:pt x="850139" y="306248"/>
                  </a:cubicBezTo>
                  <a:cubicBezTo>
                    <a:pt x="876212" y="222498"/>
                    <a:pt x="929939" y="162451"/>
                    <a:pt x="1004997" y="118996"/>
                  </a:cubicBezTo>
                  <a:cubicBezTo>
                    <a:pt x="1159855" y="30505"/>
                    <a:pt x="1370020" y="13123"/>
                    <a:pt x="1545421" y="3642"/>
                  </a:cubicBezTo>
                  <a:cubicBezTo>
                    <a:pt x="1784028" y="-8999"/>
                    <a:pt x="2040808" y="9173"/>
                    <a:pt x="2266775" y="91343"/>
                  </a:cubicBezTo>
                  <a:cubicBezTo>
                    <a:pt x="2348154" y="120576"/>
                    <a:pt x="2427163" y="154550"/>
                    <a:pt x="2500642" y="201955"/>
                  </a:cubicBezTo>
                  <a:cubicBezTo>
                    <a:pt x="2556739" y="237510"/>
                    <a:pt x="2611255" y="275434"/>
                    <a:pt x="2656290" y="325210"/>
                  </a:cubicBezTo>
                  <a:cubicBezTo>
                    <a:pt x="2674462" y="345752"/>
                    <a:pt x="2691844" y="367085"/>
                    <a:pt x="2702116" y="393948"/>
                  </a:cubicBezTo>
                  <a:cubicBezTo>
                    <a:pt x="2716337" y="432662"/>
                    <a:pt x="2696585" y="460316"/>
                    <a:pt x="2655500" y="462686"/>
                  </a:cubicBezTo>
                  <a:cubicBezTo>
                    <a:pt x="2540147" y="469797"/>
                    <a:pt x="2427163" y="423971"/>
                    <a:pt x="2317341" y="390788"/>
                  </a:cubicBezTo>
                  <a:cubicBezTo>
                    <a:pt x="2131669" y="333111"/>
                    <a:pt x="2045549" y="310198"/>
                    <a:pt x="1846446" y="293606"/>
                  </a:cubicBezTo>
                  <a:cubicBezTo>
                    <a:pt x="1659194" y="277804"/>
                    <a:pt x="1600727" y="303877"/>
                    <a:pt x="1561222" y="317309"/>
                  </a:cubicBezTo>
                  <a:cubicBezTo>
                    <a:pt x="1535149" y="326000"/>
                    <a:pt x="1490114" y="360764"/>
                    <a:pt x="1476682" y="378146"/>
                  </a:cubicBezTo>
                  <a:cubicBezTo>
                    <a:pt x="1485374" y="384467"/>
                    <a:pt x="1501966" y="379726"/>
                    <a:pt x="1508286" y="378936"/>
                  </a:cubicBezTo>
                  <a:cubicBezTo>
                    <a:pt x="1603097" y="366295"/>
                    <a:pt x="1687637" y="367085"/>
                    <a:pt x="1782448" y="389207"/>
                  </a:cubicBezTo>
                  <a:cubicBezTo>
                    <a:pt x="1879630" y="411330"/>
                    <a:pt x="1968910" y="452415"/>
                    <a:pt x="2048709" y="509301"/>
                  </a:cubicBezTo>
                  <a:cubicBezTo>
                    <a:pt x="2118238" y="558287"/>
                    <a:pt x="2183025" y="614384"/>
                    <a:pt x="2228060" y="687862"/>
                  </a:cubicBezTo>
                  <a:cubicBezTo>
                    <a:pt x="2235171" y="698923"/>
                    <a:pt x="2243072" y="711565"/>
                    <a:pt x="2234381" y="724206"/>
                  </a:cubicBezTo>
                  <a:cubicBezTo>
                    <a:pt x="2228060" y="733688"/>
                    <a:pt x="2217789" y="737638"/>
                    <a:pt x="2207518" y="736058"/>
                  </a:cubicBezTo>
                  <a:cubicBezTo>
                    <a:pt x="2194086" y="733688"/>
                    <a:pt x="1990242" y="639667"/>
                    <a:pt x="1895431" y="609643"/>
                  </a:cubicBezTo>
                  <a:cubicBezTo>
                    <a:pt x="1791139" y="575669"/>
                    <a:pt x="1687637" y="562238"/>
                    <a:pt x="1587295" y="578829"/>
                  </a:cubicBezTo>
                  <a:close/>
                </a:path>
              </a:pathLst>
            </a:custGeom>
            <a:solidFill>
              <a:schemeClr val="accent1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DAD58B3-9538-49AA-8392-FFEC23635438}"/>
                </a:ext>
              </a:extLst>
            </p:cNvPr>
            <p:cNvSpPr/>
            <p:nvPr/>
          </p:nvSpPr>
          <p:spPr>
            <a:xfrm>
              <a:off x="5335338" y="2498271"/>
              <a:ext cx="1636873" cy="2514073"/>
            </a:xfrm>
            <a:custGeom>
              <a:avLst/>
              <a:gdLst>
                <a:gd name="connsiteX0" fmla="*/ 593 w 1636873"/>
                <a:gd name="connsiteY0" fmla="*/ 1257037 h 2514073"/>
                <a:gd name="connsiteX1" fmla="*/ 593 w 1636873"/>
                <a:gd name="connsiteY1" fmla="*/ 34764 h 2514073"/>
                <a:gd name="connsiteX2" fmla="*/ 36147 w 1636873"/>
                <a:gd name="connsiteY2" fmla="*/ 0 h 2514073"/>
                <a:gd name="connsiteX3" fmla="*/ 1044304 w 1636873"/>
                <a:gd name="connsiteY3" fmla="*/ 0 h 2514073"/>
                <a:gd name="connsiteX4" fmla="*/ 1605270 w 1636873"/>
                <a:gd name="connsiteY4" fmla="*/ 790 h 2514073"/>
                <a:gd name="connsiteX5" fmla="*/ 1636874 w 1636873"/>
                <a:gd name="connsiteY5" fmla="*/ 33184 h 2514073"/>
                <a:gd name="connsiteX6" fmla="*/ 1636084 w 1636873"/>
                <a:gd name="connsiteY6" fmla="*/ 648666 h 2514073"/>
                <a:gd name="connsiteX7" fmla="*/ 1635294 w 1636873"/>
                <a:gd name="connsiteY7" fmla="*/ 1776917 h 2514073"/>
                <a:gd name="connsiteX8" fmla="*/ 1634503 w 1636873"/>
                <a:gd name="connsiteY8" fmla="*/ 2479309 h 2514073"/>
                <a:gd name="connsiteX9" fmla="*/ 1600529 w 1636873"/>
                <a:gd name="connsiteY9" fmla="*/ 2514073 h 2514073"/>
                <a:gd name="connsiteX10" fmla="*/ 1080649 w 1636873"/>
                <a:gd name="connsiteY10" fmla="*/ 2513283 h 2514073"/>
                <a:gd name="connsiteX11" fmla="*/ 436724 w 1636873"/>
                <a:gd name="connsiteY11" fmla="*/ 2512493 h 2514073"/>
                <a:gd name="connsiteX12" fmla="*/ 33776 w 1636873"/>
                <a:gd name="connsiteY12" fmla="*/ 2512493 h 2514073"/>
                <a:gd name="connsiteX13" fmla="*/ 593 w 1636873"/>
                <a:gd name="connsiteY13" fmla="*/ 2478519 h 2514073"/>
                <a:gd name="connsiteX14" fmla="*/ 593 w 1636873"/>
                <a:gd name="connsiteY14" fmla="*/ 1257037 h 2514073"/>
                <a:gd name="connsiteX15" fmla="*/ 593 w 1636873"/>
                <a:gd name="connsiteY15" fmla="*/ 1257037 h 251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36873" h="2514073">
                  <a:moveTo>
                    <a:pt x="593" y="1257037"/>
                  </a:moveTo>
                  <a:cubicBezTo>
                    <a:pt x="593" y="849349"/>
                    <a:pt x="593" y="442452"/>
                    <a:pt x="593" y="34764"/>
                  </a:cubicBezTo>
                  <a:cubicBezTo>
                    <a:pt x="593" y="1580"/>
                    <a:pt x="2173" y="0"/>
                    <a:pt x="36147" y="0"/>
                  </a:cubicBezTo>
                  <a:cubicBezTo>
                    <a:pt x="371936" y="0"/>
                    <a:pt x="708515" y="0"/>
                    <a:pt x="1044304" y="0"/>
                  </a:cubicBezTo>
                  <a:cubicBezTo>
                    <a:pt x="1231556" y="0"/>
                    <a:pt x="1418018" y="790"/>
                    <a:pt x="1605270" y="790"/>
                  </a:cubicBezTo>
                  <a:cubicBezTo>
                    <a:pt x="1635294" y="790"/>
                    <a:pt x="1636874" y="2370"/>
                    <a:pt x="1636874" y="33184"/>
                  </a:cubicBezTo>
                  <a:cubicBezTo>
                    <a:pt x="1636874" y="238608"/>
                    <a:pt x="1636084" y="443242"/>
                    <a:pt x="1636084" y="648666"/>
                  </a:cubicBezTo>
                  <a:cubicBezTo>
                    <a:pt x="1636084" y="1024749"/>
                    <a:pt x="1637664" y="1400833"/>
                    <a:pt x="1635294" y="1776917"/>
                  </a:cubicBezTo>
                  <a:cubicBezTo>
                    <a:pt x="1633713" y="2010785"/>
                    <a:pt x="1636874" y="2245442"/>
                    <a:pt x="1634503" y="2479309"/>
                  </a:cubicBezTo>
                  <a:cubicBezTo>
                    <a:pt x="1634503" y="2514073"/>
                    <a:pt x="1634503" y="2514073"/>
                    <a:pt x="1600529" y="2514073"/>
                  </a:cubicBezTo>
                  <a:cubicBezTo>
                    <a:pt x="1427499" y="2514073"/>
                    <a:pt x="1254469" y="2514073"/>
                    <a:pt x="1080649" y="2513283"/>
                  </a:cubicBezTo>
                  <a:cubicBezTo>
                    <a:pt x="865744" y="2513283"/>
                    <a:pt x="650839" y="2512493"/>
                    <a:pt x="436724" y="2512493"/>
                  </a:cubicBezTo>
                  <a:cubicBezTo>
                    <a:pt x="302408" y="2512493"/>
                    <a:pt x="168092" y="2512493"/>
                    <a:pt x="33776" y="2512493"/>
                  </a:cubicBezTo>
                  <a:cubicBezTo>
                    <a:pt x="593" y="2512493"/>
                    <a:pt x="593" y="2512493"/>
                    <a:pt x="593" y="2478519"/>
                  </a:cubicBezTo>
                  <a:cubicBezTo>
                    <a:pt x="-198" y="2071622"/>
                    <a:pt x="-198" y="1663934"/>
                    <a:pt x="593" y="1257037"/>
                  </a:cubicBezTo>
                  <a:cubicBezTo>
                    <a:pt x="-198" y="1257037"/>
                    <a:pt x="-198" y="1257037"/>
                    <a:pt x="593" y="1257037"/>
                  </a:cubicBezTo>
                  <a:close/>
                </a:path>
              </a:pathLst>
            </a:custGeom>
            <a:solidFill>
              <a:srgbClr val="FDFDFD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021DB4-3027-4AF5-A939-D88E0759F8EC}"/>
                </a:ext>
              </a:extLst>
            </p:cNvPr>
            <p:cNvSpPr/>
            <p:nvPr/>
          </p:nvSpPr>
          <p:spPr>
            <a:xfrm>
              <a:off x="5334350" y="5197226"/>
              <a:ext cx="1636281" cy="470895"/>
            </a:xfrm>
            <a:custGeom>
              <a:avLst/>
              <a:gdLst>
                <a:gd name="connsiteX0" fmla="*/ 818536 w 1636281"/>
                <a:gd name="connsiteY0" fmla="*/ 0 h 470895"/>
                <a:gd name="connsiteX1" fmla="*/ 1602307 w 1636281"/>
                <a:gd name="connsiteY1" fmla="*/ 0 h 470895"/>
                <a:gd name="connsiteX2" fmla="*/ 1636281 w 1636281"/>
                <a:gd name="connsiteY2" fmla="*/ 33974 h 470895"/>
                <a:gd name="connsiteX3" fmla="*/ 1636281 w 1636281"/>
                <a:gd name="connsiteY3" fmla="*/ 443242 h 470895"/>
                <a:gd name="connsiteX4" fmla="*/ 1609418 w 1636281"/>
                <a:gd name="connsiteY4" fmla="*/ 470895 h 470895"/>
                <a:gd name="connsiteX5" fmla="*/ 830387 w 1636281"/>
                <a:gd name="connsiteY5" fmla="*/ 470105 h 470895"/>
                <a:gd name="connsiteX6" fmla="*/ 543583 w 1636281"/>
                <a:gd name="connsiteY6" fmla="*/ 470105 h 470895"/>
                <a:gd name="connsiteX7" fmla="*/ 410848 w 1636281"/>
                <a:gd name="connsiteY7" fmla="*/ 469315 h 470895"/>
                <a:gd name="connsiteX8" fmla="*/ 120094 w 1636281"/>
                <a:gd name="connsiteY8" fmla="*/ 470105 h 470895"/>
                <a:gd name="connsiteX9" fmla="*/ 20542 w 1636281"/>
                <a:gd name="connsiteY9" fmla="*/ 470105 h 470895"/>
                <a:gd name="connsiteX10" fmla="*/ 0 w 1636281"/>
                <a:gd name="connsiteY10" fmla="*/ 448772 h 470895"/>
                <a:gd name="connsiteX11" fmla="*/ 0 w 1636281"/>
                <a:gd name="connsiteY11" fmla="*/ 22913 h 470895"/>
                <a:gd name="connsiteX12" fmla="*/ 29233 w 1636281"/>
                <a:gd name="connsiteY12" fmla="*/ 790 h 470895"/>
                <a:gd name="connsiteX13" fmla="*/ 785352 w 1636281"/>
                <a:gd name="connsiteY13" fmla="*/ 790 h 470895"/>
                <a:gd name="connsiteX14" fmla="*/ 818536 w 1636281"/>
                <a:gd name="connsiteY14" fmla="*/ 0 h 470895"/>
                <a:gd name="connsiteX15" fmla="*/ 818536 w 1636281"/>
                <a:gd name="connsiteY15" fmla="*/ 0 h 47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36281" h="470895">
                  <a:moveTo>
                    <a:pt x="818536" y="0"/>
                  </a:moveTo>
                  <a:cubicBezTo>
                    <a:pt x="1080056" y="0"/>
                    <a:pt x="1340787" y="0"/>
                    <a:pt x="1602307" y="0"/>
                  </a:cubicBezTo>
                  <a:cubicBezTo>
                    <a:pt x="1634701" y="0"/>
                    <a:pt x="1636281" y="790"/>
                    <a:pt x="1636281" y="33974"/>
                  </a:cubicBezTo>
                  <a:cubicBezTo>
                    <a:pt x="1636281" y="170660"/>
                    <a:pt x="1636281" y="306556"/>
                    <a:pt x="1636281" y="443242"/>
                  </a:cubicBezTo>
                  <a:cubicBezTo>
                    <a:pt x="1636281" y="468525"/>
                    <a:pt x="1633911" y="470895"/>
                    <a:pt x="1609418" y="470895"/>
                  </a:cubicBezTo>
                  <a:cubicBezTo>
                    <a:pt x="1349478" y="470895"/>
                    <a:pt x="1089537" y="470105"/>
                    <a:pt x="830387" y="470105"/>
                  </a:cubicBezTo>
                  <a:cubicBezTo>
                    <a:pt x="734786" y="470105"/>
                    <a:pt x="639185" y="471685"/>
                    <a:pt x="543583" y="470105"/>
                  </a:cubicBezTo>
                  <a:cubicBezTo>
                    <a:pt x="499338" y="469315"/>
                    <a:pt x="455093" y="469315"/>
                    <a:pt x="410848" y="469315"/>
                  </a:cubicBezTo>
                  <a:cubicBezTo>
                    <a:pt x="313667" y="470105"/>
                    <a:pt x="217275" y="467735"/>
                    <a:pt x="120094" y="470105"/>
                  </a:cubicBezTo>
                  <a:cubicBezTo>
                    <a:pt x="86910" y="470895"/>
                    <a:pt x="53726" y="470105"/>
                    <a:pt x="20542" y="470105"/>
                  </a:cubicBezTo>
                  <a:cubicBezTo>
                    <a:pt x="5531" y="470105"/>
                    <a:pt x="0" y="463784"/>
                    <a:pt x="0" y="448772"/>
                  </a:cubicBezTo>
                  <a:cubicBezTo>
                    <a:pt x="0" y="306556"/>
                    <a:pt x="790" y="165129"/>
                    <a:pt x="0" y="22913"/>
                  </a:cubicBezTo>
                  <a:cubicBezTo>
                    <a:pt x="0" y="-1580"/>
                    <a:pt x="14222" y="790"/>
                    <a:pt x="29233" y="790"/>
                  </a:cubicBezTo>
                  <a:cubicBezTo>
                    <a:pt x="281273" y="790"/>
                    <a:pt x="533312" y="790"/>
                    <a:pt x="785352" y="790"/>
                  </a:cubicBezTo>
                  <a:cubicBezTo>
                    <a:pt x="796413" y="0"/>
                    <a:pt x="807474" y="0"/>
                    <a:pt x="818536" y="0"/>
                  </a:cubicBezTo>
                  <a:cubicBezTo>
                    <a:pt x="818536" y="0"/>
                    <a:pt x="818536" y="0"/>
                    <a:pt x="818536" y="0"/>
                  </a:cubicBezTo>
                  <a:close/>
                </a:path>
              </a:pathLst>
            </a:custGeom>
            <a:solidFill>
              <a:srgbClr val="FDFDFD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1E5A048-9FF2-4D2C-87C5-F7D85801FF46}"/>
                </a:ext>
              </a:extLst>
            </p:cNvPr>
            <p:cNvSpPr/>
            <p:nvPr/>
          </p:nvSpPr>
          <p:spPr>
            <a:xfrm>
              <a:off x="5911113" y="390305"/>
              <a:ext cx="483867" cy="486021"/>
            </a:xfrm>
            <a:custGeom>
              <a:avLst/>
              <a:gdLst>
                <a:gd name="connsiteX0" fmla="*/ 243353 w 483867"/>
                <a:gd name="connsiteY0" fmla="*/ 0 h 486021"/>
                <a:gd name="connsiteX1" fmla="*/ 483541 w 483867"/>
                <a:gd name="connsiteY1" fmla="*/ 255200 h 486021"/>
                <a:gd name="connsiteX2" fmla="*/ 240192 w 483867"/>
                <a:gd name="connsiteY2" fmla="*/ 485907 h 486021"/>
                <a:gd name="connsiteX3" fmla="*/ 4 w 483867"/>
                <a:gd name="connsiteY3" fmla="*/ 239398 h 486021"/>
                <a:gd name="connsiteX4" fmla="*/ 243353 w 483867"/>
                <a:gd name="connsiteY4" fmla="*/ 0 h 4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67" h="486021">
                  <a:moveTo>
                    <a:pt x="243353" y="0"/>
                  </a:moveTo>
                  <a:cubicBezTo>
                    <a:pt x="380829" y="790"/>
                    <a:pt x="490652" y="113773"/>
                    <a:pt x="483541" y="255200"/>
                  </a:cubicBezTo>
                  <a:cubicBezTo>
                    <a:pt x="477220" y="391096"/>
                    <a:pt x="364237" y="489857"/>
                    <a:pt x="240192" y="485907"/>
                  </a:cubicBezTo>
                  <a:cubicBezTo>
                    <a:pt x="105087" y="481956"/>
                    <a:pt x="-786" y="376084"/>
                    <a:pt x="4" y="239398"/>
                  </a:cubicBezTo>
                  <a:cubicBezTo>
                    <a:pt x="1585" y="103502"/>
                    <a:pt x="110617" y="0"/>
                    <a:pt x="243353" y="0"/>
                  </a:cubicBezTo>
                  <a:close/>
                </a:path>
              </a:pathLst>
            </a:custGeom>
            <a:solidFill>
              <a:srgbClr val="FEFEFE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14F726E6-B256-4AE0-8E5A-30C99B036FDB}"/>
                </a:ext>
              </a:extLst>
            </p:cNvPr>
            <p:cNvSpPr/>
            <p:nvPr/>
          </p:nvSpPr>
          <p:spPr>
            <a:xfrm>
              <a:off x="4550252" y="553064"/>
              <a:ext cx="1269582" cy="4059794"/>
            </a:xfrm>
            <a:custGeom>
              <a:avLst/>
              <a:gdLst>
                <a:gd name="connsiteX0" fmla="*/ 1254993 w 1269582"/>
                <a:gd name="connsiteY0" fmla="*/ 0 h 4059794"/>
                <a:gd name="connsiteX1" fmla="*/ 1005324 w 1269582"/>
                <a:gd name="connsiteY1" fmla="*/ 11061 h 4059794"/>
                <a:gd name="connsiteX2" fmla="*/ 592896 w 1269582"/>
                <a:gd name="connsiteY2" fmla="*/ 165129 h 4059794"/>
                <a:gd name="connsiteX3" fmla="*/ 123581 w 1269582"/>
                <a:gd name="connsiteY3" fmla="*/ 929148 h 4059794"/>
                <a:gd name="connsiteX4" fmla="*/ 1117 w 1269582"/>
                <a:gd name="connsiteY4" fmla="*/ 4033421 h 4059794"/>
                <a:gd name="connsiteX5" fmla="*/ 30350 w 1269582"/>
                <a:gd name="connsiteY5" fmla="*/ 4058704 h 4059794"/>
                <a:gd name="connsiteX6" fmla="*/ 201800 w 1269582"/>
                <a:gd name="connsiteY6" fmla="*/ 4048433 h 4059794"/>
                <a:gd name="connsiteX7" fmla="*/ 208911 w 1269582"/>
                <a:gd name="connsiteY7" fmla="*/ 4025520 h 4059794"/>
                <a:gd name="connsiteX8" fmla="*/ 246836 w 1269582"/>
                <a:gd name="connsiteY8" fmla="*/ 1490114 h 4059794"/>
                <a:gd name="connsiteX9" fmla="*/ 373250 w 1269582"/>
                <a:gd name="connsiteY9" fmla="*/ 826436 h 4059794"/>
                <a:gd name="connsiteX10" fmla="*/ 531269 w 1269582"/>
                <a:gd name="connsiteY10" fmla="*/ 519091 h 4059794"/>
                <a:gd name="connsiteX11" fmla="*/ 1266845 w 1269582"/>
                <a:gd name="connsiteY11" fmla="*/ 204634 h 4059794"/>
                <a:gd name="connsiteX12" fmla="*/ 1254993 w 1269582"/>
                <a:gd name="connsiteY12" fmla="*/ 0 h 405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9582" h="4059794">
                  <a:moveTo>
                    <a:pt x="1254993" y="0"/>
                  </a:moveTo>
                  <a:cubicBezTo>
                    <a:pt x="1175194" y="790"/>
                    <a:pt x="1084333" y="790"/>
                    <a:pt x="1005324" y="11061"/>
                  </a:cubicBezTo>
                  <a:cubicBezTo>
                    <a:pt x="851256" y="30024"/>
                    <a:pt x="720891" y="78219"/>
                    <a:pt x="592896" y="165129"/>
                  </a:cubicBezTo>
                  <a:cubicBezTo>
                    <a:pt x="328215" y="345270"/>
                    <a:pt x="209701" y="632864"/>
                    <a:pt x="123581" y="929148"/>
                  </a:cubicBezTo>
                  <a:cubicBezTo>
                    <a:pt x="-20216" y="1423746"/>
                    <a:pt x="1117" y="3974954"/>
                    <a:pt x="1117" y="4033421"/>
                  </a:cubicBezTo>
                  <a:cubicBezTo>
                    <a:pt x="1117" y="4059494"/>
                    <a:pt x="4277" y="4061864"/>
                    <a:pt x="30350" y="4058704"/>
                  </a:cubicBezTo>
                  <a:cubicBezTo>
                    <a:pt x="64324" y="4053963"/>
                    <a:pt x="179678" y="4063444"/>
                    <a:pt x="201800" y="4048433"/>
                  </a:cubicBezTo>
                  <a:cubicBezTo>
                    <a:pt x="210491" y="4042902"/>
                    <a:pt x="208911" y="4034211"/>
                    <a:pt x="208911" y="4025520"/>
                  </a:cubicBezTo>
                  <a:cubicBezTo>
                    <a:pt x="199430" y="3131925"/>
                    <a:pt x="221553" y="1918344"/>
                    <a:pt x="246836" y="1490114"/>
                  </a:cubicBezTo>
                  <a:cubicBezTo>
                    <a:pt x="260267" y="1253876"/>
                    <a:pt x="311623" y="990776"/>
                    <a:pt x="373250" y="826436"/>
                  </a:cubicBezTo>
                  <a:cubicBezTo>
                    <a:pt x="413545" y="717404"/>
                    <a:pt x="463321" y="613902"/>
                    <a:pt x="531269" y="519091"/>
                  </a:cubicBezTo>
                  <a:cubicBezTo>
                    <a:pt x="695608" y="289964"/>
                    <a:pt x="975301" y="195153"/>
                    <a:pt x="1266845" y="204634"/>
                  </a:cubicBezTo>
                  <a:cubicBezTo>
                    <a:pt x="1275536" y="203054"/>
                    <a:pt x="1261314" y="5531"/>
                    <a:pt x="1254993" y="0"/>
                  </a:cubicBezTo>
                  <a:close/>
                </a:path>
              </a:pathLst>
            </a:custGeom>
            <a:solidFill>
              <a:srgbClr val="20202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59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6479932" y="2662000"/>
            <a:ext cx="492231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pPr algn="l"/>
            <a:r>
              <a:rPr lang="en-US" altLang="ko-KR" dirty="0">
                <a:effectLst/>
              </a:rPr>
              <a:t>Section Break</a:t>
            </a:r>
            <a:endParaRPr lang="ko-KR" altLang="en-US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CD60F-31E5-47BD-825E-DF5FFB019C06}"/>
              </a:ext>
            </a:extLst>
          </p:cNvPr>
          <p:cNvSpPr txBox="1"/>
          <p:nvPr/>
        </p:nvSpPr>
        <p:spPr>
          <a:xfrm>
            <a:off x="6500083" y="3476412"/>
            <a:ext cx="492226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54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  <a:latin typeface="+mj-lt"/>
              </a:defRPr>
            </a:lvl1pPr>
          </a:lstStyle>
          <a:p>
            <a:r>
              <a:rPr lang="en-US" altLang="ko-KR" sz="1800" dirty="0">
                <a:effectLst/>
                <a:latin typeface="+mn-lt"/>
              </a:rPr>
              <a:t>Insert the </a:t>
            </a:r>
            <a:r>
              <a:rPr lang="en-US" altLang="ko-KR" sz="1800" dirty="0" err="1">
                <a:effectLst/>
                <a:latin typeface="+mn-lt"/>
              </a:rPr>
              <a:t>SubTitle</a:t>
            </a:r>
            <a:r>
              <a:rPr lang="en-US" altLang="ko-KR" sz="1800" dirty="0">
                <a:effectLst/>
                <a:latin typeface="+mn-lt"/>
              </a:rPr>
              <a:t> of Your Presentation</a:t>
            </a:r>
            <a:endParaRPr lang="ko-KR" altLang="en-US" sz="18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104ED0D-9096-4770-93E9-E936448A9225}"/>
              </a:ext>
            </a:extLst>
          </p:cNvPr>
          <p:cNvSpPr/>
          <p:nvPr/>
        </p:nvSpPr>
        <p:spPr>
          <a:xfrm>
            <a:off x="820658" y="5205348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POWERPOINT</a:t>
            </a:r>
            <a:endParaRPr lang="en-US" altLang="ko-KR" sz="4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719326-D537-4EB2-B11B-93E43ABBEFCA}"/>
              </a:ext>
            </a:extLst>
          </p:cNvPr>
          <p:cNvSpPr/>
          <p:nvPr/>
        </p:nvSpPr>
        <p:spPr>
          <a:xfrm>
            <a:off x="2334212" y="5773938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PRESENTATION</a:t>
            </a:r>
          </a:p>
        </p:txBody>
      </p:sp>
      <p:sp>
        <p:nvSpPr>
          <p:cNvPr id="8" name="직사각형 1">
            <a:extLst>
              <a:ext uri="{FF2B5EF4-FFF2-40B4-BE49-F238E27FC236}">
                <a16:creationId xmlns:a16="http://schemas.microsoft.com/office/drawing/2014/main" id="{84A7CEA3-F6B7-4970-B910-4D4DA04E3508}"/>
              </a:ext>
            </a:extLst>
          </p:cNvPr>
          <p:cNvSpPr/>
          <p:nvPr/>
        </p:nvSpPr>
        <p:spPr>
          <a:xfrm>
            <a:off x="820658" y="2723891"/>
            <a:ext cx="29563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139D4BF-5BA7-443B-9817-A92E73F5FE95}"/>
              </a:ext>
            </a:extLst>
          </p:cNvPr>
          <p:cNvSpPr/>
          <p:nvPr/>
        </p:nvSpPr>
        <p:spPr>
          <a:xfrm>
            <a:off x="914688" y="739749"/>
            <a:ext cx="843336" cy="687342"/>
          </a:xfrm>
          <a:custGeom>
            <a:avLst/>
            <a:gdLst>
              <a:gd name="connsiteX0" fmla="*/ 1603909 w 1775805"/>
              <a:gd name="connsiteY0" fmla="*/ 763019 h 1447329"/>
              <a:gd name="connsiteX1" fmla="*/ 1628058 w 1775805"/>
              <a:gd name="connsiteY1" fmla="*/ 785552 h 1447329"/>
              <a:gd name="connsiteX2" fmla="*/ 1768708 w 1775805"/>
              <a:gd name="connsiteY2" fmla="*/ 1028052 h 1447329"/>
              <a:gd name="connsiteX3" fmla="*/ 1746883 w 1775805"/>
              <a:gd name="connsiteY3" fmla="*/ 1062810 h 1447329"/>
              <a:gd name="connsiteX4" fmla="*/ 1732333 w 1775805"/>
              <a:gd name="connsiteY4" fmla="*/ 1092719 h 1447329"/>
              <a:gd name="connsiteX5" fmla="*/ 1761432 w 1775805"/>
              <a:gd name="connsiteY5" fmla="*/ 1144453 h 1447329"/>
              <a:gd name="connsiteX6" fmla="*/ 1733950 w 1775805"/>
              <a:gd name="connsiteY6" fmla="*/ 1196994 h 1447329"/>
              <a:gd name="connsiteX7" fmla="*/ 1771133 w 1775805"/>
              <a:gd name="connsiteY7" fmla="*/ 1269744 h 1447329"/>
              <a:gd name="connsiteX8" fmla="*/ 1756583 w 1775805"/>
              <a:gd name="connsiteY8" fmla="*/ 1298844 h 1447329"/>
              <a:gd name="connsiteX9" fmla="*/ 1634525 w 1775805"/>
              <a:gd name="connsiteY9" fmla="*/ 1303695 h 1447329"/>
              <a:gd name="connsiteX10" fmla="*/ 1633615 w 1775805"/>
              <a:gd name="connsiteY10" fmla="*/ 1303960 h 1447329"/>
              <a:gd name="connsiteX11" fmla="*/ 1644810 w 1775805"/>
              <a:gd name="connsiteY11" fmla="*/ 1403118 h 1447329"/>
              <a:gd name="connsiteX12" fmla="*/ 1610052 w 1775805"/>
              <a:gd name="connsiteY12" fmla="*/ 1445152 h 1447329"/>
              <a:gd name="connsiteX13" fmla="*/ 1572870 w 1775805"/>
              <a:gd name="connsiteY13" fmla="*/ 1402311 h 1447329"/>
              <a:gd name="connsiteX14" fmla="*/ 1584186 w 1775805"/>
              <a:gd name="connsiteY14" fmla="*/ 1302885 h 1447329"/>
              <a:gd name="connsiteX15" fmla="*/ 1584308 w 1775805"/>
              <a:gd name="connsiteY15" fmla="*/ 1302885 h 1447329"/>
              <a:gd name="connsiteX16" fmla="*/ 1473667 w 1775805"/>
              <a:gd name="connsiteY16" fmla="*/ 1302077 h 1447329"/>
              <a:gd name="connsiteX17" fmla="*/ 1446184 w 1775805"/>
              <a:gd name="connsiteY17" fmla="*/ 1256003 h 1447329"/>
              <a:gd name="connsiteX18" fmla="*/ 1476092 w 1775805"/>
              <a:gd name="connsiteY18" fmla="*/ 1197802 h 1447329"/>
              <a:gd name="connsiteX19" fmla="*/ 1447800 w 1775805"/>
              <a:gd name="connsiteY19" fmla="*/ 1146069 h 1447329"/>
              <a:gd name="connsiteX20" fmla="*/ 1468817 w 1775805"/>
              <a:gd name="connsiteY20" fmla="*/ 1106460 h 1447329"/>
              <a:gd name="connsiteX21" fmla="*/ 1489025 w 1775805"/>
              <a:gd name="connsiteY21" fmla="*/ 1069277 h 1447329"/>
              <a:gd name="connsiteX22" fmla="*/ 1485792 w 1775805"/>
              <a:gd name="connsiteY22" fmla="*/ 1065236 h 1447329"/>
              <a:gd name="connsiteX23" fmla="*/ 1454267 w 1775805"/>
              <a:gd name="connsiteY23" fmla="*/ 1003802 h 1447329"/>
              <a:gd name="connsiteX24" fmla="*/ 1580367 w 1775805"/>
              <a:gd name="connsiteY24" fmla="*/ 787168 h 1447329"/>
              <a:gd name="connsiteX25" fmla="*/ 1603909 w 1775805"/>
              <a:gd name="connsiteY25" fmla="*/ 763019 h 1447329"/>
              <a:gd name="connsiteX26" fmla="*/ 239205 w 1775805"/>
              <a:gd name="connsiteY26" fmla="*/ 479942 h 1447329"/>
              <a:gd name="connsiteX27" fmla="*/ 273447 w 1775805"/>
              <a:gd name="connsiteY27" fmla="*/ 511892 h 1447329"/>
              <a:gd name="connsiteX28" fmla="*/ 472883 w 1775805"/>
              <a:gd name="connsiteY28" fmla="*/ 855748 h 1447329"/>
              <a:gd name="connsiteX29" fmla="*/ 441936 w 1775805"/>
              <a:gd name="connsiteY29" fmla="*/ 905034 h 1447329"/>
              <a:gd name="connsiteX30" fmla="*/ 421305 w 1775805"/>
              <a:gd name="connsiteY30" fmla="*/ 947443 h 1447329"/>
              <a:gd name="connsiteX31" fmla="*/ 462567 w 1775805"/>
              <a:gd name="connsiteY31" fmla="*/ 1020800 h 1447329"/>
              <a:gd name="connsiteX32" fmla="*/ 423598 w 1775805"/>
              <a:gd name="connsiteY32" fmla="*/ 1095302 h 1447329"/>
              <a:gd name="connsiteX33" fmla="*/ 476322 w 1775805"/>
              <a:gd name="connsiteY33" fmla="*/ 1198458 h 1447329"/>
              <a:gd name="connsiteX34" fmla="*/ 455691 w 1775805"/>
              <a:gd name="connsiteY34" fmla="*/ 1239720 h 1447329"/>
              <a:gd name="connsiteX35" fmla="*/ 282616 w 1775805"/>
              <a:gd name="connsiteY35" fmla="*/ 1246599 h 1447329"/>
              <a:gd name="connsiteX36" fmla="*/ 281327 w 1775805"/>
              <a:gd name="connsiteY36" fmla="*/ 1246974 h 1447329"/>
              <a:gd name="connsiteX37" fmla="*/ 297201 w 1775805"/>
              <a:gd name="connsiteY37" fmla="*/ 1387577 h 1447329"/>
              <a:gd name="connsiteX38" fmla="*/ 247916 w 1775805"/>
              <a:gd name="connsiteY38" fmla="*/ 1447179 h 1447329"/>
              <a:gd name="connsiteX39" fmla="*/ 195193 w 1775805"/>
              <a:gd name="connsiteY39" fmla="*/ 1386432 h 1447329"/>
              <a:gd name="connsiteX40" fmla="*/ 211239 w 1775805"/>
              <a:gd name="connsiteY40" fmla="*/ 1245450 h 1447329"/>
              <a:gd name="connsiteX41" fmla="*/ 211278 w 1775805"/>
              <a:gd name="connsiteY41" fmla="*/ 1245450 h 1447329"/>
              <a:gd name="connsiteX42" fmla="*/ 54527 w 1775805"/>
              <a:gd name="connsiteY42" fmla="*/ 1244305 h 1447329"/>
              <a:gd name="connsiteX43" fmla="*/ 15556 w 1775805"/>
              <a:gd name="connsiteY43" fmla="*/ 1178973 h 1447329"/>
              <a:gd name="connsiteX44" fmla="*/ 57965 w 1775805"/>
              <a:gd name="connsiteY44" fmla="*/ 1096447 h 1447329"/>
              <a:gd name="connsiteX45" fmla="*/ 17848 w 1775805"/>
              <a:gd name="connsiteY45" fmla="*/ 1023091 h 1447329"/>
              <a:gd name="connsiteX46" fmla="*/ 47649 w 1775805"/>
              <a:gd name="connsiteY46" fmla="*/ 966928 h 1447329"/>
              <a:gd name="connsiteX47" fmla="*/ 76303 w 1775805"/>
              <a:gd name="connsiteY47" fmla="*/ 914204 h 1447329"/>
              <a:gd name="connsiteX48" fmla="*/ 71720 w 1775805"/>
              <a:gd name="connsiteY48" fmla="*/ 908474 h 1447329"/>
              <a:gd name="connsiteX49" fmla="*/ 27017 w 1775805"/>
              <a:gd name="connsiteY49" fmla="*/ 821362 h 1447329"/>
              <a:gd name="connsiteX50" fmla="*/ 205823 w 1775805"/>
              <a:gd name="connsiteY50" fmla="*/ 514184 h 1447329"/>
              <a:gd name="connsiteX51" fmla="*/ 239205 w 1775805"/>
              <a:gd name="connsiteY51" fmla="*/ 479942 h 1447329"/>
              <a:gd name="connsiteX52" fmla="*/ 948402 w 1775805"/>
              <a:gd name="connsiteY52" fmla="*/ 18 h 1447329"/>
              <a:gd name="connsiteX53" fmla="*/ 999451 w 1775805"/>
              <a:gd name="connsiteY53" fmla="*/ 47651 h 1447329"/>
              <a:gd name="connsiteX54" fmla="*/ 1296779 w 1775805"/>
              <a:gd name="connsiteY54" fmla="*/ 560284 h 1447329"/>
              <a:gd name="connsiteX55" fmla="*/ 1250641 w 1775805"/>
              <a:gd name="connsiteY55" fmla="*/ 633761 h 1447329"/>
              <a:gd name="connsiteX56" fmla="*/ 1219883 w 1775805"/>
              <a:gd name="connsiteY56" fmla="*/ 696986 h 1447329"/>
              <a:gd name="connsiteX57" fmla="*/ 1281399 w 1775805"/>
              <a:gd name="connsiteY57" fmla="*/ 806348 h 1447329"/>
              <a:gd name="connsiteX58" fmla="*/ 1223302 w 1775805"/>
              <a:gd name="connsiteY58" fmla="*/ 917418 h 1447329"/>
              <a:gd name="connsiteX59" fmla="*/ 1301905 w 1775805"/>
              <a:gd name="connsiteY59" fmla="*/ 1071208 h 1447329"/>
              <a:gd name="connsiteX60" fmla="*/ 1271147 w 1775805"/>
              <a:gd name="connsiteY60" fmla="*/ 1132723 h 1447329"/>
              <a:gd name="connsiteX61" fmla="*/ 1013121 w 1775805"/>
              <a:gd name="connsiteY61" fmla="*/ 1142977 h 1447329"/>
              <a:gd name="connsiteX62" fmla="*/ 1011201 w 1775805"/>
              <a:gd name="connsiteY62" fmla="*/ 1143537 h 1447329"/>
              <a:gd name="connsiteX63" fmla="*/ 1034867 w 1775805"/>
              <a:gd name="connsiteY63" fmla="*/ 1353154 h 1447329"/>
              <a:gd name="connsiteX64" fmla="*/ 961390 w 1775805"/>
              <a:gd name="connsiteY64" fmla="*/ 1442011 h 1447329"/>
              <a:gd name="connsiteX65" fmla="*/ 882787 w 1775805"/>
              <a:gd name="connsiteY65" fmla="*/ 1351447 h 1447329"/>
              <a:gd name="connsiteX66" fmla="*/ 906710 w 1775805"/>
              <a:gd name="connsiteY66" fmla="*/ 1141266 h 1447329"/>
              <a:gd name="connsiteX67" fmla="*/ 906905 w 1775805"/>
              <a:gd name="connsiteY67" fmla="*/ 1141266 h 1447329"/>
              <a:gd name="connsiteX68" fmla="*/ 673076 w 1775805"/>
              <a:gd name="connsiteY68" fmla="*/ 1139558 h 1447329"/>
              <a:gd name="connsiteX69" fmla="*/ 614977 w 1775805"/>
              <a:gd name="connsiteY69" fmla="*/ 1042159 h 1447329"/>
              <a:gd name="connsiteX70" fmla="*/ 678202 w 1775805"/>
              <a:gd name="connsiteY70" fmla="*/ 919126 h 1447329"/>
              <a:gd name="connsiteX71" fmla="*/ 618394 w 1775805"/>
              <a:gd name="connsiteY71" fmla="*/ 809765 h 1447329"/>
              <a:gd name="connsiteX72" fmla="*/ 662822 w 1775805"/>
              <a:gd name="connsiteY72" fmla="*/ 726034 h 1447329"/>
              <a:gd name="connsiteX73" fmla="*/ 705541 w 1775805"/>
              <a:gd name="connsiteY73" fmla="*/ 647431 h 1447329"/>
              <a:gd name="connsiteX74" fmla="*/ 698708 w 1775805"/>
              <a:gd name="connsiteY74" fmla="*/ 638889 h 1447329"/>
              <a:gd name="connsiteX75" fmla="*/ 632065 w 1775805"/>
              <a:gd name="connsiteY75" fmla="*/ 509020 h 1447329"/>
              <a:gd name="connsiteX76" fmla="*/ 898635 w 1775805"/>
              <a:gd name="connsiteY76" fmla="*/ 51067 h 1447329"/>
              <a:gd name="connsiteX77" fmla="*/ 948402 w 1775805"/>
              <a:gd name="connsiteY77" fmla="*/ 18 h 1447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775805" h="1447329">
                <a:moveTo>
                  <a:pt x="1603909" y="763019"/>
                </a:moveTo>
                <a:cubicBezTo>
                  <a:pt x="1611083" y="762716"/>
                  <a:pt x="1618358" y="770193"/>
                  <a:pt x="1628058" y="785552"/>
                </a:cubicBezTo>
                <a:cubicBezTo>
                  <a:pt x="1679791" y="863960"/>
                  <a:pt x="1724250" y="945602"/>
                  <a:pt x="1768708" y="1028052"/>
                </a:cubicBezTo>
                <a:cubicBezTo>
                  <a:pt x="1782449" y="1053111"/>
                  <a:pt x="1776791" y="1062002"/>
                  <a:pt x="1746883" y="1062810"/>
                </a:cubicBezTo>
                <a:cubicBezTo>
                  <a:pt x="1718591" y="1063619"/>
                  <a:pt x="1716974" y="1071702"/>
                  <a:pt x="1732333" y="1092719"/>
                </a:cubicBezTo>
                <a:cubicBezTo>
                  <a:pt x="1743649" y="1108885"/>
                  <a:pt x="1752541" y="1126669"/>
                  <a:pt x="1761432" y="1144453"/>
                </a:cubicBezTo>
                <a:cubicBezTo>
                  <a:pt x="1783258" y="1186486"/>
                  <a:pt x="1781641" y="1189719"/>
                  <a:pt x="1733950" y="1196994"/>
                </a:cubicBezTo>
                <a:cubicBezTo>
                  <a:pt x="1746883" y="1222052"/>
                  <a:pt x="1759008" y="1245494"/>
                  <a:pt x="1771133" y="1269744"/>
                </a:cubicBezTo>
                <a:cubicBezTo>
                  <a:pt x="1779216" y="1285911"/>
                  <a:pt x="1775982" y="1294803"/>
                  <a:pt x="1756583" y="1298844"/>
                </a:cubicBezTo>
                <a:cubicBezTo>
                  <a:pt x="1716167" y="1306927"/>
                  <a:pt x="1674942" y="1301270"/>
                  <a:pt x="1634525" y="1303695"/>
                </a:cubicBezTo>
                <a:lnTo>
                  <a:pt x="1633615" y="1303960"/>
                </a:lnTo>
                <a:lnTo>
                  <a:pt x="1644810" y="1403118"/>
                </a:lnTo>
                <a:cubicBezTo>
                  <a:pt x="1647235" y="1428177"/>
                  <a:pt x="1635110" y="1443536"/>
                  <a:pt x="1610052" y="1445152"/>
                </a:cubicBezTo>
                <a:cubicBezTo>
                  <a:pt x="1586611" y="1446769"/>
                  <a:pt x="1570444" y="1429793"/>
                  <a:pt x="1572870" y="1402311"/>
                </a:cubicBezTo>
                <a:cubicBezTo>
                  <a:pt x="1574486" y="1369977"/>
                  <a:pt x="1580144" y="1336027"/>
                  <a:pt x="1584186" y="1302885"/>
                </a:cubicBezTo>
                <a:lnTo>
                  <a:pt x="1584308" y="1302885"/>
                </a:lnTo>
                <a:lnTo>
                  <a:pt x="1473667" y="1302077"/>
                </a:lnTo>
                <a:cubicBezTo>
                  <a:pt x="1432442" y="1301270"/>
                  <a:pt x="1428400" y="1293994"/>
                  <a:pt x="1446184" y="1256003"/>
                </a:cubicBezTo>
                <a:cubicBezTo>
                  <a:pt x="1455075" y="1236603"/>
                  <a:pt x="1465583" y="1217202"/>
                  <a:pt x="1476092" y="1197802"/>
                </a:cubicBezTo>
                <a:cubicBezTo>
                  <a:pt x="1429209" y="1189719"/>
                  <a:pt x="1427592" y="1186486"/>
                  <a:pt x="1447800" y="1146069"/>
                </a:cubicBezTo>
                <a:cubicBezTo>
                  <a:pt x="1454267" y="1132328"/>
                  <a:pt x="1461542" y="1119394"/>
                  <a:pt x="1468817" y="1106460"/>
                </a:cubicBezTo>
                <a:cubicBezTo>
                  <a:pt x="1475283" y="1093527"/>
                  <a:pt x="1482559" y="1080594"/>
                  <a:pt x="1489025" y="1069277"/>
                </a:cubicBezTo>
                <a:cubicBezTo>
                  <a:pt x="1487408" y="1066852"/>
                  <a:pt x="1486600" y="1065236"/>
                  <a:pt x="1485792" y="1065236"/>
                </a:cubicBezTo>
                <a:cubicBezTo>
                  <a:pt x="1425976" y="1058769"/>
                  <a:pt x="1424358" y="1057961"/>
                  <a:pt x="1454267" y="1003802"/>
                </a:cubicBezTo>
                <a:cubicBezTo>
                  <a:pt x="1494684" y="931052"/>
                  <a:pt x="1536716" y="859110"/>
                  <a:pt x="1580367" y="787168"/>
                </a:cubicBezTo>
                <a:cubicBezTo>
                  <a:pt x="1589663" y="771406"/>
                  <a:pt x="1596735" y="763323"/>
                  <a:pt x="1603909" y="763019"/>
                </a:cubicBezTo>
                <a:close/>
                <a:moveTo>
                  <a:pt x="239205" y="479942"/>
                </a:moveTo>
                <a:cubicBezTo>
                  <a:pt x="249377" y="479512"/>
                  <a:pt x="259693" y="490115"/>
                  <a:pt x="273447" y="511892"/>
                </a:cubicBezTo>
                <a:cubicBezTo>
                  <a:pt x="346803" y="623072"/>
                  <a:pt x="409843" y="738837"/>
                  <a:pt x="472883" y="855748"/>
                </a:cubicBezTo>
                <a:cubicBezTo>
                  <a:pt x="492368" y="891281"/>
                  <a:pt x="484345" y="903887"/>
                  <a:pt x="441936" y="905034"/>
                </a:cubicBezTo>
                <a:cubicBezTo>
                  <a:pt x="401820" y="906181"/>
                  <a:pt x="399527" y="917642"/>
                  <a:pt x="421305" y="947443"/>
                </a:cubicBezTo>
                <a:cubicBezTo>
                  <a:pt x="437351" y="970366"/>
                  <a:pt x="449959" y="995584"/>
                  <a:pt x="462567" y="1020800"/>
                </a:cubicBezTo>
                <a:cubicBezTo>
                  <a:pt x="493515" y="1080402"/>
                  <a:pt x="491222" y="1084985"/>
                  <a:pt x="423598" y="1095302"/>
                </a:cubicBezTo>
                <a:cubicBezTo>
                  <a:pt x="441936" y="1130833"/>
                  <a:pt x="459129" y="1164072"/>
                  <a:pt x="476322" y="1198458"/>
                </a:cubicBezTo>
                <a:cubicBezTo>
                  <a:pt x="487783" y="1221382"/>
                  <a:pt x="483198" y="1233990"/>
                  <a:pt x="455691" y="1239720"/>
                </a:cubicBezTo>
                <a:cubicBezTo>
                  <a:pt x="398382" y="1251182"/>
                  <a:pt x="339927" y="1243160"/>
                  <a:pt x="282616" y="1246599"/>
                </a:cubicBezTo>
                <a:lnTo>
                  <a:pt x="281327" y="1246974"/>
                </a:lnTo>
                <a:lnTo>
                  <a:pt x="297201" y="1387577"/>
                </a:lnTo>
                <a:cubicBezTo>
                  <a:pt x="300640" y="1423110"/>
                  <a:pt x="283447" y="1444887"/>
                  <a:pt x="247916" y="1447179"/>
                </a:cubicBezTo>
                <a:cubicBezTo>
                  <a:pt x="214677" y="1449472"/>
                  <a:pt x="191753" y="1425401"/>
                  <a:pt x="195193" y="1386432"/>
                </a:cubicBezTo>
                <a:cubicBezTo>
                  <a:pt x="197484" y="1340585"/>
                  <a:pt x="205507" y="1292444"/>
                  <a:pt x="211239" y="1245450"/>
                </a:cubicBezTo>
                <a:lnTo>
                  <a:pt x="211278" y="1245450"/>
                </a:lnTo>
                <a:lnTo>
                  <a:pt x="54527" y="1244305"/>
                </a:lnTo>
                <a:cubicBezTo>
                  <a:pt x="-3929" y="1243160"/>
                  <a:pt x="-9660" y="1232844"/>
                  <a:pt x="15556" y="1178973"/>
                </a:cubicBezTo>
                <a:cubicBezTo>
                  <a:pt x="28164" y="1151465"/>
                  <a:pt x="43064" y="1123956"/>
                  <a:pt x="57965" y="1096447"/>
                </a:cubicBezTo>
                <a:cubicBezTo>
                  <a:pt x="-8514" y="1084985"/>
                  <a:pt x="-10807" y="1080402"/>
                  <a:pt x="17848" y="1023091"/>
                </a:cubicBezTo>
                <a:cubicBezTo>
                  <a:pt x="27017" y="1003607"/>
                  <a:pt x="37334" y="985267"/>
                  <a:pt x="47649" y="966928"/>
                </a:cubicBezTo>
                <a:cubicBezTo>
                  <a:pt x="56818" y="948590"/>
                  <a:pt x="67135" y="930250"/>
                  <a:pt x="76303" y="914204"/>
                </a:cubicBezTo>
                <a:cubicBezTo>
                  <a:pt x="74011" y="910765"/>
                  <a:pt x="72865" y="908474"/>
                  <a:pt x="71720" y="908474"/>
                </a:cubicBezTo>
                <a:cubicBezTo>
                  <a:pt x="-13098" y="899304"/>
                  <a:pt x="-15392" y="898157"/>
                  <a:pt x="27017" y="821362"/>
                </a:cubicBezTo>
                <a:cubicBezTo>
                  <a:pt x="84328" y="718206"/>
                  <a:pt x="143928" y="616195"/>
                  <a:pt x="205823" y="514184"/>
                </a:cubicBezTo>
                <a:cubicBezTo>
                  <a:pt x="219004" y="491834"/>
                  <a:pt x="229033" y="480372"/>
                  <a:pt x="239205" y="479942"/>
                </a:cubicBezTo>
                <a:close/>
                <a:moveTo>
                  <a:pt x="948402" y="18"/>
                </a:moveTo>
                <a:cubicBezTo>
                  <a:pt x="963567" y="-623"/>
                  <a:pt x="978946" y="15183"/>
                  <a:pt x="999451" y="47651"/>
                </a:cubicBezTo>
                <a:cubicBezTo>
                  <a:pt x="1108813" y="213401"/>
                  <a:pt x="1202796" y="385989"/>
                  <a:pt x="1296779" y="560284"/>
                </a:cubicBezTo>
                <a:cubicBezTo>
                  <a:pt x="1325827" y="613257"/>
                  <a:pt x="1313866" y="632051"/>
                  <a:pt x="1250641" y="633761"/>
                </a:cubicBezTo>
                <a:cubicBezTo>
                  <a:pt x="1190835" y="635470"/>
                  <a:pt x="1187416" y="652557"/>
                  <a:pt x="1219883" y="696986"/>
                </a:cubicBezTo>
                <a:cubicBezTo>
                  <a:pt x="1243806" y="731160"/>
                  <a:pt x="1262602" y="768755"/>
                  <a:pt x="1281399" y="806348"/>
                </a:cubicBezTo>
                <a:cubicBezTo>
                  <a:pt x="1327536" y="895205"/>
                  <a:pt x="1324118" y="902039"/>
                  <a:pt x="1223302" y="917418"/>
                </a:cubicBezTo>
                <a:cubicBezTo>
                  <a:pt x="1250641" y="970389"/>
                  <a:pt x="1276273" y="1019944"/>
                  <a:pt x="1301905" y="1071208"/>
                </a:cubicBezTo>
                <a:cubicBezTo>
                  <a:pt x="1318992" y="1105384"/>
                  <a:pt x="1312156" y="1124181"/>
                  <a:pt x="1271147" y="1132723"/>
                </a:cubicBezTo>
                <a:cubicBezTo>
                  <a:pt x="1185709" y="1149810"/>
                  <a:pt x="1098561" y="1137851"/>
                  <a:pt x="1013121" y="1142977"/>
                </a:cubicBezTo>
                <a:lnTo>
                  <a:pt x="1011201" y="1143537"/>
                </a:lnTo>
                <a:lnTo>
                  <a:pt x="1034867" y="1353154"/>
                </a:lnTo>
                <a:cubicBezTo>
                  <a:pt x="1039993" y="1406127"/>
                  <a:pt x="1014361" y="1438595"/>
                  <a:pt x="961390" y="1442011"/>
                </a:cubicBezTo>
                <a:cubicBezTo>
                  <a:pt x="911836" y="1445430"/>
                  <a:pt x="877659" y="1409544"/>
                  <a:pt x="882787" y="1351447"/>
                </a:cubicBezTo>
                <a:cubicBezTo>
                  <a:pt x="886204" y="1283096"/>
                  <a:pt x="898165" y="1211326"/>
                  <a:pt x="906710" y="1141266"/>
                </a:cubicBezTo>
                <a:lnTo>
                  <a:pt x="906905" y="1141266"/>
                </a:lnTo>
                <a:lnTo>
                  <a:pt x="673076" y="1139558"/>
                </a:lnTo>
                <a:cubicBezTo>
                  <a:pt x="585929" y="1137851"/>
                  <a:pt x="577384" y="1122471"/>
                  <a:pt x="614977" y="1042159"/>
                </a:cubicBezTo>
                <a:cubicBezTo>
                  <a:pt x="633774" y="1001149"/>
                  <a:pt x="655987" y="960138"/>
                  <a:pt x="678202" y="919126"/>
                </a:cubicBezTo>
                <a:cubicBezTo>
                  <a:pt x="579094" y="902039"/>
                  <a:pt x="575675" y="895205"/>
                  <a:pt x="618394" y="809765"/>
                </a:cubicBezTo>
                <a:cubicBezTo>
                  <a:pt x="632065" y="780717"/>
                  <a:pt x="647445" y="753375"/>
                  <a:pt x="662822" y="726034"/>
                </a:cubicBezTo>
                <a:cubicBezTo>
                  <a:pt x="676493" y="698695"/>
                  <a:pt x="691873" y="671354"/>
                  <a:pt x="705541" y="647431"/>
                </a:cubicBezTo>
                <a:cubicBezTo>
                  <a:pt x="702125" y="642305"/>
                  <a:pt x="700415" y="638889"/>
                  <a:pt x="698708" y="638889"/>
                </a:cubicBezTo>
                <a:cubicBezTo>
                  <a:pt x="572258" y="625218"/>
                  <a:pt x="568840" y="623509"/>
                  <a:pt x="632065" y="509020"/>
                </a:cubicBezTo>
                <a:cubicBezTo>
                  <a:pt x="717505" y="355231"/>
                  <a:pt x="806359" y="203149"/>
                  <a:pt x="898635" y="51067"/>
                </a:cubicBezTo>
                <a:cubicBezTo>
                  <a:pt x="918285" y="17746"/>
                  <a:pt x="933237" y="659"/>
                  <a:pt x="948402" y="18"/>
                </a:cubicBezTo>
                <a:close/>
              </a:path>
            </a:pathLst>
          </a:custGeom>
          <a:solidFill>
            <a:schemeClr val="accent4"/>
          </a:solidFill>
          <a:ln w="808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74A8AC-A41E-4767-A604-C44A9002EF0F}"/>
              </a:ext>
            </a:extLst>
          </p:cNvPr>
          <p:cNvSpPr txBox="1"/>
          <p:nvPr/>
        </p:nvSpPr>
        <p:spPr>
          <a:xfrm>
            <a:off x="820658" y="152149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accent3"/>
                </a:solidFill>
              </a:rPr>
              <a:t>Professional PPT Presentation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52668-12DE-4313-9AF8-C759ADA8E618}"/>
              </a:ext>
            </a:extLst>
          </p:cNvPr>
          <p:cNvSpPr txBox="1"/>
          <p:nvPr/>
        </p:nvSpPr>
        <p:spPr>
          <a:xfrm>
            <a:off x="3974935" y="1974513"/>
            <a:ext cx="2838632" cy="286232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D20C6-641B-4263-B46C-B32F03118047}"/>
              </a:ext>
            </a:extLst>
          </p:cNvPr>
          <p:cNvSpPr txBox="1"/>
          <p:nvPr/>
        </p:nvSpPr>
        <p:spPr>
          <a:xfrm>
            <a:off x="3857240" y="1103925"/>
            <a:ext cx="295632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dirty="0">
                <a:solidFill>
                  <a:schemeClr val="accent4"/>
                </a:solidFill>
                <a:cs typeface="Arial" pitchFamily="34" charset="0"/>
              </a:rPr>
              <a:t>OREM IPSUM DOLOR SIT AMET </a:t>
            </a:r>
            <a:endParaRPr lang="ko-KR" altLang="en-US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05055B-C67B-4C8C-A3E9-D5D293AE90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58">
            <a:extLst>
              <a:ext uri="{FF2B5EF4-FFF2-40B4-BE49-F238E27FC236}">
                <a16:creationId xmlns:a16="http://schemas.microsoft.com/office/drawing/2014/main" id="{4313B439-61FE-45E8-9E0C-78BEF834843E}"/>
              </a:ext>
            </a:extLst>
          </p:cNvPr>
          <p:cNvSpPr/>
          <p:nvPr/>
        </p:nvSpPr>
        <p:spPr>
          <a:xfrm rot="10800000">
            <a:off x="9595313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60">
            <a:extLst>
              <a:ext uri="{FF2B5EF4-FFF2-40B4-BE49-F238E27FC236}">
                <a16:creationId xmlns:a16="http://schemas.microsoft.com/office/drawing/2014/main" id="{14B5166B-AF0D-4B7B-8871-858A9D921B49}"/>
              </a:ext>
            </a:extLst>
          </p:cNvPr>
          <p:cNvSpPr/>
          <p:nvPr/>
        </p:nvSpPr>
        <p:spPr>
          <a:xfrm rot="10800000">
            <a:off x="630869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61">
            <a:extLst>
              <a:ext uri="{FF2B5EF4-FFF2-40B4-BE49-F238E27FC236}">
                <a16:creationId xmlns:a16="http://schemas.microsoft.com/office/drawing/2014/main" id="{9187F613-F551-43AD-B3B0-BC3304B3EDB0}"/>
              </a:ext>
            </a:extLst>
          </p:cNvPr>
          <p:cNvSpPr/>
          <p:nvPr/>
        </p:nvSpPr>
        <p:spPr>
          <a:xfrm rot="10800000">
            <a:off x="740423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CB14D5C2-8BAA-4D31-996E-3AC07A1555BF}"/>
              </a:ext>
            </a:extLst>
          </p:cNvPr>
          <p:cNvSpPr/>
          <p:nvPr/>
        </p:nvSpPr>
        <p:spPr>
          <a:xfrm rot="10800000">
            <a:off x="8499772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ed Rectangle 63">
            <a:extLst>
              <a:ext uri="{FF2B5EF4-FFF2-40B4-BE49-F238E27FC236}">
                <a16:creationId xmlns:a16="http://schemas.microsoft.com/office/drawing/2014/main" id="{79C3C60D-9A67-47F6-8018-45CDCB056FE1}"/>
              </a:ext>
            </a:extLst>
          </p:cNvPr>
          <p:cNvSpPr/>
          <p:nvPr/>
        </p:nvSpPr>
        <p:spPr>
          <a:xfrm rot="10800000">
            <a:off x="10690854" y="1770626"/>
            <a:ext cx="557156" cy="40680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906B2A3-A096-423C-A7F6-977901ACB3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012264"/>
              </p:ext>
            </p:extLst>
          </p:nvPr>
        </p:nvGraphicFramePr>
        <p:xfrm>
          <a:off x="5902412" y="2127795"/>
          <a:ext cx="5754130" cy="3526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val 8">
            <a:extLst>
              <a:ext uri="{FF2B5EF4-FFF2-40B4-BE49-F238E27FC236}">
                <a16:creationId xmlns:a16="http://schemas.microsoft.com/office/drawing/2014/main" id="{3357340D-091D-46D7-BD82-36D1E0185683}"/>
              </a:ext>
            </a:extLst>
          </p:cNvPr>
          <p:cNvSpPr/>
          <p:nvPr/>
        </p:nvSpPr>
        <p:spPr>
          <a:xfrm>
            <a:off x="7437078" y="3594310"/>
            <a:ext cx="492846" cy="4928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326B33-E368-4FDE-8D31-A7EABF72B1CB}"/>
              </a:ext>
            </a:extLst>
          </p:cNvPr>
          <p:cNvSpPr/>
          <p:nvPr/>
        </p:nvSpPr>
        <p:spPr>
          <a:xfrm>
            <a:off x="8532716" y="3103154"/>
            <a:ext cx="492846" cy="4928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58E9F7-2B39-424E-ABE9-0FD022225AD9}"/>
              </a:ext>
            </a:extLst>
          </p:cNvPr>
          <p:cNvSpPr/>
          <p:nvPr/>
        </p:nvSpPr>
        <p:spPr>
          <a:xfrm>
            <a:off x="9628354" y="2457914"/>
            <a:ext cx="492846" cy="4928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30B964-DE6F-41FD-AD13-1FFE006557AD}"/>
              </a:ext>
            </a:extLst>
          </p:cNvPr>
          <p:cNvSpPr/>
          <p:nvPr/>
        </p:nvSpPr>
        <p:spPr>
          <a:xfrm>
            <a:off x="6341440" y="4080062"/>
            <a:ext cx="492846" cy="49284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6BDC7E-5DB4-42E9-B29B-EB24FBA5926D}"/>
              </a:ext>
            </a:extLst>
          </p:cNvPr>
          <p:cNvSpPr/>
          <p:nvPr/>
        </p:nvSpPr>
        <p:spPr>
          <a:xfrm>
            <a:off x="6466669" y="5407528"/>
            <a:ext cx="241200" cy="24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38C11-55AF-4275-BD06-FC24DECE154E}"/>
              </a:ext>
            </a:extLst>
          </p:cNvPr>
          <p:cNvSpPr/>
          <p:nvPr/>
        </p:nvSpPr>
        <p:spPr>
          <a:xfrm>
            <a:off x="7562210" y="5407528"/>
            <a:ext cx="241200" cy="241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16E6B4-8CC7-48EC-B3DC-6A621D20F0FB}"/>
              </a:ext>
            </a:extLst>
          </p:cNvPr>
          <p:cNvSpPr/>
          <p:nvPr/>
        </p:nvSpPr>
        <p:spPr>
          <a:xfrm>
            <a:off x="8657751" y="5407528"/>
            <a:ext cx="241200" cy="241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E56999-9896-441B-BF37-92D3544A3D27}"/>
              </a:ext>
            </a:extLst>
          </p:cNvPr>
          <p:cNvSpPr/>
          <p:nvPr/>
        </p:nvSpPr>
        <p:spPr>
          <a:xfrm>
            <a:off x="9753292" y="5407528"/>
            <a:ext cx="241200" cy="241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BA1ABC-FF3B-4F05-AD7C-B12E0E29DD95}"/>
              </a:ext>
            </a:extLst>
          </p:cNvPr>
          <p:cNvSpPr txBox="1"/>
          <p:nvPr/>
        </p:nvSpPr>
        <p:spPr>
          <a:xfrm>
            <a:off x="6330957" y="418798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4912D-4818-4C9E-9B22-E7FB90B83E26}"/>
              </a:ext>
            </a:extLst>
          </p:cNvPr>
          <p:cNvSpPr txBox="1"/>
          <p:nvPr/>
        </p:nvSpPr>
        <p:spPr>
          <a:xfrm>
            <a:off x="7426595" y="3702236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45%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8F46A-D28F-4042-AF57-ED33BDBD573D}"/>
              </a:ext>
            </a:extLst>
          </p:cNvPr>
          <p:cNvSpPr txBox="1"/>
          <p:nvPr/>
        </p:nvSpPr>
        <p:spPr>
          <a:xfrm>
            <a:off x="8522233" y="32110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6DD58C-9B24-4194-84D6-8CC10099BD78}"/>
              </a:ext>
            </a:extLst>
          </p:cNvPr>
          <p:cNvSpPr txBox="1"/>
          <p:nvPr/>
        </p:nvSpPr>
        <p:spPr>
          <a:xfrm>
            <a:off x="9617871" y="256583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C8945D-2925-4069-9408-A6C9F41CD021}"/>
              </a:ext>
            </a:extLst>
          </p:cNvPr>
          <p:cNvSpPr txBox="1"/>
          <p:nvPr/>
        </p:nvSpPr>
        <p:spPr>
          <a:xfrm>
            <a:off x="6194231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DD1551-54ED-40AE-BB38-EE01610F0E09}"/>
              </a:ext>
            </a:extLst>
          </p:cNvPr>
          <p:cNvSpPr txBox="1"/>
          <p:nvPr/>
        </p:nvSpPr>
        <p:spPr>
          <a:xfrm>
            <a:off x="7289772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9896B8-E750-4D5B-B762-CDF42423FAB1}"/>
              </a:ext>
            </a:extLst>
          </p:cNvPr>
          <p:cNvSpPr txBox="1"/>
          <p:nvPr/>
        </p:nvSpPr>
        <p:spPr>
          <a:xfrm>
            <a:off x="8385313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C53180-856A-4106-A573-8A22B9466E69}"/>
              </a:ext>
            </a:extLst>
          </p:cNvPr>
          <p:cNvSpPr txBox="1"/>
          <p:nvPr/>
        </p:nvSpPr>
        <p:spPr>
          <a:xfrm>
            <a:off x="948085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BB7588-F9F1-496F-882E-ADBEDF8EE3FC}"/>
              </a:ext>
            </a:extLst>
          </p:cNvPr>
          <p:cNvSpPr/>
          <p:nvPr/>
        </p:nvSpPr>
        <p:spPr>
          <a:xfrm>
            <a:off x="10848832" y="5407528"/>
            <a:ext cx="241200" cy="241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D85D1-DB03-4769-BD14-2D6E64FF0EE3}"/>
              </a:ext>
            </a:extLst>
          </p:cNvPr>
          <p:cNvSpPr/>
          <p:nvPr/>
        </p:nvSpPr>
        <p:spPr>
          <a:xfrm>
            <a:off x="10723992" y="2131854"/>
            <a:ext cx="492846" cy="4928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207BFE-3A4E-4D51-B7D4-1963BC0868AC}"/>
              </a:ext>
            </a:extLst>
          </p:cNvPr>
          <p:cNvSpPr txBox="1"/>
          <p:nvPr/>
        </p:nvSpPr>
        <p:spPr>
          <a:xfrm>
            <a:off x="10713509" y="2239779"/>
            <a:ext cx="51381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90%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B9101F-987A-467F-A6BE-45BF7D202C22}"/>
              </a:ext>
            </a:extLst>
          </p:cNvPr>
          <p:cNvSpPr txBox="1"/>
          <p:nvPr/>
        </p:nvSpPr>
        <p:spPr>
          <a:xfrm>
            <a:off x="10576394" y="5842187"/>
            <a:ext cx="78607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6A2F22-E2CA-49A2-9660-51FDA7BB4F06}"/>
              </a:ext>
            </a:extLst>
          </p:cNvPr>
          <p:cNvGrpSpPr/>
          <p:nvPr/>
        </p:nvGrpSpPr>
        <p:grpSpPr>
          <a:xfrm>
            <a:off x="583779" y="1703446"/>
            <a:ext cx="5371602" cy="1127966"/>
            <a:chOff x="3501215" y="2000094"/>
            <a:chExt cx="4031191" cy="112796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06BAB5-C5B3-45A9-A8BB-CC4928CD4C2C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005EE4C-EC11-469E-820E-11CE502335A2}"/>
                </a:ext>
              </a:extLst>
            </p:cNvPr>
            <p:cNvSpPr txBox="1"/>
            <p:nvPr/>
          </p:nvSpPr>
          <p:spPr>
            <a:xfrm>
              <a:off x="3501215" y="2000094"/>
              <a:ext cx="4029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AD92A8-E0D2-4F5E-8984-055F508562F8}"/>
              </a:ext>
            </a:extLst>
          </p:cNvPr>
          <p:cNvGrpSpPr/>
          <p:nvPr/>
        </p:nvGrpSpPr>
        <p:grpSpPr>
          <a:xfrm>
            <a:off x="584267" y="3167316"/>
            <a:ext cx="1761331" cy="758741"/>
            <a:chOff x="203895" y="3409836"/>
            <a:chExt cx="1761331" cy="7587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DFAE3A-AC05-4541-9274-0D1FA85A3E20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5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3E298A-0A27-4B86-B19C-C1752B450603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5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B393E9-A9FA-476D-B2EF-C30076859D07}"/>
              </a:ext>
            </a:extLst>
          </p:cNvPr>
          <p:cNvGrpSpPr/>
          <p:nvPr/>
        </p:nvGrpSpPr>
        <p:grpSpPr>
          <a:xfrm>
            <a:off x="3983037" y="3167316"/>
            <a:ext cx="1761331" cy="758741"/>
            <a:chOff x="203895" y="3409836"/>
            <a:chExt cx="1761331" cy="7587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095C1E-090D-47CD-8BF0-A67C736004CA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3D5CA8-9D0B-4F59-9C56-0F981D2EAA2F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163674A-90BD-45B5-9453-9DA515B3BD1B}"/>
              </a:ext>
            </a:extLst>
          </p:cNvPr>
          <p:cNvSpPr txBox="1"/>
          <p:nvPr/>
        </p:nvSpPr>
        <p:spPr>
          <a:xfrm>
            <a:off x="592348" y="5313585"/>
            <a:ext cx="5363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829470-5D96-49FE-8337-5DB1F0300220}"/>
              </a:ext>
            </a:extLst>
          </p:cNvPr>
          <p:cNvGrpSpPr/>
          <p:nvPr/>
        </p:nvGrpSpPr>
        <p:grpSpPr>
          <a:xfrm>
            <a:off x="584267" y="4243298"/>
            <a:ext cx="1761331" cy="758741"/>
            <a:chOff x="203895" y="3409836"/>
            <a:chExt cx="1761331" cy="75874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5694A0-B7EA-4E62-856F-0E51D7CD5149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$234,090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E57C8-27BB-460E-ABD6-138F86FCE4ED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A4EEE94-3014-4053-9447-81DCF9843EA5}"/>
              </a:ext>
            </a:extLst>
          </p:cNvPr>
          <p:cNvGrpSpPr/>
          <p:nvPr/>
        </p:nvGrpSpPr>
        <p:grpSpPr>
          <a:xfrm>
            <a:off x="2283652" y="3705307"/>
            <a:ext cx="1761331" cy="758741"/>
            <a:chOff x="203895" y="3409836"/>
            <a:chExt cx="1761331" cy="7587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C86D6-9E13-4F08-BF59-26A47D9A7D81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32E7B40-A590-4449-8CF1-B84B2280C6C1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84688EC-CB11-4F09-95A3-D98DDB9A190B}"/>
              </a:ext>
            </a:extLst>
          </p:cNvPr>
          <p:cNvGrpSpPr/>
          <p:nvPr/>
        </p:nvGrpSpPr>
        <p:grpSpPr>
          <a:xfrm>
            <a:off x="3983037" y="4243298"/>
            <a:ext cx="1761331" cy="758741"/>
            <a:chOff x="203895" y="3409836"/>
            <a:chExt cx="1761331" cy="75874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5FDC1F-96BA-4F73-9658-AE53A5EF399E}"/>
                </a:ext>
              </a:extLst>
            </p:cNvPr>
            <p:cNvSpPr txBox="1"/>
            <p:nvPr/>
          </p:nvSpPr>
          <p:spPr>
            <a:xfrm>
              <a:off x="203895" y="3409836"/>
              <a:ext cx="17613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$434,090</a:t>
              </a:r>
              <a:endParaRPr lang="ko-KR" altLang="en-US" sz="28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B59E077-EB59-475A-AD8C-3D3C0222DAEF}"/>
                </a:ext>
              </a:extLst>
            </p:cNvPr>
            <p:cNvSpPr txBox="1"/>
            <p:nvPr/>
          </p:nvSpPr>
          <p:spPr>
            <a:xfrm>
              <a:off x="203895" y="3860800"/>
              <a:ext cx="1761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ea typeface="FZShuTi" pitchFamily="2" charset="-122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Callout 5">
            <a:extLst>
              <a:ext uri="{FF2B5EF4-FFF2-40B4-BE49-F238E27FC236}">
                <a16:creationId xmlns:a16="http://schemas.microsoft.com/office/drawing/2014/main" id="{B601E5BB-6967-4349-B207-058E1BEB060A}"/>
              </a:ext>
            </a:extLst>
          </p:cNvPr>
          <p:cNvSpPr/>
          <p:nvPr/>
        </p:nvSpPr>
        <p:spPr>
          <a:xfrm>
            <a:off x="907626" y="1754285"/>
            <a:ext cx="4824000" cy="1849553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BD64DBD-E5CA-4F4D-81BA-12DB3187D80D}"/>
              </a:ext>
            </a:extLst>
          </p:cNvPr>
          <p:cNvGrpSpPr/>
          <p:nvPr/>
        </p:nvGrpSpPr>
        <p:grpSpPr>
          <a:xfrm>
            <a:off x="907628" y="1754284"/>
            <a:ext cx="10368158" cy="4357363"/>
            <a:chOff x="657967" y="1543075"/>
            <a:chExt cx="7819475" cy="4357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EC52C03-803E-4942-A3D2-1FB9F64CAFB8}"/>
                </a:ext>
              </a:extLst>
            </p:cNvPr>
            <p:cNvSpPr/>
            <p:nvPr/>
          </p:nvSpPr>
          <p:spPr>
            <a:xfrm>
              <a:off x="4335435" y="1543075"/>
              <a:ext cx="454193" cy="43573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37D19-42A4-473E-8C8E-314B3A389FC9}"/>
                </a:ext>
              </a:extLst>
            </p:cNvPr>
            <p:cNvSpPr/>
            <p:nvPr/>
          </p:nvSpPr>
          <p:spPr>
            <a:xfrm rot="5400000">
              <a:off x="4350454" y="-232084"/>
              <a:ext cx="434501" cy="781947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" name="Up Arrow Callout 10">
            <a:extLst>
              <a:ext uri="{FF2B5EF4-FFF2-40B4-BE49-F238E27FC236}">
                <a16:creationId xmlns:a16="http://schemas.microsoft.com/office/drawing/2014/main" id="{91597499-0FCD-48F4-AEF3-7EAFA889A13C}"/>
              </a:ext>
            </a:extLst>
          </p:cNvPr>
          <p:cNvSpPr/>
          <p:nvPr/>
        </p:nvSpPr>
        <p:spPr>
          <a:xfrm rot="10800000">
            <a:off x="6415742" y="4205520"/>
            <a:ext cx="4824000" cy="1906126"/>
          </a:xfrm>
          <a:prstGeom prst="upArrowCallout">
            <a:avLst>
              <a:gd name="adj1" fmla="val 21040"/>
              <a:gd name="adj2" fmla="val 19555"/>
              <a:gd name="adj3" fmla="val 13616"/>
              <a:gd name="adj4" fmla="val 758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8" name="Up Arrow Callout 11">
            <a:extLst>
              <a:ext uri="{FF2B5EF4-FFF2-40B4-BE49-F238E27FC236}">
                <a16:creationId xmlns:a16="http://schemas.microsoft.com/office/drawing/2014/main" id="{4AA7F12D-3D2C-4293-9F13-B39056283EAF}"/>
              </a:ext>
            </a:extLst>
          </p:cNvPr>
          <p:cNvSpPr/>
          <p:nvPr/>
        </p:nvSpPr>
        <p:spPr>
          <a:xfrm rot="5400000">
            <a:off x="7902967" y="267060"/>
            <a:ext cx="1849553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Up Arrow Callout 12">
            <a:extLst>
              <a:ext uri="{FF2B5EF4-FFF2-40B4-BE49-F238E27FC236}">
                <a16:creationId xmlns:a16="http://schemas.microsoft.com/office/drawing/2014/main" id="{E0E794C4-AEE3-4F45-AEC5-0A760755155F}"/>
              </a:ext>
            </a:extLst>
          </p:cNvPr>
          <p:cNvSpPr/>
          <p:nvPr/>
        </p:nvSpPr>
        <p:spPr>
          <a:xfrm rot="16200000">
            <a:off x="2366564" y="2746582"/>
            <a:ext cx="1906126" cy="4824000"/>
          </a:xfrm>
          <a:prstGeom prst="upArrowCallout">
            <a:avLst>
              <a:gd name="adj1" fmla="val 21040"/>
              <a:gd name="adj2" fmla="val 16585"/>
              <a:gd name="adj3" fmla="val 16091"/>
              <a:gd name="adj4" fmla="val 851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CC07D2-BCDF-48E6-AE33-9EDFE7B7932E}"/>
              </a:ext>
            </a:extLst>
          </p:cNvPr>
          <p:cNvSpPr txBox="1"/>
          <p:nvPr/>
        </p:nvSpPr>
        <p:spPr>
          <a:xfrm>
            <a:off x="985451" y="3709488"/>
            <a:ext cx="18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STRENGTHS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CE96-776C-4B39-9ED2-1F692F8DEF51}"/>
              </a:ext>
            </a:extLst>
          </p:cNvPr>
          <p:cNvSpPr txBox="1"/>
          <p:nvPr/>
        </p:nvSpPr>
        <p:spPr>
          <a:xfrm rot="5400000">
            <a:off x="5216400" y="2548309"/>
            <a:ext cx="174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WEAKNESS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71C733-68DD-4B80-874A-5DFEED0B4D08}"/>
              </a:ext>
            </a:extLst>
          </p:cNvPr>
          <p:cNvSpPr txBox="1"/>
          <p:nvPr/>
        </p:nvSpPr>
        <p:spPr>
          <a:xfrm>
            <a:off x="8825188" y="3709488"/>
            <a:ext cx="236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OPPORTUNITIES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B3EC7-09C3-4B2E-A2C6-8F7825AD051D}"/>
              </a:ext>
            </a:extLst>
          </p:cNvPr>
          <p:cNvSpPr txBox="1"/>
          <p:nvPr/>
        </p:nvSpPr>
        <p:spPr>
          <a:xfrm rot="5400000">
            <a:off x="5312200" y="5075418"/>
            <a:ext cx="155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</a:rPr>
              <a:t>THREATS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013C7-32AD-4941-8863-70E2150D2C94}"/>
              </a:ext>
            </a:extLst>
          </p:cNvPr>
          <p:cNvSpPr txBox="1"/>
          <p:nvPr/>
        </p:nvSpPr>
        <p:spPr>
          <a:xfrm>
            <a:off x="1981860" y="2396754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C265A-4D84-4B33-80A5-EE65D5D637F3}"/>
              </a:ext>
            </a:extLst>
          </p:cNvPr>
          <p:cNvSpPr txBox="1"/>
          <p:nvPr/>
        </p:nvSpPr>
        <p:spPr>
          <a:xfrm>
            <a:off x="6618036" y="2622739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D957D-3367-4D5E-BBB7-12A89BC19A98}"/>
              </a:ext>
            </a:extLst>
          </p:cNvPr>
          <p:cNvSpPr txBox="1"/>
          <p:nvPr/>
        </p:nvSpPr>
        <p:spPr>
          <a:xfrm>
            <a:off x="6715315" y="4422214"/>
            <a:ext cx="34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776ECA-7D59-402A-9D3C-D97836CB1FF2}"/>
              </a:ext>
            </a:extLst>
          </p:cNvPr>
          <p:cNvSpPr txBox="1"/>
          <p:nvPr/>
        </p:nvSpPr>
        <p:spPr>
          <a:xfrm>
            <a:off x="1896894" y="4406202"/>
            <a:ext cx="36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 I hope and I believe that this Template will your Time, Money and Reputation.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C939E-BCCE-4FEC-B355-C3389D08C49E}"/>
              </a:ext>
            </a:extLst>
          </p:cNvPr>
          <p:cNvSpPr txBox="1"/>
          <p:nvPr/>
        </p:nvSpPr>
        <p:spPr>
          <a:xfrm>
            <a:off x="1125326" y="2519864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448B3-F38C-4C2D-A154-70E2B377C381}"/>
              </a:ext>
            </a:extLst>
          </p:cNvPr>
          <p:cNvSpPr txBox="1"/>
          <p:nvPr/>
        </p:nvSpPr>
        <p:spPr>
          <a:xfrm>
            <a:off x="8137638" y="1843642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4712B-AB0B-4DD2-959D-7FD8A66DF918}"/>
              </a:ext>
            </a:extLst>
          </p:cNvPr>
          <p:cNvSpPr txBox="1"/>
          <p:nvPr/>
        </p:nvSpPr>
        <p:spPr>
          <a:xfrm>
            <a:off x="10365296" y="4545324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B8EFCA-9833-4E02-85BB-1023A6733ED3}"/>
              </a:ext>
            </a:extLst>
          </p:cNvPr>
          <p:cNvSpPr txBox="1"/>
          <p:nvPr/>
        </p:nvSpPr>
        <p:spPr>
          <a:xfrm>
            <a:off x="3416496" y="5277820"/>
            <a:ext cx="632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4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73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FF4CE8-ED08-4B4A-BD4B-5ECB12574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" name="그룹 3">
            <a:extLst>
              <a:ext uri="{FF2B5EF4-FFF2-40B4-BE49-F238E27FC236}">
                <a16:creationId xmlns:a16="http://schemas.microsoft.com/office/drawing/2014/main" id="{3CBBAFC3-C575-4C60-BD48-9CDE46F05150}"/>
              </a:ext>
            </a:extLst>
          </p:cNvPr>
          <p:cNvGrpSpPr/>
          <p:nvPr/>
        </p:nvGrpSpPr>
        <p:grpSpPr>
          <a:xfrm>
            <a:off x="4223789" y="1828913"/>
            <a:ext cx="3698080" cy="780265"/>
            <a:chOff x="4223789" y="1916833"/>
            <a:chExt cx="3698080" cy="7802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75C3A3-0A1D-4FFE-A09C-E3BED719619E}"/>
                </a:ext>
              </a:extLst>
            </p:cNvPr>
            <p:cNvSpPr txBox="1"/>
            <p:nvPr/>
          </p:nvSpPr>
          <p:spPr>
            <a:xfrm>
              <a:off x="4223789" y="1916833"/>
              <a:ext cx="2232252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BDE18E-2482-4A64-A73C-839BE4D714D6}"/>
                </a:ext>
              </a:extLst>
            </p:cNvPr>
            <p:cNvSpPr txBox="1"/>
            <p:nvPr/>
          </p:nvSpPr>
          <p:spPr>
            <a:xfrm>
              <a:off x="4547826" y="2235433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9" name="그룹 4">
            <a:extLst>
              <a:ext uri="{FF2B5EF4-FFF2-40B4-BE49-F238E27FC236}">
                <a16:creationId xmlns:a16="http://schemas.microsoft.com/office/drawing/2014/main" id="{732EF59F-2569-46F4-A6B5-FE1A0FAC5B8A}"/>
              </a:ext>
            </a:extLst>
          </p:cNvPr>
          <p:cNvGrpSpPr/>
          <p:nvPr/>
        </p:nvGrpSpPr>
        <p:grpSpPr>
          <a:xfrm>
            <a:off x="4223789" y="2941744"/>
            <a:ext cx="3698080" cy="780265"/>
            <a:chOff x="4223789" y="3029664"/>
            <a:chExt cx="3698080" cy="7802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DC862F-F21F-452F-BEA4-6C9650951F4C}"/>
                </a:ext>
              </a:extLst>
            </p:cNvPr>
            <p:cNvSpPr txBox="1"/>
            <p:nvPr/>
          </p:nvSpPr>
          <p:spPr>
            <a:xfrm>
              <a:off x="4223789" y="3029664"/>
              <a:ext cx="2232252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68C7BC-F681-4C4B-8C39-982592951550}"/>
                </a:ext>
              </a:extLst>
            </p:cNvPr>
            <p:cNvSpPr txBox="1"/>
            <p:nvPr/>
          </p:nvSpPr>
          <p:spPr>
            <a:xfrm>
              <a:off x="4547826" y="3348264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2" name="그룹 7">
            <a:extLst>
              <a:ext uri="{FF2B5EF4-FFF2-40B4-BE49-F238E27FC236}">
                <a16:creationId xmlns:a16="http://schemas.microsoft.com/office/drawing/2014/main" id="{CD110EB1-3152-42A8-B334-D4E7BA3E03B0}"/>
              </a:ext>
            </a:extLst>
          </p:cNvPr>
          <p:cNvGrpSpPr/>
          <p:nvPr/>
        </p:nvGrpSpPr>
        <p:grpSpPr>
          <a:xfrm>
            <a:off x="4223789" y="4054575"/>
            <a:ext cx="3698080" cy="780265"/>
            <a:chOff x="4223789" y="4142495"/>
            <a:chExt cx="3698080" cy="7802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E053AD-5C5E-42C9-B00C-3D1743A30B97}"/>
                </a:ext>
              </a:extLst>
            </p:cNvPr>
            <p:cNvSpPr txBox="1"/>
            <p:nvPr/>
          </p:nvSpPr>
          <p:spPr>
            <a:xfrm>
              <a:off x="4223789" y="4142495"/>
              <a:ext cx="2232252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97EB9E-6E92-4940-9827-C451ECB397BA}"/>
                </a:ext>
              </a:extLst>
            </p:cNvPr>
            <p:cNvSpPr txBox="1"/>
            <p:nvPr/>
          </p:nvSpPr>
          <p:spPr>
            <a:xfrm>
              <a:off x="4547826" y="4461095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25" name="그룹 8">
            <a:extLst>
              <a:ext uri="{FF2B5EF4-FFF2-40B4-BE49-F238E27FC236}">
                <a16:creationId xmlns:a16="http://schemas.microsoft.com/office/drawing/2014/main" id="{877E6938-64A7-4137-8574-FFE99DBEC276}"/>
              </a:ext>
            </a:extLst>
          </p:cNvPr>
          <p:cNvGrpSpPr/>
          <p:nvPr/>
        </p:nvGrpSpPr>
        <p:grpSpPr>
          <a:xfrm>
            <a:off x="4223789" y="5167405"/>
            <a:ext cx="3698080" cy="780265"/>
            <a:chOff x="4223789" y="5255325"/>
            <a:chExt cx="3698080" cy="78026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05A24D-C4A8-403F-9E8E-7B7DF9376C64}"/>
                </a:ext>
              </a:extLst>
            </p:cNvPr>
            <p:cNvSpPr txBox="1"/>
            <p:nvPr/>
          </p:nvSpPr>
          <p:spPr>
            <a:xfrm>
              <a:off x="4223789" y="5255325"/>
              <a:ext cx="2232252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9F19D8-47B2-4265-8E20-B2485BA6967B}"/>
                </a:ext>
              </a:extLst>
            </p:cNvPr>
            <p:cNvSpPr txBox="1"/>
            <p:nvPr/>
          </p:nvSpPr>
          <p:spPr>
            <a:xfrm>
              <a:off x="4547826" y="5573925"/>
              <a:ext cx="33740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BB98748-0462-4E15-ABD0-A50BA0F74E9D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29C700-6669-4B87-80B9-5E2C665DC4F6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871885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A33A77-C00D-4E9E-AAFC-C5A6A5018E84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348264" y="2294350"/>
            <a:ext cx="1768608" cy="163553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458AB40-9085-46A7-A299-8E562D7B958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348264" y="3382648"/>
            <a:ext cx="1770588" cy="5472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77693C-B85A-459F-848C-F38A21DD7B9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48264" y="3933826"/>
            <a:ext cx="1772568" cy="53712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9FC5B9-9D0E-4391-9A40-C48A0B9BA1B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348264" y="3933825"/>
            <a:ext cx="1774548" cy="162542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821DA954-5BE7-419D-AB06-AC5124D30B53}"/>
              </a:ext>
            </a:extLst>
          </p:cNvPr>
          <p:cNvSpPr/>
          <p:nvPr/>
        </p:nvSpPr>
        <p:spPr>
          <a:xfrm>
            <a:off x="6116873" y="1830139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7BC2F0E2-5BE5-4F37-AA23-340093C2A09A}"/>
              </a:ext>
            </a:extLst>
          </p:cNvPr>
          <p:cNvSpPr/>
          <p:nvPr/>
        </p:nvSpPr>
        <p:spPr>
          <a:xfrm>
            <a:off x="6118853" y="2918437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" name="Rounded Rectangle 14">
            <a:extLst>
              <a:ext uri="{FF2B5EF4-FFF2-40B4-BE49-F238E27FC236}">
                <a16:creationId xmlns:a16="http://schemas.microsoft.com/office/drawing/2014/main" id="{F0CDD745-37CF-49AF-AE9F-FE725FAE2CBE}"/>
              </a:ext>
            </a:extLst>
          </p:cNvPr>
          <p:cNvSpPr/>
          <p:nvPr/>
        </p:nvSpPr>
        <p:spPr>
          <a:xfrm>
            <a:off x="6120833" y="400673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0" name="Rounded Rectangle 15">
            <a:extLst>
              <a:ext uri="{FF2B5EF4-FFF2-40B4-BE49-F238E27FC236}">
                <a16:creationId xmlns:a16="http://schemas.microsoft.com/office/drawing/2014/main" id="{A6C4572D-2CA9-4975-8304-39742EC3B8EF}"/>
              </a:ext>
            </a:extLst>
          </p:cNvPr>
          <p:cNvSpPr/>
          <p:nvPr/>
        </p:nvSpPr>
        <p:spPr>
          <a:xfrm>
            <a:off x="6122813" y="5095034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B250-27D0-4D6D-AC9E-447B02E60707}"/>
              </a:ext>
            </a:extLst>
          </p:cNvPr>
          <p:cNvGrpSpPr/>
          <p:nvPr/>
        </p:nvGrpSpPr>
        <p:grpSpPr>
          <a:xfrm>
            <a:off x="6474310" y="1952607"/>
            <a:ext cx="4438822" cy="677512"/>
            <a:chOff x="6417575" y="2011203"/>
            <a:chExt cx="2952329" cy="64884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5E3191-DF5B-45D3-BCAC-1CAA40871BA3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248F03-164C-4CB4-A1E6-938C86904D10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49C9FF-BFC0-4EB0-A70E-EB3C29353070}"/>
              </a:ext>
            </a:extLst>
          </p:cNvPr>
          <p:cNvGrpSpPr/>
          <p:nvPr/>
        </p:nvGrpSpPr>
        <p:grpSpPr>
          <a:xfrm>
            <a:off x="6474310" y="3043618"/>
            <a:ext cx="4438822" cy="677512"/>
            <a:chOff x="6417575" y="2011203"/>
            <a:chExt cx="2952329" cy="64884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6ACE52-2483-4C15-B68E-2B68BBAAA1C0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C5F94-5E90-4293-956D-21DEDDBB7EE6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5A1031-B92B-41C8-8A18-2916347862C0}"/>
              </a:ext>
            </a:extLst>
          </p:cNvPr>
          <p:cNvGrpSpPr/>
          <p:nvPr/>
        </p:nvGrpSpPr>
        <p:grpSpPr>
          <a:xfrm>
            <a:off x="6474310" y="4134628"/>
            <a:ext cx="4438820" cy="677512"/>
            <a:chOff x="6417575" y="2011203"/>
            <a:chExt cx="2952328" cy="64884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BC3117-9E61-4049-B715-9019EECEA850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304D74-952D-4CB1-9A7E-349375511A94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087383B-2FDA-4762-A8BD-144D0C1D5604}"/>
              </a:ext>
            </a:extLst>
          </p:cNvPr>
          <p:cNvGrpSpPr/>
          <p:nvPr/>
        </p:nvGrpSpPr>
        <p:grpSpPr>
          <a:xfrm>
            <a:off x="6474310" y="5225639"/>
            <a:ext cx="4438820" cy="677512"/>
            <a:chOff x="6417575" y="2011203"/>
            <a:chExt cx="2952328" cy="64884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68A513-3EF5-4558-8461-C7973565282D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BF1CF1-0FD9-4E6C-819A-56AB5978C976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A104A8-1BE4-473C-A323-4BCB1FF1596D}"/>
              </a:ext>
            </a:extLst>
          </p:cNvPr>
          <p:cNvGrpSpPr/>
          <p:nvPr/>
        </p:nvGrpSpPr>
        <p:grpSpPr>
          <a:xfrm>
            <a:off x="1053889" y="2217744"/>
            <a:ext cx="3457375" cy="3459674"/>
            <a:chOff x="755576" y="1988840"/>
            <a:chExt cx="3457375" cy="345967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55A03C-F71C-418C-B759-C1FC3DB0D042}"/>
                </a:ext>
              </a:extLst>
            </p:cNvPr>
            <p:cNvGrpSpPr/>
            <p:nvPr/>
          </p:nvGrpSpPr>
          <p:grpSpPr>
            <a:xfrm>
              <a:off x="755576" y="1988840"/>
              <a:ext cx="3457375" cy="3459674"/>
              <a:chOff x="2050729" y="2195248"/>
              <a:chExt cx="3709400" cy="3711867"/>
            </a:xfrm>
          </p:grpSpPr>
          <p:sp>
            <p:nvSpPr>
              <p:cNvPr id="32" name="Block Arc 4">
                <a:extLst>
                  <a:ext uri="{FF2B5EF4-FFF2-40B4-BE49-F238E27FC236}">
                    <a16:creationId xmlns:a16="http://schemas.microsoft.com/office/drawing/2014/main" id="{46578E7C-539F-4D01-AE44-9E38D9D32771}"/>
                  </a:ext>
                </a:extLst>
              </p:cNvPr>
              <p:cNvSpPr/>
              <p:nvPr/>
            </p:nvSpPr>
            <p:spPr>
              <a:xfrm>
                <a:off x="2051720" y="2195990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Block Arc 4">
                <a:extLst>
                  <a:ext uri="{FF2B5EF4-FFF2-40B4-BE49-F238E27FC236}">
                    <a16:creationId xmlns:a16="http://schemas.microsoft.com/office/drawing/2014/main" id="{FB393938-C929-4845-B2C6-E2B04B5B257B}"/>
                  </a:ext>
                </a:extLst>
              </p:cNvPr>
              <p:cNvSpPr/>
              <p:nvPr/>
            </p:nvSpPr>
            <p:spPr>
              <a:xfrm rot="5400000">
                <a:off x="3812708" y="2306468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Block Arc 4">
                <a:extLst>
                  <a:ext uri="{FF2B5EF4-FFF2-40B4-BE49-F238E27FC236}">
                    <a16:creationId xmlns:a16="http://schemas.microsoft.com/office/drawing/2014/main" id="{2227A2A7-B20C-4643-BE3C-45D8BF176D00}"/>
                  </a:ext>
                </a:extLst>
              </p:cNvPr>
              <p:cNvSpPr/>
              <p:nvPr/>
            </p:nvSpPr>
            <p:spPr>
              <a:xfrm rot="10800000">
                <a:off x="3701488" y="4070914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4">
                <a:extLst>
                  <a:ext uri="{FF2B5EF4-FFF2-40B4-BE49-F238E27FC236}">
                    <a16:creationId xmlns:a16="http://schemas.microsoft.com/office/drawing/2014/main" id="{385FBAC7-800D-4686-89DD-85BD5729D137}"/>
                  </a:ext>
                </a:extLst>
              </p:cNvPr>
              <p:cNvSpPr/>
              <p:nvPr/>
            </p:nvSpPr>
            <p:spPr>
              <a:xfrm rot="16200000">
                <a:off x="1939509" y="3955742"/>
                <a:ext cx="2058641" cy="1836201"/>
              </a:xfrm>
              <a:custGeom>
                <a:avLst/>
                <a:gdLst/>
                <a:ahLst/>
                <a:cxnLst/>
                <a:rect l="l" t="t" r="r" b="b"/>
                <a:pathLst>
                  <a:path w="2058641" h="1836201">
                    <a:moveTo>
                      <a:pt x="1848414" y="0"/>
                    </a:moveTo>
                    <a:lnTo>
                      <a:pt x="1848644" y="188"/>
                    </a:lnTo>
                    <a:cubicBezTo>
                      <a:pt x="1849658" y="46"/>
                      <a:pt x="1850671" y="54"/>
                      <a:pt x="1851684" y="62"/>
                    </a:cubicBezTo>
                    <a:lnTo>
                      <a:pt x="1851662" y="2650"/>
                    </a:lnTo>
                    <a:lnTo>
                      <a:pt x="2058641" y="171512"/>
                    </a:lnTo>
                    <a:lnTo>
                      <a:pt x="1848795" y="342713"/>
                    </a:lnTo>
                    <a:cubicBezTo>
                      <a:pt x="1848790" y="343254"/>
                      <a:pt x="1848786" y="343796"/>
                      <a:pt x="1848781" y="344338"/>
                    </a:cubicBezTo>
                    <a:cubicBezTo>
                      <a:pt x="1450935" y="340984"/>
                      <a:pt x="1068229" y="496678"/>
                      <a:pt x="785716" y="776820"/>
                    </a:cubicBezTo>
                    <a:cubicBezTo>
                      <a:pt x="503203" y="1056961"/>
                      <a:pt x="344288" y="1438341"/>
                      <a:pt x="344288" y="1836201"/>
                    </a:cubicBezTo>
                    <a:lnTo>
                      <a:pt x="343024" y="1836201"/>
                    </a:lnTo>
                    <a:lnTo>
                      <a:pt x="171512" y="1625974"/>
                    </a:lnTo>
                    <a:lnTo>
                      <a:pt x="0" y="1836201"/>
                    </a:lnTo>
                    <a:cubicBezTo>
                      <a:pt x="0" y="1346527"/>
                      <a:pt x="195588" y="877137"/>
                      <a:pt x="543296" y="532347"/>
                    </a:cubicBezTo>
                    <a:cubicBezTo>
                      <a:pt x="890230" y="188326"/>
                      <a:pt x="1359931" y="-3212"/>
                      <a:pt x="1848414" y="1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634E950-F305-40FA-9A72-4E548EDB4934}"/>
                </a:ext>
              </a:extLst>
            </p:cNvPr>
            <p:cNvGrpSpPr/>
            <p:nvPr/>
          </p:nvGrpSpPr>
          <p:grpSpPr>
            <a:xfrm>
              <a:off x="1523901" y="3463292"/>
              <a:ext cx="1955208" cy="1339742"/>
              <a:chOff x="720064" y="2543025"/>
              <a:chExt cx="1955208" cy="133974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D7E30A5-2E4B-4237-83C3-3805F37F1602}"/>
                  </a:ext>
                </a:extLst>
              </p:cNvPr>
              <p:cNvSpPr txBox="1"/>
              <p:nvPr/>
            </p:nvSpPr>
            <p:spPr>
              <a:xfrm>
                <a:off x="720065" y="2867104"/>
                <a:ext cx="195520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Get a modern PowerPoint  Presentation that is beautifully designed. Easy to change colors, photos and Text.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C1626ED-8CD8-416E-9D58-352470EEA886}"/>
                  </a:ext>
                </a:extLst>
              </p:cNvPr>
              <p:cNvSpPr txBox="1"/>
              <p:nvPr/>
            </p:nvSpPr>
            <p:spPr>
              <a:xfrm>
                <a:off x="720064" y="2543025"/>
                <a:ext cx="19552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 Title</a:t>
                </a:r>
                <a:endPara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F538DD8-6D24-4CFF-B6AF-7272C87AC562}"/>
                </a:ext>
              </a:extLst>
            </p:cNvPr>
            <p:cNvSpPr txBox="1"/>
            <p:nvPr/>
          </p:nvSpPr>
          <p:spPr>
            <a:xfrm rot="18900000">
              <a:off x="875270" y="2495508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EE3740-2289-4CC3-9D4F-6E7D415E9315}"/>
                </a:ext>
              </a:extLst>
            </p:cNvPr>
            <p:cNvSpPr txBox="1"/>
            <p:nvPr/>
          </p:nvSpPr>
          <p:spPr>
            <a:xfrm rot="2831784">
              <a:off x="2472754" y="2537223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EAFF71-EA18-4E6B-A99A-FDC30BDD546C}"/>
                </a:ext>
              </a:extLst>
            </p:cNvPr>
            <p:cNvSpPr txBox="1"/>
            <p:nvPr/>
          </p:nvSpPr>
          <p:spPr>
            <a:xfrm rot="8100000">
              <a:off x="2427501" y="4060944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A261D0-9CE8-484F-AD73-C8D48A3C8542}"/>
                </a:ext>
              </a:extLst>
            </p:cNvPr>
            <p:cNvSpPr txBox="1"/>
            <p:nvPr/>
          </p:nvSpPr>
          <p:spPr>
            <a:xfrm rot="13500000">
              <a:off x="874972" y="4029461"/>
              <a:ext cx="1656185" cy="90909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0734286"/>
                </a:avLst>
              </a:prstTxWarp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Add Contents Here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F5F27D-5944-46BA-9413-5CBF989C1C87}"/>
              </a:ext>
            </a:extLst>
          </p:cNvPr>
          <p:cNvGrpSpPr/>
          <p:nvPr/>
        </p:nvGrpSpPr>
        <p:grpSpPr>
          <a:xfrm>
            <a:off x="2323343" y="2835424"/>
            <a:ext cx="950969" cy="702208"/>
            <a:chOff x="8722119" y="2714883"/>
            <a:chExt cx="1253819" cy="9258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0AB982B-7F08-4266-B98E-446E952ED2A7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solidFill>
              <a:schemeClr val="accent2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347EF67-8F09-4B85-BD08-C3C17FBB3159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solidFill>
              <a:schemeClr val="accent2"/>
            </a:solidFill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0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60">
            <a:extLst>
              <a:ext uri="{FF2B5EF4-FFF2-40B4-BE49-F238E27FC236}">
                <a16:creationId xmlns:a16="http://schemas.microsoft.com/office/drawing/2014/main" id="{34ECF4E5-3711-4B90-9330-8CB4F748F418}"/>
              </a:ext>
            </a:extLst>
          </p:cNvPr>
          <p:cNvCxnSpPr/>
          <p:nvPr/>
        </p:nvCxnSpPr>
        <p:spPr>
          <a:xfrm rot="5400000" flipH="1" flipV="1">
            <a:off x="7005652" y="2983094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60">
            <a:extLst>
              <a:ext uri="{FF2B5EF4-FFF2-40B4-BE49-F238E27FC236}">
                <a16:creationId xmlns:a16="http://schemas.microsoft.com/office/drawing/2014/main" id="{7C2D18FA-DDED-4E4B-80A2-9D3EDD691C6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198601" y="3002373"/>
            <a:ext cx="900000" cy="1476000"/>
          </a:xfrm>
          <a:prstGeom prst="bentConnector3">
            <a:avLst>
              <a:gd name="adj1" fmla="val 63022"/>
            </a:avLst>
          </a:prstGeom>
          <a:ln w="254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F6C5671-6157-4FD4-8417-7F6BC0E04EBF}"/>
              </a:ext>
            </a:extLst>
          </p:cNvPr>
          <p:cNvSpPr/>
          <p:nvPr/>
        </p:nvSpPr>
        <p:spPr>
          <a:xfrm>
            <a:off x="0" y="4725144"/>
            <a:ext cx="12192796" cy="2160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92DFC-7F57-4AE3-A410-B8451AA825E9}"/>
              </a:ext>
            </a:extLst>
          </p:cNvPr>
          <p:cNvSpPr/>
          <p:nvPr/>
        </p:nvSpPr>
        <p:spPr>
          <a:xfrm>
            <a:off x="903614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E09C0-2CB1-4F5A-8CF3-4A788771CB77}"/>
              </a:ext>
            </a:extLst>
          </p:cNvPr>
          <p:cNvSpPr/>
          <p:nvPr/>
        </p:nvSpPr>
        <p:spPr>
          <a:xfrm rot="16200000">
            <a:off x="2554676" y="1628799"/>
            <a:ext cx="1280015" cy="1951335"/>
          </a:xfrm>
          <a:prstGeom prst="rect">
            <a:avLst/>
          </a:prstGeom>
          <a:noFill/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299FB-EC88-4834-BEC4-42004C1F070E}"/>
              </a:ext>
            </a:extLst>
          </p:cNvPr>
          <p:cNvSpPr/>
          <p:nvPr/>
        </p:nvSpPr>
        <p:spPr>
          <a:xfrm>
            <a:off x="4899692" y="1737591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51539-4EA9-442E-B52E-A69CA25A9AE7}"/>
              </a:ext>
            </a:extLst>
          </p:cNvPr>
          <p:cNvSpPr/>
          <p:nvPr/>
        </p:nvSpPr>
        <p:spPr>
          <a:xfrm>
            <a:off x="7706521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5B618-238E-449E-BD07-C24E3473FB07}"/>
              </a:ext>
            </a:extLst>
          </p:cNvPr>
          <p:cNvSpPr/>
          <p:nvPr/>
        </p:nvSpPr>
        <p:spPr>
          <a:xfrm>
            <a:off x="8914006" y="340218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EBA427-9D3E-4588-A736-2E4AC2C99C1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069688" y="2961592"/>
            <a:ext cx="4" cy="1027153"/>
          </a:xfrm>
          <a:prstGeom prst="straightConnector1">
            <a:avLst/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61">
            <a:extLst>
              <a:ext uri="{FF2B5EF4-FFF2-40B4-BE49-F238E27FC236}">
                <a16:creationId xmlns:a16="http://schemas.microsoft.com/office/drawing/2014/main" id="{BDA7FC95-433E-4DB3-A3CE-1596F77536B1}"/>
              </a:ext>
            </a:extLst>
          </p:cNvPr>
          <p:cNvCxnSpPr>
            <a:cxnSpLocks/>
          </p:cNvCxnSpPr>
          <p:nvPr/>
        </p:nvCxnSpPr>
        <p:spPr>
          <a:xfrm rot="10800000">
            <a:off x="3315666" y="4000058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612122-0525-42D1-870E-3A8A2EF2332F}"/>
              </a:ext>
            </a:extLst>
          </p:cNvPr>
          <p:cNvGrpSpPr/>
          <p:nvPr/>
        </p:nvGrpSpPr>
        <p:grpSpPr>
          <a:xfrm>
            <a:off x="1099946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03C853-E4B1-413F-BD7C-6B0A116AEBC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CD4846-4018-4880-A29A-0ABE37077F6E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DB7D6-BAA7-40C3-B71F-A6716612A1DB}"/>
              </a:ext>
            </a:extLst>
          </p:cNvPr>
          <p:cNvSpPr/>
          <p:nvPr/>
        </p:nvSpPr>
        <p:spPr>
          <a:xfrm>
            <a:off x="2092863" y="2047094"/>
            <a:ext cx="2340000" cy="1224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C8741-3334-42EC-B6E4-85B853A79B01}"/>
              </a:ext>
            </a:extLst>
          </p:cNvPr>
          <p:cNvSpPr/>
          <p:nvPr/>
        </p:nvSpPr>
        <p:spPr>
          <a:xfrm>
            <a:off x="1674566" y="4865516"/>
            <a:ext cx="2340000" cy="12816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40196F-6649-4D79-A273-0FF0DF62674B}"/>
              </a:ext>
            </a:extLst>
          </p:cNvPr>
          <p:cNvSpPr/>
          <p:nvPr/>
        </p:nvSpPr>
        <p:spPr>
          <a:xfrm>
            <a:off x="8124810" y="4923116"/>
            <a:ext cx="2340000" cy="1224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9" name="Elbow Connector 83">
            <a:extLst>
              <a:ext uri="{FF2B5EF4-FFF2-40B4-BE49-F238E27FC236}">
                <a16:creationId xmlns:a16="http://schemas.microsoft.com/office/drawing/2014/main" id="{ED312A19-A250-4723-A1B3-9838B08A659C}"/>
              </a:ext>
            </a:extLst>
          </p:cNvPr>
          <p:cNvCxnSpPr/>
          <p:nvPr/>
        </p:nvCxnSpPr>
        <p:spPr>
          <a:xfrm rot="10800000" flipV="1">
            <a:off x="4138579" y="5415412"/>
            <a:ext cx="1157891" cy="379090"/>
          </a:xfrm>
          <a:prstGeom prst="bentConnector3">
            <a:avLst>
              <a:gd name="adj1" fmla="val -1002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84">
            <a:extLst>
              <a:ext uri="{FF2B5EF4-FFF2-40B4-BE49-F238E27FC236}">
                <a16:creationId xmlns:a16="http://schemas.microsoft.com/office/drawing/2014/main" id="{BEDFD630-E6AB-4084-900D-1093CB236240}"/>
              </a:ext>
            </a:extLst>
          </p:cNvPr>
          <p:cNvCxnSpPr/>
          <p:nvPr/>
        </p:nvCxnSpPr>
        <p:spPr>
          <a:xfrm>
            <a:off x="6913936" y="5415412"/>
            <a:ext cx="1087858" cy="379090"/>
          </a:xfrm>
          <a:prstGeom prst="bentConnector3">
            <a:avLst>
              <a:gd name="adj1" fmla="val -1659"/>
            </a:avLst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36FC4835-D31C-44EF-A684-10754098C96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284080" y="4000056"/>
            <a:ext cx="1539633" cy="459374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63">
            <a:extLst>
              <a:ext uri="{FF2B5EF4-FFF2-40B4-BE49-F238E27FC236}">
                <a16:creationId xmlns:a16="http://schemas.microsoft.com/office/drawing/2014/main" id="{97DFE40A-AC26-48BA-AD4C-A4DC81B66CB0}"/>
              </a:ext>
            </a:extLst>
          </p:cNvPr>
          <p:cNvGrpSpPr/>
          <p:nvPr/>
        </p:nvGrpSpPr>
        <p:grpSpPr>
          <a:xfrm>
            <a:off x="2269739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49B61C-2EF6-4DD0-B837-541F01C07DD2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B5B23F-7388-4FC8-A139-1412C719607F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63">
            <a:extLst>
              <a:ext uri="{FF2B5EF4-FFF2-40B4-BE49-F238E27FC236}">
                <a16:creationId xmlns:a16="http://schemas.microsoft.com/office/drawing/2014/main" id="{AABA745A-0C92-4A3C-9E91-019383161DA8}"/>
              </a:ext>
            </a:extLst>
          </p:cNvPr>
          <p:cNvGrpSpPr/>
          <p:nvPr/>
        </p:nvGrpSpPr>
        <p:grpSpPr>
          <a:xfrm>
            <a:off x="1851442" y="5047913"/>
            <a:ext cx="1986248" cy="916813"/>
            <a:chOff x="6533674" y="3357955"/>
            <a:chExt cx="1785368" cy="916813"/>
          </a:xfrm>
          <a:noFill/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7BC0C4F-98B5-48BC-82D4-24E8274B750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D6EC2DD-8B29-448E-BA03-5F587450F0A2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63">
            <a:extLst>
              <a:ext uri="{FF2B5EF4-FFF2-40B4-BE49-F238E27FC236}">
                <a16:creationId xmlns:a16="http://schemas.microsoft.com/office/drawing/2014/main" id="{5078A5F2-35B4-4F4D-A309-B1BD81466C97}"/>
              </a:ext>
            </a:extLst>
          </p:cNvPr>
          <p:cNvGrpSpPr/>
          <p:nvPr/>
        </p:nvGrpSpPr>
        <p:grpSpPr>
          <a:xfrm>
            <a:off x="9090882" y="3555781"/>
            <a:ext cx="1986248" cy="916813"/>
            <a:chOff x="6533674" y="3357955"/>
            <a:chExt cx="1785368" cy="916813"/>
          </a:xfrm>
          <a:noFill/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1473EC-CB82-435E-B616-2A340F565457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FB356F-13A3-478E-AEF5-EF45FFE180C7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3">
            <a:extLst>
              <a:ext uri="{FF2B5EF4-FFF2-40B4-BE49-F238E27FC236}">
                <a16:creationId xmlns:a16="http://schemas.microsoft.com/office/drawing/2014/main" id="{2186BF5D-9B47-4827-B24D-18862743734A}"/>
              </a:ext>
            </a:extLst>
          </p:cNvPr>
          <p:cNvGrpSpPr/>
          <p:nvPr/>
        </p:nvGrpSpPr>
        <p:grpSpPr>
          <a:xfrm>
            <a:off x="7883397" y="2200691"/>
            <a:ext cx="1986248" cy="916813"/>
            <a:chOff x="6533674" y="3357955"/>
            <a:chExt cx="1785368" cy="916813"/>
          </a:xfrm>
          <a:noFill/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CADA4B-810F-4B69-84E0-9BB18153380D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8116E3-8868-4D08-99B2-EA5D6C0A6EC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63">
            <a:extLst>
              <a:ext uri="{FF2B5EF4-FFF2-40B4-BE49-F238E27FC236}">
                <a16:creationId xmlns:a16="http://schemas.microsoft.com/office/drawing/2014/main" id="{DCE0CB70-1D34-48F6-A58C-05102B95355B}"/>
              </a:ext>
            </a:extLst>
          </p:cNvPr>
          <p:cNvGrpSpPr/>
          <p:nvPr/>
        </p:nvGrpSpPr>
        <p:grpSpPr>
          <a:xfrm>
            <a:off x="8301686" y="5076713"/>
            <a:ext cx="1986248" cy="916813"/>
            <a:chOff x="6533674" y="3357955"/>
            <a:chExt cx="1785368" cy="916813"/>
          </a:xfrm>
          <a:noFill/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E0745C-5405-45BC-91E8-BFF70B5329A8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9ABCD6-E2EB-4AB1-B0E1-C0E07940D7B0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63">
            <a:extLst>
              <a:ext uri="{FF2B5EF4-FFF2-40B4-BE49-F238E27FC236}">
                <a16:creationId xmlns:a16="http://schemas.microsoft.com/office/drawing/2014/main" id="{B3863250-78D0-4CE0-A130-7A56671A8717}"/>
              </a:ext>
            </a:extLst>
          </p:cNvPr>
          <p:cNvGrpSpPr/>
          <p:nvPr/>
        </p:nvGrpSpPr>
        <p:grpSpPr>
          <a:xfrm>
            <a:off x="5076568" y="1891188"/>
            <a:ext cx="1986248" cy="916813"/>
            <a:chOff x="6533674" y="3357955"/>
            <a:chExt cx="1785368" cy="916813"/>
          </a:xfrm>
          <a:noFill/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47B69-7890-474C-AD32-9657646402A9}"/>
                </a:ext>
              </a:extLst>
            </p:cNvPr>
            <p:cNvSpPr txBox="1"/>
            <p:nvPr/>
          </p:nvSpPr>
          <p:spPr>
            <a:xfrm>
              <a:off x="6533674" y="3628437"/>
              <a:ext cx="1785368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635443-0ED1-4AC4-8693-A4273107BD77}"/>
                </a:ext>
              </a:extLst>
            </p:cNvPr>
            <p:cNvSpPr txBox="1"/>
            <p:nvPr/>
          </p:nvSpPr>
          <p:spPr>
            <a:xfrm>
              <a:off x="6533674" y="3357955"/>
              <a:ext cx="178536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7" name="Graphic 36">
            <a:extLst>
              <a:ext uri="{FF2B5EF4-FFF2-40B4-BE49-F238E27FC236}">
                <a16:creationId xmlns:a16="http://schemas.microsoft.com/office/drawing/2014/main" id="{D6364734-AAA7-4A0F-BA96-086F8BC25F86}"/>
              </a:ext>
            </a:extLst>
          </p:cNvPr>
          <p:cNvGrpSpPr/>
          <p:nvPr/>
        </p:nvGrpSpPr>
        <p:grpSpPr>
          <a:xfrm>
            <a:off x="5136065" y="3600354"/>
            <a:ext cx="1926751" cy="1955535"/>
            <a:chOff x="2718850" y="0"/>
            <a:chExt cx="6756373" cy="6857308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FCD7104-42C9-4E38-9C4C-6C139720B414}"/>
                </a:ext>
              </a:extLst>
            </p:cNvPr>
            <p:cNvSpPr/>
            <p:nvPr/>
          </p:nvSpPr>
          <p:spPr>
            <a:xfrm>
              <a:off x="359683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3 w 963023"/>
                <a:gd name="connsiteY1" fmla="*/ 0 h 1028700"/>
                <a:gd name="connsiteX2" fmla="*/ 963023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3" y="0"/>
                  </a:lnTo>
                  <a:lnTo>
                    <a:pt x="963023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7797E2-DA94-42CA-A236-26446E020EBC}"/>
                </a:ext>
              </a:extLst>
            </p:cNvPr>
            <p:cNvSpPr/>
            <p:nvPr/>
          </p:nvSpPr>
          <p:spPr>
            <a:xfrm>
              <a:off x="763904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4 w 963023"/>
                <a:gd name="connsiteY1" fmla="*/ 0 h 1028700"/>
                <a:gd name="connsiteX2" fmla="*/ 963024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4" y="0"/>
                  </a:lnTo>
                  <a:lnTo>
                    <a:pt x="963024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F5F6370-1C39-40A7-9D86-1A56D761DCC4}"/>
                </a:ext>
              </a:extLst>
            </p:cNvPr>
            <p:cNvSpPr/>
            <p:nvPr/>
          </p:nvSpPr>
          <p:spPr>
            <a:xfrm>
              <a:off x="2718850" y="1117190"/>
              <a:ext cx="623580" cy="2153610"/>
            </a:xfrm>
            <a:custGeom>
              <a:avLst/>
              <a:gdLst>
                <a:gd name="connsiteX0" fmla="*/ 622198 w 623580"/>
                <a:gd name="connsiteY0" fmla="*/ 691 h 2153610"/>
                <a:gd name="connsiteX1" fmla="*/ 623580 w 623580"/>
                <a:gd name="connsiteY1" fmla="*/ 84342 h 2153610"/>
                <a:gd name="connsiteX2" fmla="*/ 583483 w 623580"/>
                <a:gd name="connsiteY2" fmla="*/ 100934 h 2153610"/>
                <a:gd name="connsiteX3" fmla="*/ 517807 w 623580"/>
                <a:gd name="connsiteY3" fmla="*/ 101626 h 2153610"/>
                <a:gd name="connsiteX4" fmla="*/ 453513 w 623580"/>
                <a:gd name="connsiteY4" fmla="*/ 167302 h 2153610"/>
                <a:gd name="connsiteX5" fmla="*/ 453513 w 623580"/>
                <a:gd name="connsiteY5" fmla="*/ 208782 h 2153610"/>
                <a:gd name="connsiteX6" fmla="*/ 453513 w 623580"/>
                <a:gd name="connsiteY6" fmla="*/ 1552729 h 2153610"/>
                <a:gd name="connsiteX7" fmla="*/ 364331 w 623580"/>
                <a:gd name="connsiteY7" fmla="*/ 1643293 h 2153610"/>
                <a:gd name="connsiteX8" fmla="*/ 277915 w 623580"/>
                <a:gd name="connsiteY8" fmla="*/ 1643984 h 2153610"/>
                <a:gd name="connsiteX9" fmla="*/ 251644 w 623580"/>
                <a:gd name="connsiteY9" fmla="*/ 1655046 h 2153610"/>
                <a:gd name="connsiteX10" fmla="*/ 265471 w 623580"/>
                <a:gd name="connsiteY10" fmla="*/ 1677168 h 2153610"/>
                <a:gd name="connsiteX11" fmla="*/ 462500 w 623580"/>
                <a:gd name="connsiteY11" fmla="*/ 1850001 h 2153610"/>
                <a:gd name="connsiteX12" fmla="*/ 553756 w 623580"/>
                <a:gd name="connsiteY12" fmla="*/ 1929504 h 2153610"/>
                <a:gd name="connsiteX13" fmla="*/ 593853 w 623580"/>
                <a:gd name="connsiteY13" fmla="*/ 1950935 h 2153610"/>
                <a:gd name="connsiteX14" fmla="*/ 589705 w 623580"/>
                <a:gd name="connsiteY14" fmla="*/ 2152112 h 2153610"/>
                <a:gd name="connsiteX15" fmla="*/ 21431 w 623580"/>
                <a:gd name="connsiteY15" fmla="*/ 1647441 h 2153610"/>
                <a:gd name="connsiteX16" fmla="*/ 0 w 623580"/>
                <a:gd name="connsiteY16" fmla="*/ 1599739 h 2153610"/>
                <a:gd name="connsiteX17" fmla="*/ 0 w 623580"/>
                <a:gd name="connsiteY17" fmla="*/ 37332 h 2153610"/>
                <a:gd name="connsiteX18" fmla="*/ 38023 w 623580"/>
                <a:gd name="connsiteY18" fmla="*/ 0 h 2153610"/>
                <a:gd name="connsiteX19" fmla="*/ 622198 w 623580"/>
                <a:gd name="connsiteY19" fmla="*/ 691 h 21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580" h="2153610">
                  <a:moveTo>
                    <a:pt x="622198" y="691"/>
                  </a:moveTo>
                  <a:cubicBezTo>
                    <a:pt x="622889" y="28344"/>
                    <a:pt x="622889" y="56689"/>
                    <a:pt x="623580" y="84342"/>
                  </a:cubicBezTo>
                  <a:cubicBezTo>
                    <a:pt x="613210" y="96786"/>
                    <a:pt x="599384" y="100243"/>
                    <a:pt x="583483" y="100934"/>
                  </a:cubicBezTo>
                  <a:cubicBezTo>
                    <a:pt x="561360" y="101626"/>
                    <a:pt x="539929" y="100934"/>
                    <a:pt x="517807" y="101626"/>
                  </a:cubicBezTo>
                  <a:cubicBezTo>
                    <a:pt x="464574" y="102317"/>
                    <a:pt x="454204" y="112687"/>
                    <a:pt x="453513" y="167302"/>
                  </a:cubicBezTo>
                  <a:cubicBezTo>
                    <a:pt x="453513" y="181129"/>
                    <a:pt x="453513" y="194955"/>
                    <a:pt x="453513" y="208782"/>
                  </a:cubicBezTo>
                  <a:cubicBezTo>
                    <a:pt x="453513" y="656764"/>
                    <a:pt x="453513" y="1104746"/>
                    <a:pt x="453513" y="1552729"/>
                  </a:cubicBezTo>
                  <a:cubicBezTo>
                    <a:pt x="453513" y="1643293"/>
                    <a:pt x="453513" y="1643293"/>
                    <a:pt x="364331" y="1643293"/>
                  </a:cubicBezTo>
                  <a:cubicBezTo>
                    <a:pt x="335295" y="1643293"/>
                    <a:pt x="306951" y="1642602"/>
                    <a:pt x="277915" y="1643984"/>
                  </a:cubicBezTo>
                  <a:cubicBezTo>
                    <a:pt x="268236" y="1643984"/>
                    <a:pt x="255101" y="1641910"/>
                    <a:pt x="251644" y="1655046"/>
                  </a:cubicBezTo>
                  <a:cubicBezTo>
                    <a:pt x="248879" y="1665416"/>
                    <a:pt x="258558" y="1671637"/>
                    <a:pt x="265471" y="1677168"/>
                  </a:cubicBezTo>
                  <a:cubicBezTo>
                    <a:pt x="329765" y="1735931"/>
                    <a:pt x="396824" y="1792620"/>
                    <a:pt x="462500" y="1850001"/>
                  </a:cubicBezTo>
                  <a:cubicBezTo>
                    <a:pt x="492919" y="1876271"/>
                    <a:pt x="523337" y="1903233"/>
                    <a:pt x="553756" y="1929504"/>
                  </a:cubicBezTo>
                  <a:cubicBezTo>
                    <a:pt x="565508" y="1939874"/>
                    <a:pt x="577261" y="1957157"/>
                    <a:pt x="593853" y="1950935"/>
                  </a:cubicBezTo>
                  <a:cubicBezTo>
                    <a:pt x="612519" y="1944022"/>
                    <a:pt x="614593" y="2174235"/>
                    <a:pt x="589705" y="2152112"/>
                  </a:cubicBezTo>
                  <a:cubicBezTo>
                    <a:pt x="399589" y="1984810"/>
                    <a:pt x="210856" y="1815434"/>
                    <a:pt x="21431" y="1647441"/>
                  </a:cubicBezTo>
                  <a:cubicBezTo>
                    <a:pt x="6222" y="1634306"/>
                    <a:pt x="0" y="1619788"/>
                    <a:pt x="0" y="1599739"/>
                  </a:cubicBezTo>
                  <a:cubicBezTo>
                    <a:pt x="691" y="1079167"/>
                    <a:pt x="691" y="558595"/>
                    <a:pt x="0" y="37332"/>
                  </a:cubicBezTo>
                  <a:cubicBezTo>
                    <a:pt x="0" y="8296"/>
                    <a:pt x="10370" y="0"/>
                    <a:pt x="38023" y="0"/>
                  </a:cubicBezTo>
                  <a:cubicBezTo>
                    <a:pt x="232978" y="1383"/>
                    <a:pt x="427934" y="691"/>
                    <a:pt x="622198" y="6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5D1E6FD-2C61-4425-855B-3F2F5F5310C3}"/>
                </a:ext>
              </a:extLst>
            </p:cNvPr>
            <p:cNvSpPr/>
            <p:nvPr/>
          </p:nvSpPr>
          <p:spPr>
            <a:xfrm>
              <a:off x="8879296" y="1117708"/>
              <a:ext cx="595927" cy="2154359"/>
            </a:xfrm>
            <a:custGeom>
              <a:avLst/>
              <a:gdLst>
                <a:gd name="connsiteX0" fmla="*/ 595236 w 595927"/>
                <a:gd name="connsiteY0" fmla="*/ 50640 h 2154359"/>
                <a:gd name="connsiteX1" fmla="*/ 546843 w 595927"/>
                <a:gd name="connsiteY1" fmla="*/ 173 h 2154359"/>
                <a:gd name="connsiteX2" fmla="*/ 239201 w 595927"/>
                <a:gd name="connsiteY2" fmla="*/ 173 h 2154359"/>
                <a:gd name="connsiteX3" fmla="*/ 692 w 595927"/>
                <a:gd name="connsiteY3" fmla="*/ 864 h 2154359"/>
                <a:gd name="connsiteX4" fmla="*/ 0 w 595927"/>
                <a:gd name="connsiteY4" fmla="*/ 864 h 2154359"/>
                <a:gd name="connsiteX5" fmla="*/ 0 w 595927"/>
                <a:gd name="connsiteY5" fmla="*/ 82441 h 2154359"/>
                <a:gd name="connsiteX6" fmla="*/ 13827 w 595927"/>
                <a:gd name="connsiteY6" fmla="*/ 82441 h 2154359"/>
                <a:gd name="connsiteX7" fmla="*/ 134809 w 595927"/>
                <a:gd name="connsiteY7" fmla="*/ 82441 h 2154359"/>
                <a:gd name="connsiteX8" fmla="*/ 163845 w 595927"/>
                <a:gd name="connsiteY8" fmla="*/ 110786 h 2154359"/>
                <a:gd name="connsiteX9" fmla="*/ 163845 w 595927"/>
                <a:gd name="connsiteY9" fmla="*/ 148809 h 2154359"/>
                <a:gd name="connsiteX10" fmla="*/ 163845 w 595927"/>
                <a:gd name="connsiteY10" fmla="*/ 1572259 h 2154359"/>
                <a:gd name="connsiteX11" fmla="*/ 217078 w 595927"/>
                <a:gd name="connsiteY11" fmla="*/ 1626183 h 2154359"/>
                <a:gd name="connsiteX12" fmla="*/ 372627 w 595927"/>
                <a:gd name="connsiteY12" fmla="*/ 1626183 h 2154359"/>
                <a:gd name="connsiteX13" fmla="*/ 416873 w 595927"/>
                <a:gd name="connsiteY13" fmla="*/ 1628948 h 2154359"/>
                <a:gd name="connsiteX14" fmla="*/ 0 w 595927"/>
                <a:gd name="connsiteY14" fmla="*/ 1984983 h 2154359"/>
                <a:gd name="connsiteX15" fmla="*/ 0 w 595927"/>
                <a:gd name="connsiteY15" fmla="*/ 2154359 h 2154359"/>
                <a:gd name="connsiteX16" fmla="*/ 559978 w 595927"/>
                <a:gd name="connsiteY16" fmla="*/ 1660749 h 2154359"/>
                <a:gd name="connsiteX17" fmla="*/ 595927 w 595927"/>
                <a:gd name="connsiteY17" fmla="*/ 1584703 h 2154359"/>
                <a:gd name="connsiteX18" fmla="*/ 595236 w 595927"/>
                <a:gd name="connsiteY18" fmla="*/ 50640 h 215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5927" h="2154359">
                  <a:moveTo>
                    <a:pt x="595236" y="50640"/>
                  </a:moveTo>
                  <a:cubicBezTo>
                    <a:pt x="595236" y="173"/>
                    <a:pt x="595236" y="173"/>
                    <a:pt x="546843" y="173"/>
                  </a:cubicBezTo>
                  <a:cubicBezTo>
                    <a:pt x="444526" y="173"/>
                    <a:pt x="341518" y="173"/>
                    <a:pt x="239201" y="173"/>
                  </a:cubicBezTo>
                  <a:cubicBezTo>
                    <a:pt x="159698" y="173"/>
                    <a:pt x="80195" y="-518"/>
                    <a:pt x="692" y="864"/>
                  </a:cubicBezTo>
                  <a:cubicBezTo>
                    <a:pt x="692" y="864"/>
                    <a:pt x="692" y="864"/>
                    <a:pt x="0" y="864"/>
                  </a:cubicBezTo>
                  <a:lnTo>
                    <a:pt x="0" y="82441"/>
                  </a:lnTo>
                  <a:cubicBezTo>
                    <a:pt x="4148" y="82441"/>
                    <a:pt x="8988" y="82441"/>
                    <a:pt x="13827" y="82441"/>
                  </a:cubicBezTo>
                  <a:cubicBezTo>
                    <a:pt x="53924" y="82441"/>
                    <a:pt x="94712" y="83132"/>
                    <a:pt x="134809" y="82441"/>
                  </a:cubicBezTo>
                  <a:cubicBezTo>
                    <a:pt x="155549" y="81750"/>
                    <a:pt x="164537" y="90737"/>
                    <a:pt x="163845" y="110786"/>
                  </a:cubicBezTo>
                  <a:cubicBezTo>
                    <a:pt x="163845" y="123230"/>
                    <a:pt x="163845" y="136365"/>
                    <a:pt x="163845" y="148809"/>
                  </a:cubicBezTo>
                  <a:cubicBezTo>
                    <a:pt x="163845" y="623062"/>
                    <a:pt x="163845" y="1098006"/>
                    <a:pt x="163845" y="1572259"/>
                  </a:cubicBezTo>
                  <a:cubicBezTo>
                    <a:pt x="163845" y="1626183"/>
                    <a:pt x="163845" y="1626183"/>
                    <a:pt x="217078" y="1626183"/>
                  </a:cubicBezTo>
                  <a:cubicBezTo>
                    <a:pt x="268928" y="1626183"/>
                    <a:pt x="320778" y="1626183"/>
                    <a:pt x="372627" y="1626183"/>
                  </a:cubicBezTo>
                  <a:cubicBezTo>
                    <a:pt x="383689" y="1626183"/>
                    <a:pt x="394750" y="1627565"/>
                    <a:pt x="416873" y="1628948"/>
                  </a:cubicBezTo>
                  <a:cubicBezTo>
                    <a:pt x="273076" y="1752005"/>
                    <a:pt x="136192" y="1868148"/>
                    <a:pt x="0" y="1984983"/>
                  </a:cubicBezTo>
                  <a:lnTo>
                    <a:pt x="0" y="2154359"/>
                  </a:lnTo>
                  <a:cubicBezTo>
                    <a:pt x="186659" y="1989822"/>
                    <a:pt x="372627" y="1824595"/>
                    <a:pt x="559978" y="1660749"/>
                  </a:cubicBezTo>
                  <a:cubicBezTo>
                    <a:pt x="584174" y="1639318"/>
                    <a:pt x="595927" y="1618578"/>
                    <a:pt x="595927" y="1584703"/>
                  </a:cubicBezTo>
                  <a:cubicBezTo>
                    <a:pt x="595236" y="1073118"/>
                    <a:pt x="595927" y="562225"/>
                    <a:pt x="595236" y="506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CE0E5D7-F95D-449A-A3F7-78AD58473BEF}"/>
                </a:ext>
              </a:extLst>
            </p:cNvPr>
            <p:cNvSpPr/>
            <p:nvPr/>
          </p:nvSpPr>
          <p:spPr>
            <a:xfrm>
              <a:off x="4573690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7 w 471487"/>
                <a:gd name="connsiteY1" fmla="*/ 0 h 864854"/>
                <a:gd name="connsiteX2" fmla="*/ 471487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7" y="0"/>
                  </a:lnTo>
                  <a:lnTo>
                    <a:pt x="471487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1999E6-6B3E-4CF8-A4A3-CAC671C96AF1}"/>
                </a:ext>
              </a:extLst>
            </p:cNvPr>
            <p:cNvSpPr/>
            <p:nvPr/>
          </p:nvSpPr>
          <p:spPr>
            <a:xfrm>
              <a:off x="7137835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8 w 471487"/>
                <a:gd name="connsiteY1" fmla="*/ 0 h 864854"/>
                <a:gd name="connsiteX2" fmla="*/ 471488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8" y="0"/>
                  </a:lnTo>
                  <a:lnTo>
                    <a:pt x="471488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3F3CC9F-35DD-4834-9FD1-0800C9EF858A}"/>
                </a:ext>
              </a:extLst>
            </p:cNvPr>
            <p:cNvSpPr/>
            <p:nvPr/>
          </p:nvSpPr>
          <p:spPr>
            <a:xfrm>
              <a:off x="3337590" y="685799"/>
              <a:ext cx="5534792" cy="5280383"/>
            </a:xfrm>
            <a:custGeom>
              <a:avLst/>
              <a:gdLst>
                <a:gd name="connsiteX0" fmla="*/ 5534793 w 5534792"/>
                <a:gd name="connsiteY0" fmla="*/ 5280384 h 5280383"/>
                <a:gd name="connsiteX1" fmla="*/ 0 w 5534792"/>
                <a:gd name="connsiteY1" fmla="*/ 5280384 h 5280383"/>
                <a:gd name="connsiteX2" fmla="*/ 0 w 5534792"/>
                <a:gd name="connsiteY2" fmla="*/ 423786 h 5280383"/>
                <a:gd name="connsiteX3" fmla="*/ 423786 w 5534792"/>
                <a:gd name="connsiteY3" fmla="*/ 0 h 5280383"/>
                <a:gd name="connsiteX4" fmla="*/ 5110316 w 5534792"/>
                <a:gd name="connsiteY4" fmla="*/ 0 h 5280383"/>
                <a:gd name="connsiteX5" fmla="*/ 5534102 w 5534792"/>
                <a:gd name="connsiteY5" fmla="*/ 423786 h 5280383"/>
                <a:gd name="connsiteX6" fmla="*/ 5534102 w 5534792"/>
                <a:gd name="connsiteY6" fmla="*/ 5280384 h 528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4792" h="5280383">
                  <a:moveTo>
                    <a:pt x="5534793" y="5280384"/>
                  </a:moveTo>
                  <a:lnTo>
                    <a:pt x="0" y="5280384"/>
                  </a:lnTo>
                  <a:lnTo>
                    <a:pt x="0" y="423786"/>
                  </a:lnTo>
                  <a:cubicBezTo>
                    <a:pt x="0" y="189425"/>
                    <a:pt x="190116" y="0"/>
                    <a:pt x="423786" y="0"/>
                  </a:cubicBezTo>
                  <a:lnTo>
                    <a:pt x="5110316" y="0"/>
                  </a:lnTo>
                  <a:cubicBezTo>
                    <a:pt x="5344677" y="0"/>
                    <a:pt x="5534102" y="190116"/>
                    <a:pt x="5534102" y="423786"/>
                  </a:cubicBezTo>
                  <a:lnTo>
                    <a:pt x="5534102" y="5280384"/>
                  </a:lnTo>
                  <a:close/>
                </a:path>
              </a:pathLst>
            </a:custGeom>
            <a:solidFill>
              <a:schemeClr val="accent1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0B90C89-6272-424E-A1ED-0F2F35A06FBB}"/>
                </a:ext>
              </a:extLst>
            </p:cNvPr>
            <p:cNvSpPr/>
            <p:nvPr/>
          </p:nvSpPr>
          <p:spPr>
            <a:xfrm>
              <a:off x="5140581" y="503981"/>
              <a:ext cx="1930886" cy="202175"/>
            </a:xfrm>
            <a:custGeom>
              <a:avLst/>
              <a:gdLst>
                <a:gd name="connsiteX0" fmla="*/ 0 w 1930886"/>
                <a:gd name="connsiteY0" fmla="*/ 0 h 291050"/>
                <a:gd name="connsiteX1" fmla="*/ 1930886 w 1930886"/>
                <a:gd name="connsiteY1" fmla="*/ 0 h 291050"/>
                <a:gd name="connsiteX2" fmla="*/ 1930886 w 1930886"/>
                <a:gd name="connsiteY2" fmla="*/ 291050 h 291050"/>
                <a:gd name="connsiteX3" fmla="*/ 0 w 1930886"/>
                <a:gd name="connsiteY3" fmla="*/ 291050 h 2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886" h="291050">
                  <a:moveTo>
                    <a:pt x="0" y="0"/>
                  </a:moveTo>
                  <a:lnTo>
                    <a:pt x="1930886" y="0"/>
                  </a:lnTo>
                  <a:lnTo>
                    <a:pt x="1930886" y="291050"/>
                  </a:lnTo>
                  <a:lnTo>
                    <a:pt x="0" y="2910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E07AD50-2C66-4874-A04F-D72C09CD0B56}"/>
                </a:ext>
              </a:extLst>
            </p:cNvPr>
            <p:cNvSpPr/>
            <p:nvPr/>
          </p:nvSpPr>
          <p:spPr>
            <a:xfrm>
              <a:off x="3179276" y="5467042"/>
              <a:ext cx="5822386" cy="309716"/>
            </a:xfrm>
            <a:custGeom>
              <a:avLst/>
              <a:gdLst>
                <a:gd name="connsiteX0" fmla="*/ 0 w 5822386"/>
                <a:gd name="connsiteY0" fmla="*/ 0 h 309716"/>
                <a:gd name="connsiteX1" fmla="*/ 5822387 w 5822386"/>
                <a:gd name="connsiteY1" fmla="*/ 0 h 309716"/>
                <a:gd name="connsiteX2" fmla="*/ 5822387 w 5822386"/>
                <a:gd name="connsiteY2" fmla="*/ 309716 h 309716"/>
                <a:gd name="connsiteX3" fmla="*/ 0 w 5822386"/>
                <a:gd name="connsiteY3" fmla="*/ 309716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2386" h="309716">
                  <a:moveTo>
                    <a:pt x="0" y="0"/>
                  </a:moveTo>
                  <a:lnTo>
                    <a:pt x="5822387" y="0"/>
                  </a:lnTo>
                  <a:lnTo>
                    <a:pt x="5822387" y="309716"/>
                  </a:lnTo>
                  <a:lnTo>
                    <a:pt x="0" y="3097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6381A59-CE7E-4F3C-B109-45C6751091F8}"/>
                </a:ext>
              </a:extLst>
            </p:cNvPr>
            <p:cNvSpPr/>
            <p:nvPr/>
          </p:nvSpPr>
          <p:spPr>
            <a:xfrm>
              <a:off x="4995401" y="132044"/>
              <a:ext cx="2350524" cy="306950"/>
            </a:xfrm>
            <a:custGeom>
              <a:avLst/>
              <a:gdLst>
                <a:gd name="connsiteX0" fmla="*/ 0 w 2350524"/>
                <a:gd name="connsiteY0" fmla="*/ 0 h 306950"/>
                <a:gd name="connsiteX1" fmla="*/ 2350524 w 2350524"/>
                <a:gd name="connsiteY1" fmla="*/ 0 h 306950"/>
                <a:gd name="connsiteX2" fmla="*/ 2350524 w 2350524"/>
                <a:gd name="connsiteY2" fmla="*/ 306951 h 306950"/>
                <a:gd name="connsiteX3" fmla="*/ 0 w 2350524"/>
                <a:gd name="connsiteY3" fmla="*/ 306951 h 3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524" h="306950">
                  <a:moveTo>
                    <a:pt x="0" y="0"/>
                  </a:moveTo>
                  <a:lnTo>
                    <a:pt x="2350524" y="0"/>
                  </a:lnTo>
                  <a:lnTo>
                    <a:pt x="2350524" y="306951"/>
                  </a:lnTo>
                  <a:lnTo>
                    <a:pt x="0" y="306951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95FD5F-BA66-42C0-9228-8C0564319082}"/>
                </a:ext>
              </a:extLst>
            </p:cNvPr>
            <p:cNvSpPr/>
            <p:nvPr/>
          </p:nvSpPr>
          <p:spPr>
            <a:xfrm>
              <a:off x="3240804" y="5516818"/>
              <a:ext cx="5699329" cy="210164"/>
            </a:xfrm>
            <a:custGeom>
              <a:avLst/>
              <a:gdLst>
                <a:gd name="connsiteX0" fmla="*/ 0 w 5699329"/>
                <a:gd name="connsiteY0" fmla="*/ 0 h 210164"/>
                <a:gd name="connsiteX1" fmla="*/ 5699330 w 5699329"/>
                <a:gd name="connsiteY1" fmla="*/ 0 h 210164"/>
                <a:gd name="connsiteX2" fmla="*/ 5699330 w 5699329"/>
                <a:gd name="connsiteY2" fmla="*/ 210165 h 210164"/>
                <a:gd name="connsiteX3" fmla="*/ 0 w 5699329"/>
                <a:gd name="connsiteY3" fmla="*/ 210165 h 21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9329" h="210164">
                  <a:moveTo>
                    <a:pt x="0" y="0"/>
                  </a:moveTo>
                  <a:lnTo>
                    <a:pt x="5699330" y="0"/>
                  </a:lnTo>
                  <a:lnTo>
                    <a:pt x="5699330" y="210165"/>
                  </a:lnTo>
                  <a:lnTo>
                    <a:pt x="0" y="210165"/>
                  </a:ln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F5EEE52-D593-4F2D-8633-E7638F1CF2BC}"/>
                </a:ext>
              </a:extLst>
            </p:cNvPr>
            <p:cNvSpPr/>
            <p:nvPr/>
          </p:nvSpPr>
          <p:spPr>
            <a:xfrm>
              <a:off x="3695009" y="190084"/>
              <a:ext cx="566199" cy="493640"/>
            </a:xfrm>
            <a:custGeom>
              <a:avLst/>
              <a:gdLst>
                <a:gd name="connsiteX0" fmla="*/ 566200 w 566199"/>
                <a:gd name="connsiteY0" fmla="*/ 493641 h 493640"/>
                <a:gd name="connsiteX1" fmla="*/ 0 w 566199"/>
                <a:gd name="connsiteY1" fmla="*/ 492949 h 493640"/>
                <a:gd name="connsiteX2" fmla="*/ 111996 w 566199"/>
                <a:gd name="connsiteY2" fmla="*/ 37362 h 493640"/>
                <a:gd name="connsiteX3" fmla="*/ 159006 w 566199"/>
                <a:gd name="connsiteY3" fmla="*/ 30 h 493640"/>
                <a:gd name="connsiteX4" fmla="*/ 452130 w 566199"/>
                <a:gd name="connsiteY4" fmla="*/ 30 h 493640"/>
                <a:gd name="connsiteX5" fmla="*/ 498449 w 566199"/>
                <a:gd name="connsiteY5" fmla="*/ 40128 h 493640"/>
                <a:gd name="connsiteX6" fmla="*/ 566200 w 566199"/>
                <a:gd name="connsiteY6" fmla="*/ 493641 h 49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3640">
                  <a:moveTo>
                    <a:pt x="566200" y="493641"/>
                  </a:moveTo>
                  <a:cubicBezTo>
                    <a:pt x="377467" y="493641"/>
                    <a:pt x="188733" y="493641"/>
                    <a:pt x="0" y="492949"/>
                  </a:cubicBezTo>
                  <a:cubicBezTo>
                    <a:pt x="37332" y="340856"/>
                    <a:pt x="75355" y="189455"/>
                    <a:pt x="111996" y="37362"/>
                  </a:cubicBezTo>
                  <a:cubicBezTo>
                    <a:pt x="118218" y="10400"/>
                    <a:pt x="129970" y="-661"/>
                    <a:pt x="159006" y="30"/>
                  </a:cubicBezTo>
                  <a:cubicBezTo>
                    <a:pt x="256484" y="1413"/>
                    <a:pt x="354653" y="1413"/>
                    <a:pt x="452130" y="30"/>
                  </a:cubicBezTo>
                  <a:cubicBezTo>
                    <a:pt x="483240" y="-661"/>
                    <a:pt x="493610" y="10400"/>
                    <a:pt x="498449" y="40128"/>
                  </a:cubicBezTo>
                  <a:cubicBezTo>
                    <a:pt x="519881" y="191529"/>
                    <a:pt x="543386" y="342239"/>
                    <a:pt x="566200" y="4936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381EDE8-36F8-430D-A346-3502667E36B5}"/>
                </a:ext>
              </a:extLst>
            </p:cNvPr>
            <p:cNvSpPr/>
            <p:nvPr/>
          </p:nvSpPr>
          <p:spPr>
            <a:xfrm>
              <a:off x="7898299" y="193468"/>
              <a:ext cx="566199" cy="490256"/>
            </a:xfrm>
            <a:custGeom>
              <a:avLst/>
              <a:gdLst>
                <a:gd name="connsiteX0" fmla="*/ 566200 w 566199"/>
                <a:gd name="connsiteY0" fmla="*/ 490256 h 490256"/>
                <a:gd name="connsiteX1" fmla="*/ 0 w 566199"/>
                <a:gd name="connsiteY1" fmla="*/ 490256 h 490256"/>
                <a:gd name="connsiteX2" fmla="*/ 67750 w 566199"/>
                <a:gd name="connsiteY2" fmla="*/ 43657 h 490256"/>
                <a:gd name="connsiteX3" fmla="*/ 117526 w 566199"/>
                <a:gd name="connsiteY3" fmla="*/ 103 h 490256"/>
                <a:gd name="connsiteX4" fmla="*/ 396824 w 566199"/>
                <a:gd name="connsiteY4" fmla="*/ 103 h 490256"/>
                <a:gd name="connsiteX5" fmla="*/ 454895 w 566199"/>
                <a:gd name="connsiteY5" fmla="*/ 45039 h 490256"/>
                <a:gd name="connsiteX6" fmla="*/ 566200 w 566199"/>
                <a:gd name="connsiteY6" fmla="*/ 490256 h 4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0256">
                  <a:moveTo>
                    <a:pt x="566200" y="490256"/>
                  </a:moveTo>
                  <a:cubicBezTo>
                    <a:pt x="377466" y="490256"/>
                    <a:pt x="188733" y="490256"/>
                    <a:pt x="0" y="490256"/>
                  </a:cubicBezTo>
                  <a:cubicBezTo>
                    <a:pt x="22814" y="341620"/>
                    <a:pt x="46319" y="192293"/>
                    <a:pt x="67750" y="43657"/>
                  </a:cubicBezTo>
                  <a:cubicBezTo>
                    <a:pt x="72590" y="11164"/>
                    <a:pt x="83651" y="-1280"/>
                    <a:pt x="117526" y="103"/>
                  </a:cubicBezTo>
                  <a:cubicBezTo>
                    <a:pt x="210856" y="2177"/>
                    <a:pt x="304185" y="2177"/>
                    <a:pt x="396824" y="103"/>
                  </a:cubicBezTo>
                  <a:cubicBezTo>
                    <a:pt x="432082" y="-588"/>
                    <a:pt x="447291" y="10473"/>
                    <a:pt x="454895" y="45039"/>
                  </a:cubicBezTo>
                  <a:cubicBezTo>
                    <a:pt x="490845" y="193676"/>
                    <a:pt x="529559" y="342312"/>
                    <a:pt x="566200" y="4902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CF49E9-44B9-499A-B1AA-C75C447E2897}"/>
                </a:ext>
              </a:extLst>
            </p:cNvPr>
            <p:cNvSpPr/>
            <p:nvPr/>
          </p:nvSpPr>
          <p:spPr>
            <a:xfrm>
              <a:off x="3507448" y="2825903"/>
              <a:ext cx="5171458" cy="146722"/>
            </a:xfrm>
            <a:custGeom>
              <a:avLst/>
              <a:gdLst>
                <a:gd name="connsiteX0" fmla="*/ 2585786 w 5171458"/>
                <a:gd name="connsiteY0" fmla="*/ 256 h 146722"/>
                <a:gd name="connsiteX1" fmla="*/ 5101538 w 5171458"/>
                <a:gd name="connsiteY1" fmla="*/ 256 h 146722"/>
                <a:gd name="connsiteX2" fmla="*/ 5136105 w 5171458"/>
                <a:gd name="connsiteY2" fmla="*/ 256 h 146722"/>
                <a:gd name="connsiteX3" fmla="*/ 5171363 w 5171458"/>
                <a:gd name="connsiteY3" fmla="*/ 34823 h 146722"/>
                <a:gd name="connsiteX4" fmla="*/ 5066972 w 5171458"/>
                <a:gd name="connsiteY4" fmla="*/ 145436 h 146722"/>
                <a:gd name="connsiteX5" fmla="*/ 66577 w 5171458"/>
                <a:gd name="connsiteY5" fmla="*/ 145436 h 146722"/>
                <a:gd name="connsiteX6" fmla="*/ 210 w 5171458"/>
                <a:gd name="connsiteY6" fmla="*/ 79759 h 146722"/>
                <a:gd name="connsiteX7" fmla="*/ 79713 w 5171458"/>
                <a:gd name="connsiteY7" fmla="*/ 256 h 146722"/>
                <a:gd name="connsiteX8" fmla="*/ 2585786 w 5171458"/>
                <a:gd name="connsiteY8" fmla="*/ 256 h 14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1458" h="146722">
                  <a:moveTo>
                    <a:pt x="2585786" y="256"/>
                  </a:moveTo>
                  <a:cubicBezTo>
                    <a:pt x="3424370" y="256"/>
                    <a:pt x="4262954" y="256"/>
                    <a:pt x="5101538" y="256"/>
                  </a:cubicBezTo>
                  <a:cubicBezTo>
                    <a:pt x="5113291" y="256"/>
                    <a:pt x="5124352" y="948"/>
                    <a:pt x="5136105" y="256"/>
                  </a:cubicBezTo>
                  <a:cubicBezTo>
                    <a:pt x="5160993" y="-1126"/>
                    <a:pt x="5172054" y="9244"/>
                    <a:pt x="5171363" y="34823"/>
                  </a:cubicBezTo>
                  <a:cubicBezTo>
                    <a:pt x="5169289" y="166867"/>
                    <a:pt x="5189337" y="145436"/>
                    <a:pt x="5066972" y="145436"/>
                  </a:cubicBezTo>
                  <a:cubicBezTo>
                    <a:pt x="3400174" y="146127"/>
                    <a:pt x="1733375" y="145436"/>
                    <a:pt x="66577" y="145436"/>
                  </a:cubicBezTo>
                  <a:cubicBezTo>
                    <a:pt x="210" y="145436"/>
                    <a:pt x="210" y="145436"/>
                    <a:pt x="210" y="79759"/>
                  </a:cubicBezTo>
                  <a:cubicBezTo>
                    <a:pt x="210" y="-8731"/>
                    <a:pt x="-8086" y="256"/>
                    <a:pt x="79713" y="256"/>
                  </a:cubicBezTo>
                  <a:cubicBezTo>
                    <a:pt x="915531" y="256"/>
                    <a:pt x="1750659" y="256"/>
                    <a:pt x="2585786" y="256"/>
                  </a:cubicBez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91C5B8E-D736-47A8-82E2-3C17192FEA37}"/>
                </a:ext>
              </a:extLst>
            </p:cNvPr>
            <p:cNvSpPr/>
            <p:nvPr/>
          </p:nvSpPr>
          <p:spPr>
            <a:xfrm>
              <a:off x="4572998" y="4695771"/>
              <a:ext cx="3039059" cy="204380"/>
            </a:xfrm>
            <a:custGeom>
              <a:avLst/>
              <a:gdLst>
                <a:gd name="connsiteX0" fmla="*/ 3034941 w 3039059"/>
                <a:gd name="connsiteY0" fmla="*/ 204380 h 204380"/>
                <a:gd name="connsiteX1" fmla="*/ 55998 w 3039059"/>
                <a:gd name="connsiteY1" fmla="*/ 204380 h 204380"/>
                <a:gd name="connsiteX2" fmla="*/ 0 w 3039059"/>
                <a:gd name="connsiteY2" fmla="*/ 149765 h 204380"/>
                <a:gd name="connsiteX3" fmla="*/ 0 w 3039059"/>
                <a:gd name="connsiteY3" fmla="*/ 4586 h 204380"/>
                <a:gd name="connsiteX4" fmla="*/ 37332 w 3039059"/>
                <a:gd name="connsiteY4" fmla="*/ 1129 h 204380"/>
                <a:gd name="connsiteX5" fmla="*/ 2998992 w 3039059"/>
                <a:gd name="connsiteY5" fmla="*/ 1129 h 204380"/>
                <a:gd name="connsiteX6" fmla="*/ 3038398 w 3039059"/>
                <a:gd name="connsiteY6" fmla="*/ 39844 h 204380"/>
                <a:gd name="connsiteX7" fmla="*/ 3034941 w 3039059"/>
                <a:gd name="connsiteY7" fmla="*/ 204380 h 20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9" h="204380">
                  <a:moveTo>
                    <a:pt x="3034941" y="204380"/>
                  </a:moveTo>
                  <a:cubicBezTo>
                    <a:pt x="2042190" y="204380"/>
                    <a:pt x="1049440" y="204380"/>
                    <a:pt x="55998" y="204380"/>
                  </a:cubicBezTo>
                  <a:cubicBezTo>
                    <a:pt x="0" y="204380"/>
                    <a:pt x="0" y="204380"/>
                    <a:pt x="0" y="149765"/>
                  </a:cubicBezTo>
                  <a:cubicBezTo>
                    <a:pt x="0" y="101372"/>
                    <a:pt x="0" y="52979"/>
                    <a:pt x="0" y="4586"/>
                  </a:cubicBezTo>
                  <a:cubicBezTo>
                    <a:pt x="11752" y="-3019"/>
                    <a:pt x="24888" y="1129"/>
                    <a:pt x="37332" y="1129"/>
                  </a:cubicBezTo>
                  <a:cubicBezTo>
                    <a:pt x="1024552" y="1129"/>
                    <a:pt x="2011772" y="1129"/>
                    <a:pt x="2998992" y="1129"/>
                  </a:cubicBezTo>
                  <a:cubicBezTo>
                    <a:pt x="3038398" y="1129"/>
                    <a:pt x="3039089" y="1129"/>
                    <a:pt x="3038398" y="39844"/>
                  </a:cubicBezTo>
                  <a:cubicBezTo>
                    <a:pt x="3037015" y="94459"/>
                    <a:pt x="3042546" y="149765"/>
                    <a:pt x="3034941" y="204380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D0E2F31-37EC-44DE-BC24-DACF4F37367D}"/>
                </a:ext>
              </a:extLst>
            </p:cNvPr>
            <p:cNvSpPr/>
            <p:nvPr/>
          </p:nvSpPr>
          <p:spPr>
            <a:xfrm>
              <a:off x="7822943" y="4686530"/>
              <a:ext cx="882857" cy="629110"/>
            </a:xfrm>
            <a:custGeom>
              <a:avLst/>
              <a:gdLst>
                <a:gd name="connsiteX0" fmla="*/ 444526 w 882857"/>
                <a:gd name="connsiteY0" fmla="*/ 1382 h 629110"/>
                <a:gd name="connsiteX1" fmla="*/ 844806 w 882857"/>
                <a:gd name="connsiteY1" fmla="*/ 691 h 629110"/>
                <a:gd name="connsiteX2" fmla="*/ 882829 w 882857"/>
                <a:gd name="connsiteY2" fmla="*/ 35949 h 629110"/>
                <a:gd name="connsiteX3" fmla="*/ 882829 w 882857"/>
                <a:gd name="connsiteY3" fmla="*/ 591779 h 629110"/>
                <a:gd name="connsiteX4" fmla="*/ 846189 w 882857"/>
                <a:gd name="connsiteY4" fmla="*/ 629111 h 629110"/>
                <a:gd name="connsiteX5" fmla="*/ 34567 w 882857"/>
                <a:gd name="connsiteY5" fmla="*/ 629111 h 629110"/>
                <a:gd name="connsiteX6" fmla="*/ 0 w 882857"/>
                <a:gd name="connsiteY6" fmla="*/ 593162 h 629110"/>
                <a:gd name="connsiteX7" fmla="*/ 0 w 882857"/>
                <a:gd name="connsiteY7" fmla="*/ 37332 h 629110"/>
                <a:gd name="connsiteX8" fmla="*/ 36640 w 882857"/>
                <a:gd name="connsiteY8" fmla="*/ 0 h 629110"/>
                <a:gd name="connsiteX9" fmla="*/ 444526 w 882857"/>
                <a:gd name="connsiteY9" fmla="*/ 1382 h 6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857" h="629110">
                  <a:moveTo>
                    <a:pt x="444526" y="1382"/>
                  </a:moveTo>
                  <a:cubicBezTo>
                    <a:pt x="577953" y="1382"/>
                    <a:pt x="711379" y="2074"/>
                    <a:pt x="844806" y="691"/>
                  </a:cubicBezTo>
                  <a:cubicBezTo>
                    <a:pt x="871768" y="691"/>
                    <a:pt x="883520" y="5531"/>
                    <a:pt x="882829" y="35949"/>
                  </a:cubicBezTo>
                  <a:cubicBezTo>
                    <a:pt x="881447" y="221226"/>
                    <a:pt x="881447" y="406502"/>
                    <a:pt x="882829" y="591779"/>
                  </a:cubicBezTo>
                  <a:cubicBezTo>
                    <a:pt x="882829" y="620123"/>
                    <a:pt x="875225" y="629111"/>
                    <a:pt x="846189" y="629111"/>
                  </a:cubicBezTo>
                  <a:cubicBezTo>
                    <a:pt x="575878" y="628419"/>
                    <a:pt x="305568" y="628419"/>
                    <a:pt x="34567" y="629111"/>
                  </a:cubicBezTo>
                  <a:cubicBezTo>
                    <a:pt x="6222" y="629111"/>
                    <a:pt x="0" y="619432"/>
                    <a:pt x="0" y="593162"/>
                  </a:cubicBezTo>
                  <a:cubicBezTo>
                    <a:pt x="692" y="407885"/>
                    <a:pt x="692" y="222608"/>
                    <a:pt x="0" y="37332"/>
                  </a:cubicBezTo>
                  <a:cubicBezTo>
                    <a:pt x="0" y="8987"/>
                    <a:pt x="7605" y="0"/>
                    <a:pt x="36640" y="0"/>
                  </a:cubicBezTo>
                  <a:cubicBezTo>
                    <a:pt x="172833" y="2074"/>
                    <a:pt x="308334" y="1382"/>
                    <a:pt x="444526" y="1382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147FB44-B365-481E-B662-7CAE52F59074}"/>
                </a:ext>
              </a:extLst>
            </p:cNvPr>
            <p:cNvSpPr/>
            <p:nvPr/>
          </p:nvSpPr>
          <p:spPr>
            <a:xfrm>
              <a:off x="3473091" y="4685839"/>
              <a:ext cx="878681" cy="629719"/>
            </a:xfrm>
            <a:custGeom>
              <a:avLst/>
              <a:gdLst>
                <a:gd name="connsiteX0" fmla="*/ 878681 w 878681"/>
                <a:gd name="connsiteY0" fmla="*/ 622198 h 629719"/>
                <a:gd name="connsiteX1" fmla="*/ 843423 w 878681"/>
                <a:gd name="connsiteY1" fmla="*/ 628420 h 629719"/>
                <a:gd name="connsiteX2" fmla="*/ 38715 w 878681"/>
                <a:gd name="connsiteY2" fmla="*/ 629111 h 629719"/>
                <a:gd name="connsiteX3" fmla="*/ 0 w 878681"/>
                <a:gd name="connsiteY3" fmla="*/ 590397 h 629719"/>
                <a:gd name="connsiteX4" fmla="*/ 0 w 878681"/>
                <a:gd name="connsiteY4" fmla="*/ 37332 h 629719"/>
                <a:gd name="connsiteX5" fmla="*/ 36641 w 878681"/>
                <a:gd name="connsiteY5" fmla="*/ 0 h 629719"/>
                <a:gd name="connsiteX6" fmla="*/ 848263 w 878681"/>
                <a:gd name="connsiteY6" fmla="*/ 692 h 629719"/>
                <a:gd name="connsiteX7" fmla="*/ 877990 w 878681"/>
                <a:gd name="connsiteY7" fmla="*/ 6222 h 629719"/>
                <a:gd name="connsiteX8" fmla="*/ 840658 w 878681"/>
                <a:gd name="connsiteY8" fmla="*/ 9679 h 629719"/>
                <a:gd name="connsiteX9" fmla="*/ 73972 w 878681"/>
                <a:gd name="connsiteY9" fmla="*/ 9679 h 629719"/>
                <a:gd name="connsiteX10" fmla="*/ 829597 w 878681"/>
                <a:gd name="connsiteY10" fmla="*/ 9679 h 629719"/>
                <a:gd name="connsiteX11" fmla="*/ 874533 w 878681"/>
                <a:gd name="connsiteY11" fmla="*/ 55998 h 629719"/>
                <a:gd name="connsiteX12" fmla="*/ 874533 w 878681"/>
                <a:gd name="connsiteY12" fmla="*/ 584174 h 629719"/>
                <a:gd name="connsiteX13" fmla="*/ 878681 w 878681"/>
                <a:gd name="connsiteY13" fmla="*/ 622198 h 62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8681" h="629719">
                  <a:moveTo>
                    <a:pt x="878681" y="622198"/>
                  </a:moveTo>
                  <a:cubicBezTo>
                    <a:pt x="869003" y="633950"/>
                    <a:pt x="855176" y="628420"/>
                    <a:pt x="843423" y="628420"/>
                  </a:cubicBezTo>
                  <a:cubicBezTo>
                    <a:pt x="575187" y="629111"/>
                    <a:pt x="306951" y="628420"/>
                    <a:pt x="38715" y="629111"/>
                  </a:cubicBezTo>
                  <a:cubicBezTo>
                    <a:pt x="8296" y="629111"/>
                    <a:pt x="0" y="620815"/>
                    <a:pt x="0" y="590397"/>
                  </a:cubicBezTo>
                  <a:cubicBezTo>
                    <a:pt x="1383" y="405811"/>
                    <a:pt x="1383" y="221917"/>
                    <a:pt x="0" y="37332"/>
                  </a:cubicBezTo>
                  <a:cubicBezTo>
                    <a:pt x="0" y="8987"/>
                    <a:pt x="6913" y="0"/>
                    <a:pt x="36641" y="0"/>
                  </a:cubicBezTo>
                  <a:cubicBezTo>
                    <a:pt x="306951" y="1383"/>
                    <a:pt x="577952" y="692"/>
                    <a:pt x="848263" y="692"/>
                  </a:cubicBezTo>
                  <a:cubicBezTo>
                    <a:pt x="857941" y="692"/>
                    <a:pt x="869003" y="-2074"/>
                    <a:pt x="877990" y="6222"/>
                  </a:cubicBezTo>
                  <a:cubicBezTo>
                    <a:pt x="866237" y="12444"/>
                    <a:pt x="853102" y="9679"/>
                    <a:pt x="840658" y="9679"/>
                  </a:cubicBezTo>
                  <a:cubicBezTo>
                    <a:pt x="584866" y="9679"/>
                    <a:pt x="329765" y="9679"/>
                    <a:pt x="73972" y="9679"/>
                  </a:cubicBezTo>
                  <a:cubicBezTo>
                    <a:pt x="325617" y="9679"/>
                    <a:pt x="577952" y="9679"/>
                    <a:pt x="829597" y="9679"/>
                  </a:cubicBezTo>
                  <a:cubicBezTo>
                    <a:pt x="881447" y="9679"/>
                    <a:pt x="874533" y="3457"/>
                    <a:pt x="874533" y="55998"/>
                  </a:cubicBezTo>
                  <a:cubicBezTo>
                    <a:pt x="874533" y="232287"/>
                    <a:pt x="874533" y="407885"/>
                    <a:pt x="874533" y="584174"/>
                  </a:cubicBezTo>
                  <a:cubicBezTo>
                    <a:pt x="875225" y="598001"/>
                    <a:pt x="871768" y="610445"/>
                    <a:pt x="878681" y="622198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906015A-82C5-4CDC-AB37-5EE000C71EAA}"/>
                </a:ext>
              </a:extLst>
            </p:cNvPr>
            <p:cNvSpPr/>
            <p:nvPr/>
          </p:nvSpPr>
          <p:spPr>
            <a:xfrm>
              <a:off x="6254314" y="1117881"/>
              <a:ext cx="2416200" cy="1627392"/>
            </a:xfrm>
            <a:custGeom>
              <a:avLst/>
              <a:gdLst>
                <a:gd name="connsiteX0" fmla="*/ 1208446 w 2416200"/>
                <a:gd name="connsiteY0" fmla="*/ 1626701 h 1627392"/>
                <a:gd name="connsiteX1" fmla="*/ 44245 w 2416200"/>
                <a:gd name="connsiteY1" fmla="*/ 1627392 h 1627392"/>
                <a:gd name="connsiteX2" fmla="*/ 0 w 2416200"/>
                <a:gd name="connsiteY2" fmla="*/ 1583839 h 1627392"/>
                <a:gd name="connsiteX3" fmla="*/ 0 w 2416200"/>
                <a:gd name="connsiteY3" fmla="*/ 42862 h 1627392"/>
                <a:gd name="connsiteX4" fmla="*/ 41480 w 2416200"/>
                <a:gd name="connsiteY4" fmla="*/ 0 h 1627392"/>
                <a:gd name="connsiteX5" fmla="*/ 2374029 w 2416200"/>
                <a:gd name="connsiteY5" fmla="*/ 0 h 1627392"/>
                <a:gd name="connsiteX6" fmla="*/ 2416201 w 2416200"/>
                <a:gd name="connsiteY6" fmla="*/ 42171 h 1627392"/>
                <a:gd name="connsiteX7" fmla="*/ 2415509 w 2416200"/>
                <a:gd name="connsiteY7" fmla="*/ 1579691 h 1627392"/>
                <a:gd name="connsiteX8" fmla="*/ 2366425 w 2416200"/>
                <a:gd name="connsiteY8" fmla="*/ 1626701 h 1627392"/>
                <a:gd name="connsiteX9" fmla="*/ 1208446 w 2416200"/>
                <a:gd name="connsiteY9" fmla="*/ 162670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6200" h="1627392">
                  <a:moveTo>
                    <a:pt x="1208446" y="1626701"/>
                  </a:moveTo>
                  <a:cubicBezTo>
                    <a:pt x="820609" y="1626701"/>
                    <a:pt x="432082" y="1626010"/>
                    <a:pt x="44245" y="1627392"/>
                  </a:cubicBezTo>
                  <a:cubicBezTo>
                    <a:pt x="9679" y="1627392"/>
                    <a:pt x="0" y="1619096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10370"/>
                    <a:pt x="6914" y="0"/>
                    <a:pt x="41480" y="0"/>
                  </a:cubicBezTo>
                  <a:cubicBezTo>
                    <a:pt x="819227" y="691"/>
                    <a:pt x="1596282" y="691"/>
                    <a:pt x="2374029" y="0"/>
                  </a:cubicBezTo>
                  <a:cubicBezTo>
                    <a:pt x="2407213" y="0"/>
                    <a:pt x="2416201" y="8296"/>
                    <a:pt x="2416201" y="42171"/>
                  </a:cubicBezTo>
                  <a:cubicBezTo>
                    <a:pt x="2414818" y="554447"/>
                    <a:pt x="2415509" y="1067415"/>
                    <a:pt x="2415509" y="1579691"/>
                  </a:cubicBezTo>
                  <a:cubicBezTo>
                    <a:pt x="2415509" y="1635688"/>
                    <a:pt x="2418966" y="1626701"/>
                    <a:pt x="2366425" y="1626701"/>
                  </a:cubicBezTo>
                  <a:cubicBezTo>
                    <a:pt x="1979971" y="1626701"/>
                    <a:pt x="1594208" y="1626701"/>
                    <a:pt x="1208446" y="1626701"/>
                  </a:cubicBezTo>
                  <a:close/>
                </a:path>
              </a:pathLst>
            </a:custGeom>
            <a:solidFill>
              <a:srgbClr val="E5E5E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74B76F8-D0EF-49EC-916C-97AC0F0EBF66}"/>
                </a:ext>
              </a:extLst>
            </p:cNvPr>
            <p:cNvSpPr/>
            <p:nvPr/>
          </p:nvSpPr>
          <p:spPr>
            <a:xfrm>
              <a:off x="3498670" y="1117881"/>
              <a:ext cx="2406521" cy="1627392"/>
            </a:xfrm>
            <a:custGeom>
              <a:avLst/>
              <a:gdLst>
                <a:gd name="connsiteX0" fmla="*/ 1202915 w 2406521"/>
                <a:gd name="connsiteY0" fmla="*/ 691 h 1627392"/>
                <a:gd name="connsiteX1" fmla="*/ 2363660 w 2406521"/>
                <a:gd name="connsiteY1" fmla="*/ 0 h 1627392"/>
                <a:gd name="connsiteX2" fmla="*/ 2406522 w 2406521"/>
                <a:gd name="connsiteY2" fmla="*/ 41480 h 1627392"/>
                <a:gd name="connsiteX3" fmla="*/ 2406522 w 2406521"/>
                <a:gd name="connsiteY3" fmla="*/ 1585913 h 1627392"/>
                <a:gd name="connsiteX4" fmla="*/ 2362968 w 2406521"/>
                <a:gd name="connsiteY4" fmla="*/ 1627392 h 1627392"/>
                <a:gd name="connsiteX5" fmla="*/ 44245 w 2406521"/>
                <a:gd name="connsiteY5" fmla="*/ 1627392 h 1627392"/>
                <a:gd name="connsiteX6" fmla="*/ 0 w 2406521"/>
                <a:gd name="connsiteY6" fmla="*/ 1583839 h 1627392"/>
                <a:gd name="connsiteX7" fmla="*/ 0 w 2406521"/>
                <a:gd name="connsiteY7" fmla="*/ 42862 h 1627392"/>
                <a:gd name="connsiteX8" fmla="*/ 44936 w 2406521"/>
                <a:gd name="connsiteY8" fmla="*/ 0 h 1627392"/>
                <a:gd name="connsiteX9" fmla="*/ 1202915 w 2406521"/>
                <a:gd name="connsiteY9" fmla="*/ 69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6521" h="1627392">
                  <a:moveTo>
                    <a:pt x="1202915" y="691"/>
                  </a:moveTo>
                  <a:cubicBezTo>
                    <a:pt x="1590060" y="691"/>
                    <a:pt x="1977205" y="1383"/>
                    <a:pt x="2363660" y="0"/>
                  </a:cubicBezTo>
                  <a:cubicBezTo>
                    <a:pt x="2396152" y="0"/>
                    <a:pt x="2406522" y="6913"/>
                    <a:pt x="2406522" y="41480"/>
                  </a:cubicBezTo>
                  <a:cubicBezTo>
                    <a:pt x="2405139" y="556521"/>
                    <a:pt x="2405139" y="1070871"/>
                    <a:pt x="2406522" y="1585913"/>
                  </a:cubicBezTo>
                  <a:cubicBezTo>
                    <a:pt x="2406522" y="1620479"/>
                    <a:pt x="2395461" y="1627392"/>
                    <a:pt x="2362968" y="1627392"/>
                  </a:cubicBezTo>
                  <a:cubicBezTo>
                    <a:pt x="1590060" y="1626701"/>
                    <a:pt x="817153" y="1626701"/>
                    <a:pt x="44245" y="1627392"/>
                  </a:cubicBezTo>
                  <a:cubicBezTo>
                    <a:pt x="9679" y="1627392"/>
                    <a:pt x="0" y="1619788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6222"/>
                    <a:pt x="11753" y="0"/>
                    <a:pt x="44936" y="0"/>
                  </a:cubicBezTo>
                  <a:cubicBezTo>
                    <a:pt x="431390" y="1383"/>
                    <a:pt x="817153" y="691"/>
                    <a:pt x="1202915" y="691"/>
                  </a:cubicBezTo>
                  <a:close/>
                </a:path>
              </a:pathLst>
            </a:custGeom>
            <a:solidFill>
              <a:srgbClr val="E7E7E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6683B57-11B6-4A36-913F-5B58048AF205}"/>
                </a:ext>
              </a:extLst>
            </p:cNvPr>
            <p:cNvSpPr/>
            <p:nvPr/>
          </p:nvSpPr>
          <p:spPr>
            <a:xfrm>
              <a:off x="4557804" y="5099393"/>
              <a:ext cx="3057048" cy="215556"/>
            </a:xfrm>
            <a:custGeom>
              <a:avLst/>
              <a:gdLst>
                <a:gd name="connsiteX0" fmla="*/ 8281 w 3057048"/>
                <a:gd name="connsiteY0" fmla="*/ 215557 h 215556"/>
                <a:gd name="connsiteX1" fmla="*/ 2750 w 3057048"/>
                <a:gd name="connsiteY1" fmla="*/ 23367 h 215556"/>
                <a:gd name="connsiteX2" fmla="*/ 26255 w 3057048"/>
                <a:gd name="connsiteY2" fmla="*/ 1936 h 215556"/>
                <a:gd name="connsiteX3" fmla="*/ 67735 w 3057048"/>
                <a:gd name="connsiteY3" fmla="*/ 553 h 215556"/>
                <a:gd name="connsiteX4" fmla="*/ 2999669 w 3057048"/>
                <a:gd name="connsiteY4" fmla="*/ 553 h 215556"/>
                <a:gd name="connsiteX5" fmla="*/ 3057049 w 3057048"/>
                <a:gd name="connsiteY5" fmla="*/ 7466 h 215556"/>
                <a:gd name="connsiteX6" fmla="*/ 3043914 w 3057048"/>
                <a:gd name="connsiteY6" fmla="*/ 22676 h 215556"/>
                <a:gd name="connsiteX7" fmla="*/ 2965793 w 3057048"/>
                <a:gd name="connsiteY7" fmla="*/ 30971 h 215556"/>
                <a:gd name="connsiteX8" fmla="*/ 1031450 w 3057048"/>
                <a:gd name="connsiteY8" fmla="*/ 30971 h 215556"/>
                <a:gd name="connsiteX9" fmla="*/ 112672 w 3057048"/>
                <a:gd name="connsiteY9" fmla="*/ 30971 h 215556"/>
                <a:gd name="connsiteX10" fmla="*/ 45613 w 3057048"/>
                <a:gd name="connsiteY10" fmla="*/ 42033 h 215556"/>
                <a:gd name="connsiteX11" fmla="*/ 26255 w 3057048"/>
                <a:gd name="connsiteY11" fmla="*/ 134671 h 215556"/>
                <a:gd name="connsiteX12" fmla="*/ 27638 w 3057048"/>
                <a:gd name="connsiteY12" fmla="*/ 195508 h 215556"/>
                <a:gd name="connsiteX13" fmla="*/ 22108 w 3057048"/>
                <a:gd name="connsiteY13" fmla="*/ 205187 h 215556"/>
                <a:gd name="connsiteX14" fmla="*/ 8281 w 3057048"/>
                <a:gd name="connsiteY14" fmla="*/ 215557 h 21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7048" h="215556">
                  <a:moveTo>
                    <a:pt x="8281" y="215557"/>
                  </a:moveTo>
                  <a:cubicBezTo>
                    <a:pt x="-6237" y="151954"/>
                    <a:pt x="2750" y="87661"/>
                    <a:pt x="2750" y="23367"/>
                  </a:cubicBezTo>
                  <a:cubicBezTo>
                    <a:pt x="2750" y="10231"/>
                    <a:pt x="13120" y="3318"/>
                    <a:pt x="26255" y="1936"/>
                  </a:cubicBezTo>
                  <a:cubicBezTo>
                    <a:pt x="40082" y="1244"/>
                    <a:pt x="53909" y="553"/>
                    <a:pt x="67735" y="553"/>
                  </a:cubicBezTo>
                  <a:cubicBezTo>
                    <a:pt x="1045277" y="553"/>
                    <a:pt x="2022127" y="553"/>
                    <a:pt x="2999669" y="553"/>
                  </a:cubicBezTo>
                  <a:cubicBezTo>
                    <a:pt x="3019026" y="553"/>
                    <a:pt x="3039074" y="-2904"/>
                    <a:pt x="3057049" y="7466"/>
                  </a:cubicBezTo>
                  <a:cubicBezTo>
                    <a:pt x="3053592" y="13688"/>
                    <a:pt x="3050136" y="19219"/>
                    <a:pt x="3043914" y="22676"/>
                  </a:cubicBezTo>
                  <a:cubicBezTo>
                    <a:pt x="3019026" y="35120"/>
                    <a:pt x="2992064" y="30971"/>
                    <a:pt x="2965793" y="30971"/>
                  </a:cubicBezTo>
                  <a:cubicBezTo>
                    <a:pt x="2320782" y="30971"/>
                    <a:pt x="1675770" y="30971"/>
                    <a:pt x="1031450" y="30971"/>
                  </a:cubicBezTo>
                  <a:cubicBezTo>
                    <a:pt x="725191" y="30971"/>
                    <a:pt x="418931" y="30971"/>
                    <a:pt x="112672" y="30971"/>
                  </a:cubicBezTo>
                  <a:cubicBezTo>
                    <a:pt x="89858" y="30971"/>
                    <a:pt x="66353" y="28897"/>
                    <a:pt x="45613" y="42033"/>
                  </a:cubicBezTo>
                  <a:cubicBezTo>
                    <a:pt x="21416" y="68995"/>
                    <a:pt x="23490" y="102179"/>
                    <a:pt x="26255" y="134671"/>
                  </a:cubicBezTo>
                  <a:cubicBezTo>
                    <a:pt x="27638" y="154720"/>
                    <a:pt x="32478" y="174768"/>
                    <a:pt x="27638" y="195508"/>
                  </a:cubicBezTo>
                  <a:cubicBezTo>
                    <a:pt x="26255" y="198965"/>
                    <a:pt x="24182" y="201730"/>
                    <a:pt x="22108" y="205187"/>
                  </a:cubicBezTo>
                  <a:cubicBezTo>
                    <a:pt x="17960" y="210026"/>
                    <a:pt x="13120" y="212792"/>
                    <a:pt x="8281" y="215557"/>
                  </a:cubicBezTo>
                  <a:close/>
                </a:path>
              </a:pathLst>
            </a:custGeom>
            <a:solidFill>
              <a:srgbClr val="47474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D1A59D-14FD-4CEA-A677-56C4CE147C6B}"/>
                </a:ext>
              </a:extLst>
            </p:cNvPr>
            <p:cNvSpPr/>
            <p:nvPr/>
          </p:nvSpPr>
          <p:spPr>
            <a:xfrm>
              <a:off x="4572998" y="4692219"/>
              <a:ext cx="3043055" cy="207932"/>
            </a:xfrm>
            <a:custGeom>
              <a:avLst/>
              <a:gdLst>
                <a:gd name="connsiteX0" fmla="*/ 3034941 w 3043055"/>
                <a:gd name="connsiteY0" fmla="*/ 207933 h 207932"/>
                <a:gd name="connsiteX1" fmla="*/ 3034941 w 3043055"/>
                <a:gd name="connsiteY1" fmla="*/ 42013 h 207932"/>
                <a:gd name="connsiteX2" fmla="*/ 2999683 w 3043055"/>
                <a:gd name="connsiteY2" fmla="*/ 7447 h 207932"/>
                <a:gd name="connsiteX3" fmla="*/ 2985857 w 3043055"/>
                <a:gd name="connsiteY3" fmla="*/ 7447 h 207932"/>
                <a:gd name="connsiteX4" fmla="*/ 20740 w 3043055"/>
                <a:gd name="connsiteY4" fmla="*/ 7447 h 207932"/>
                <a:gd name="connsiteX5" fmla="*/ 0 w 3043055"/>
                <a:gd name="connsiteY5" fmla="*/ 8138 h 207932"/>
                <a:gd name="connsiteX6" fmla="*/ 35258 w 3043055"/>
                <a:gd name="connsiteY6" fmla="*/ 1225 h 207932"/>
                <a:gd name="connsiteX7" fmla="*/ 2990696 w 3043055"/>
                <a:gd name="connsiteY7" fmla="*/ 1225 h 207932"/>
                <a:gd name="connsiteX8" fmla="*/ 3041163 w 3043055"/>
                <a:gd name="connsiteY8" fmla="*/ 54457 h 207932"/>
                <a:gd name="connsiteX9" fmla="*/ 3034941 w 3043055"/>
                <a:gd name="connsiteY9" fmla="*/ 207933 h 2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3055" h="207932">
                  <a:moveTo>
                    <a:pt x="3034941" y="207933"/>
                  </a:moveTo>
                  <a:cubicBezTo>
                    <a:pt x="3034941" y="152626"/>
                    <a:pt x="3034250" y="97320"/>
                    <a:pt x="3034941" y="42013"/>
                  </a:cubicBezTo>
                  <a:cubicBezTo>
                    <a:pt x="3035633" y="17125"/>
                    <a:pt x="3024572" y="5373"/>
                    <a:pt x="2999683" y="7447"/>
                  </a:cubicBezTo>
                  <a:cubicBezTo>
                    <a:pt x="2994844" y="7447"/>
                    <a:pt x="2990696" y="7447"/>
                    <a:pt x="2985857" y="7447"/>
                  </a:cubicBezTo>
                  <a:cubicBezTo>
                    <a:pt x="1997254" y="7447"/>
                    <a:pt x="1008651" y="7447"/>
                    <a:pt x="20740" y="7447"/>
                  </a:cubicBezTo>
                  <a:cubicBezTo>
                    <a:pt x="13827" y="7447"/>
                    <a:pt x="6913" y="7447"/>
                    <a:pt x="0" y="8138"/>
                  </a:cubicBezTo>
                  <a:cubicBezTo>
                    <a:pt x="9679" y="-4306"/>
                    <a:pt x="23505" y="1225"/>
                    <a:pt x="35258" y="1225"/>
                  </a:cubicBezTo>
                  <a:cubicBezTo>
                    <a:pt x="1020404" y="1225"/>
                    <a:pt x="2005550" y="1225"/>
                    <a:pt x="2990696" y="1225"/>
                  </a:cubicBezTo>
                  <a:cubicBezTo>
                    <a:pt x="3041163" y="1225"/>
                    <a:pt x="3043238" y="1916"/>
                    <a:pt x="3041163" y="54457"/>
                  </a:cubicBezTo>
                  <a:cubicBezTo>
                    <a:pt x="3039781" y="104924"/>
                    <a:pt x="3049459" y="157465"/>
                    <a:pt x="3034941" y="207933"/>
                  </a:cubicBezTo>
                  <a:close/>
                </a:path>
              </a:pathLst>
            </a:custGeom>
            <a:solidFill>
              <a:srgbClr val="4F4F4F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AE0C1E9-7F16-4E43-893B-1815304D19EC}"/>
                </a:ext>
              </a:extLst>
            </p:cNvPr>
            <p:cNvSpPr/>
            <p:nvPr/>
          </p:nvSpPr>
          <p:spPr>
            <a:xfrm>
              <a:off x="4566085" y="5108242"/>
              <a:ext cx="3048796" cy="207775"/>
            </a:xfrm>
            <a:custGeom>
              <a:avLst/>
              <a:gdLst>
                <a:gd name="connsiteX0" fmla="*/ 0 w 3048796"/>
                <a:gd name="connsiteY0" fmla="*/ 206708 h 207775"/>
                <a:gd name="connsiteX1" fmla="*/ 6913 w 3048796"/>
                <a:gd name="connsiteY1" fmla="*/ 199794 h 207775"/>
                <a:gd name="connsiteX2" fmla="*/ 47010 w 3048796"/>
                <a:gd name="connsiteY2" fmla="*/ 183894 h 207775"/>
                <a:gd name="connsiteX3" fmla="*/ 116143 w 3048796"/>
                <a:gd name="connsiteY3" fmla="*/ 183203 h 207775"/>
                <a:gd name="connsiteX4" fmla="*/ 2909810 w 3048796"/>
                <a:gd name="connsiteY4" fmla="*/ 183203 h 207775"/>
                <a:gd name="connsiteX5" fmla="*/ 3024572 w 3048796"/>
                <a:gd name="connsiteY5" fmla="*/ 71207 h 207775"/>
                <a:gd name="connsiteX6" fmla="*/ 3041163 w 3048796"/>
                <a:gd name="connsiteY6" fmla="*/ 6913 h 207775"/>
                <a:gd name="connsiteX7" fmla="*/ 3048077 w 3048796"/>
                <a:gd name="connsiteY7" fmla="*/ 0 h 207775"/>
                <a:gd name="connsiteX8" fmla="*/ 3048768 w 3048796"/>
                <a:gd name="connsiteY8" fmla="*/ 169376 h 207775"/>
                <a:gd name="connsiteX9" fmla="*/ 3010053 w 3048796"/>
                <a:gd name="connsiteY9" fmla="*/ 207399 h 207775"/>
                <a:gd name="connsiteX10" fmla="*/ 2999683 w 3048796"/>
                <a:gd name="connsiteY10" fmla="*/ 207399 h 207775"/>
                <a:gd name="connsiteX11" fmla="*/ 0 w 3048796"/>
                <a:gd name="connsiteY11" fmla="*/ 206708 h 20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96" h="207775">
                  <a:moveTo>
                    <a:pt x="0" y="206708"/>
                  </a:moveTo>
                  <a:cubicBezTo>
                    <a:pt x="2074" y="204634"/>
                    <a:pt x="4839" y="201868"/>
                    <a:pt x="6913" y="199794"/>
                  </a:cubicBezTo>
                  <a:cubicBezTo>
                    <a:pt x="17283" y="185968"/>
                    <a:pt x="31801" y="183894"/>
                    <a:pt x="47010" y="183894"/>
                  </a:cubicBezTo>
                  <a:cubicBezTo>
                    <a:pt x="69824" y="183203"/>
                    <a:pt x="93330" y="183203"/>
                    <a:pt x="116143" y="183203"/>
                  </a:cubicBezTo>
                  <a:cubicBezTo>
                    <a:pt x="1047366" y="183203"/>
                    <a:pt x="1978588" y="183203"/>
                    <a:pt x="2909810" y="183203"/>
                  </a:cubicBezTo>
                  <a:cubicBezTo>
                    <a:pt x="3023189" y="183203"/>
                    <a:pt x="3022498" y="183203"/>
                    <a:pt x="3024572" y="71207"/>
                  </a:cubicBezTo>
                  <a:cubicBezTo>
                    <a:pt x="3025263" y="49084"/>
                    <a:pt x="3019732" y="24197"/>
                    <a:pt x="3041163" y="6913"/>
                  </a:cubicBezTo>
                  <a:cubicBezTo>
                    <a:pt x="3043238" y="4839"/>
                    <a:pt x="3046003" y="2074"/>
                    <a:pt x="3048077" y="0"/>
                  </a:cubicBezTo>
                  <a:cubicBezTo>
                    <a:pt x="3048077" y="56689"/>
                    <a:pt x="3047385" y="112687"/>
                    <a:pt x="3048768" y="169376"/>
                  </a:cubicBezTo>
                  <a:cubicBezTo>
                    <a:pt x="3049459" y="197720"/>
                    <a:pt x="3037707" y="210164"/>
                    <a:pt x="3010053" y="207399"/>
                  </a:cubicBezTo>
                  <a:cubicBezTo>
                    <a:pt x="3006597" y="207399"/>
                    <a:pt x="3003140" y="207399"/>
                    <a:pt x="2999683" y="207399"/>
                  </a:cubicBezTo>
                  <a:cubicBezTo>
                    <a:pt x="2000019" y="206708"/>
                    <a:pt x="999664" y="206708"/>
                    <a:pt x="0" y="206708"/>
                  </a:cubicBezTo>
                  <a:close/>
                </a:path>
              </a:pathLst>
            </a:custGeom>
            <a:solidFill>
              <a:srgbClr val="55555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A071369-92A9-4DBF-8DA1-C90EB33EAB11}"/>
                </a:ext>
              </a:extLst>
            </p:cNvPr>
            <p:cNvSpPr/>
            <p:nvPr/>
          </p:nvSpPr>
          <p:spPr>
            <a:xfrm>
              <a:off x="3497288" y="4692752"/>
              <a:ext cx="856558" cy="615284"/>
            </a:xfrm>
            <a:custGeom>
              <a:avLst/>
              <a:gdLst>
                <a:gd name="connsiteX0" fmla="*/ 854485 w 856558"/>
                <a:gd name="connsiteY0" fmla="*/ 615284 h 615284"/>
                <a:gd name="connsiteX1" fmla="*/ 847571 w 856558"/>
                <a:gd name="connsiteY1" fmla="*/ 564817 h 615284"/>
                <a:gd name="connsiteX2" fmla="*/ 847571 w 856558"/>
                <a:gd name="connsiteY2" fmla="*/ 53233 h 615284"/>
                <a:gd name="connsiteX3" fmla="*/ 800561 w 856558"/>
                <a:gd name="connsiteY3" fmla="*/ 6913 h 615284"/>
                <a:gd name="connsiteX4" fmla="*/ 37332 w 856558"/>
                <a:gd name="connsiteY4" fmla="*/ 6913 h 615284"/>
                <a:gd name="connsiteX5" fmla="*/ 0 w 856558"/>
                <a:gd name="connsiteY5" fmla="*/ 6913 h 615284"/>
                <a:gd name="connsiteX6" fmla="*/ 0 w 856558"/>
                <a:gd name="connsiteY6" fmla="*/ 0 h 615284"/>
                <a:gd name="connsiteX7" fmla="*/ 854485 w 856558"/>
                <a:gd name="connsiteY7" fmla="*/ 0 h 615284"/>
                <a:gd name="connsiteX8" fmla="*/ 856559 w 856558"/>
                <a:gd name="connsiteY8" fmla="*/ 240583 h 615284"/>
                <a:gd name="connsiteX9" fmla="*/ 854485 w 856558"/>
                <a:gd name="connsiteY9" fmla="*/ 615284 h 61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558" h="615284">
                  <a:moveTo>
                    <a:pt x="854485" y="615284"/>
                  </a:moveTo>
                  <a:cubicBezTo>
                    <a:pt x="844806" y="599384"/>
                    <a:pt x="847571" y="582101"/>
                    <a:pt x="847571" y="564817"/>
                  </a:cubicBezTo>
                  <a:cubicBezTo>
                    <a:pt x="847571" y="394058"/>
                    <a:pt x="847571" y="223991"/>
                    <a:pt x="847571" y="53233"/>
                  </a:cubicBezTo>
                  <a:cubicBezTo>
                    <a:pt x="847571" y="8987"/>
                    <a:pt x="845497" y="6913"/>
                    <a:pt x="800561" y="6913"/>
                  </a:cubicBezTo>
                  <a:cubicBezTo>
                    <a:pt x="546151" y="6913"/>
                    <a:pt x="291742" y="6913"/>
                    <a:pt x="37332" y="6913"/>
                  </a:cubicBezTo>
                  <a:cubicBezTo>
                    <a:pt x="24888" y="6913"/>
                    <a:pt x="12444" y="6913"/>
                    <a:pt x="0" y="6913"/>
                  </a:cubicBezTo>
                  <a:cubicBezTo>
                    <a:pt x="0" y="4839"/>
                    <a:pt x="0" y="2074"/>
                    <a:pt x="0" y="0"/>
                  </a:cubicBezTo>
                  <a:cubicBezTo>
                    <a:pt x="284828" y="0"/>
                    <a:pt x="569656" y="0"/>
                    <a:pt x="854485" y="0"/>
                  </a:cubicBezTo>
                  <a:cubicBezTo>
                    <a:pt x="855176" y="80195"/>
                    <a:pt x="856559" y="160389"/>
                    <a:pt x="856559" y="240583"/>
                  </a:cubicBezTo>
                  <a:cubicBezTo>
                    <a:pt x="855867" y="365714"/>
                    <a:pt x="855176" y="490845"/>
                    <a:pt x="854485" y="615284"/>
                  </a:cubicBezTo>
                  <a:close/>
                </a:path>
              </a:pathLst>
            </a:custGeom>
            <a:solidFill>
              <a:srgbClr val="ECECE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B08BBEA-02DC-475E-A376-D31CE87D0856}"/>
                </a:ext>
              </a:extLst>
            </p:cNvPr>
            <p:cNvSpPr/>
            <p:nvPr/>
          </p:nvSpPr>
          <p:spPr>
            <a:xfrm>
              <a:off x="7862596" y="4726627"/>
              <a:ext cx="434600" cy="350438"/>
            </a:xfrm>
            <a:custGeom>
              <a:avLst/>
              <a:gdLst>
                <a:gd name="connsiteX0" fmla="*/ 434601 w 434600"/>
                <a:gd name="connsiteY0" fmla="*/ 8987 h 350438"/>
                <a:gd name="connsiteX1" fmla="*/ 294952 w 434600"/>
                <a:gd name="connsiteY1" fmla="*/ 124440 h 350438"/>
                <a:gd name="connsiteX2" fmla="*/ 36394 w 434600"/>
                <a:gd name="connsiteY2" fmla="*/ 335987 h 350438"/>
                <a:gd name="connsiteX3" fmla="*/ 14271 w 434600"/>
                <a:gd name="connsiteY3" fmla="*/ 349813 h 350438"/>
                <a:gd name="connsiteX4" fmla="*/ 8050 w 434600"/>
                <a:gd name="connsiteY4" fmla="*/ 324925 h 350438"/>
                <a:gd name="connsiteX5" fmla="*/ 445 w 434600"/>
                <a:gd name="connsiteY5" fmla="*/ 42171 h 350438"/>
                <a:gd name="connsiteX6" fmla="*/ 42616 w 434600"/>
                <a:gd name="connsiteY6" fmla="*/ 0 h 350438"/>
                <a:gd name="connsiteX7" fmla="*/ 408330 w 434600"/>
                <a:gd name="connsiteY7" fmla="*/ 691 h 350438"/>
                <a:gd name="connsiteX8" fmla="*/ 434601 w 434600"/>
                <a:gd name="connsiteY8" fmla="*/ 8987 h 35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00" h="350438">
                  <a:moveTo>
                    <a:pt x="434601" y="8987"/>
                  </a:moveTo>
                  <a:cubicBezTo>
                    <a:pt x="387590" y="47702"/>
                    <a:pt x="341271" y="86416"/>
                    <a:pt x="294952" y="124440"/>
                  </a:cubicBezTo>
                  <a:cubicBezTo>
                    <a:pt x="208535" y="194955"/>
                    <a:pt x="122810" y="265471"/>
                    <a:pt x="36394" y="335987"/>
                  </a:cubicBezTo>
                  <a:cubicBezTo>
                    <a:pt x="29481" y="341517"/>
                    <a:pt x="24641" y="353270"/>
                    <a:pt x="14271" y="349813"/>
                  </a:cubicBezTo>
                  <a:cubicBezTo>
                    <a:pt x="3901" y="345665"/>
                    <a:pt x="8050" y="333913"/>
                    <a:pt x="8050" y="324925"/>
                  </a:cubicBezTo>
                  <a:cubicBezTo>
                    <a:pt x="8741" y="230904"/>
                    <a:pt x="-2320" y="136883"/>
                    <a:pt x="445" y="42171"/>
                  </a:cubicBezTo>
                  <a:cubicBezTo>
                    <a:pt x="1136" y="11061"/>
                    <a:pt x="11506" y="0"/>
                    <a:pt x="42616" y="0"/>
                  </a:cubicBezTo>
                  <a:cubicBezTo>
                    <a:pt x="164290" y="1383"/>
                    <a:pt x="286656" y="691"/>
                    <a:pt x="408330" y="691"/>
                  </a:cubicBezTo>
                  <a:cubicBezTo>
                    <a:pt x="415935" y="691"/>
                    <a:pt x="424231" y="-1383"/>
                    <a:pt x="434601" y="8987"/>
                  </a:cubicBezTo>
                  <a:close/>
                </a:path>
              </a:pathLst>
            </a:custGeom>
            <a:solidFill>
              <a:srgbClr val="F3F3F3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21D4566-EB32-4D25-B148-18EAAD6D6743}"/>
                </a:ext>
              </a:extLst>
            </p:cNvPr>
            <p:cNvSpPr/>
            <p:nvPr/>
          </p:nvSpPr>
          <p:spPr>
            <a:xfrm>
              <a:off x="7829948" y="4692061"/>
              <a:ext cx="870293" cy="602148"/>
            </a:xfrm>
            <a:custGeom>
              <a:avLst/>
              <a:gdLst>
                <a:gd name="connsiteX0" fmla="*/ 863381 w 870293"/>
                <a:gd name="connsiteY0" fmla="*/ 600075 h 602148"/>
                <a:gd name="connsiteX1" fmla="*/ 863381 w 870293"/>
                <a:gd name="connsiteY1" fmla="*/ 562743 h 602148"/>
                <a:gd name="connsiteX2" fmla="*/ 864072 w 870293"/>
                <a:gd name="connsiteY2" fmla="*/ 51158 h 602148"/>
                <a:gd name="connsiteX3" fmla="*/ 820518 w 870293"/>
                <a:gd name="connsiteY3" fmla="*/ 6913 h 602148"/>
                <a:gd name="connsiteX4" fmla="*/ 50376 w 870293"/>
                <a:gd name="connsiteY4" fmla="*/ 6913 h 602148"/>
                <a:gd name="connsiteX5" fmla="*/ 6131 w 870293"/>
                <a:gd name="connsiteY5" fmla="*/ 50467 h 602148"/>
                <a:gd name="connsiteX6" fmla="*/ 6822 w 870293"/>
                <a:gd name="connsiteY6" fmla="*/ 562052 h 602148"/>
                <a:gd name="connsiteX7" fmla="*/ 6822 w 870293"/>
                <a:gd name="connsiteY7" fmla="*/ 602149 h 602148"/>
                <a:gd name="connsiteX8" fmla="*/ 600 w 870293"/>
                <a:gd name="connsiteY8" fmla="*/ 577952 h 602148"/>
                <a:gd name="connsiteX9" fmla="*/ 600 w 870293"/>
                <a:gd name="connsiteY9" fmla="*/ 45628 h 602148"/>
                <a:gd name="connsiteX10" fmla="*/ 44845 w 870293"/>
                <a:gd name="connsiteY10" fmla="*/ 0 h 602148"/>
                <a:gd name="connsiteX11" fmla="*/ 825357 w 870293"/>
                <a:gd name="connsiteY11" fmla="*/ 0 h 602148"/>
                <a:gd name="connsiteX12" fmla="*/ 870294 w 870293"/>
                <a:gd name="connsiteY12" fmla="*/ 44936 h 602148"/>
                <a:gd name="connsiteX13" fmla="*/ 870294 w 870293"/>
                <a:gd name="connsiteY13" fmla="*/ 597309 h 602148"/>
                <a:gd name="connsiteX14" fmla="*/ 863381 w 870293"/>
                <a:gd name="connsiteY14" fmla="*/ 600075 h 60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293" h="602148">
                  <a:moveTo>
                    <a:pt x="863381" y="600075"/>
                  </a:moveTo>
                  <a:cubicBezTo>
                    <a:pt x="863381" y="587631"/>
                    <a:pt x="863381" y="575187"/>
                    <a:pt x="863381" y="562743"/>
                  </a:cubicBezTo>
                  <a:cubicBezTo>
                    <a:pt x="863381" y="391985"/>
                    <a:pt x="862689" y="221917"/>
                    <a:pt x="864072" y="51158"/>
                  </a:cubicBezTo>
                  <a:cubicBezTo>
                    <a:pt x="864072" y="18666"/>
                    <a:pt x="853702" y="6913"/>
                    <a:pt x="820518" y="6913"/>
                  </a:cubicBezTo>
                  <a:cubicBezTo>
                    <a:pt x="564035" y="7604"/>
                    <a:pt x="306860" y="7604"/>
                    <a:pt x="50376" y="6913"/>
                  </a:cubicBezTo>
                  <a:cubicBezTo>
                    <a:pt x="17883" y="6913"/>
                    <a:pt x="6131" y="17283"/>
                    <a:pt x="6131" y="50467"/>
                  </a:cubicBezTo>
                  <a:cubicBezTo>
                    <a:pt x="7513" y="220534"/>
                    <a:pt x="6822" y="391293"/>
                    <a:pt x="6822" y="562052"/>
                  </a:cubicBezTo>
                  <a:cubicBezTo>
                    <a:pt x="6822" y="574496"/>
                    <a:pt x="6822" y="586939"/>
                    <a:pt x="6822" y="602149"/>
                  </a:cubicBezTo>
                  <a:cubicBezTo>
                    <a:pt x="-2857" y="593162"/>
                    <a:pt x="600" y="584866"/>
                    <a:pt x="600" y="577952"/>
                  </a:cubicBezTo>
                  <a:cubicBezTo>
                    <a:pt x="600" y="400280"/>
                    <a:pt x="600" y="223300"/>
                    <a:pt x="600" y="45628"/>
                  </a:cubicBezTo>
                  <a:cubicBezTo>
                    <a:pt x="600" y="2074"/>
                    <a:pt x="2674" y="691"/>
                    <a:pt x="44845" y="0"/>
                  </a:cubicBezTo>
                  <a:cubicBezTo>
                    <a:pt x="304786" y="0"/>
                    <a:pt x="565417" y="0"/>
                    <a:pt x="825357" y="0"/>
                  </a:cubicBezTo>
                  <a:cubicBezTo>
                    <a:pt x="868220" y="0"/>
                    <a:pt x="870294" y="2074"/>
                    <a:pt x="870294" y="44936"/>
                  </a:cubicBezTo>
                  <a:cubicBezTo>
                    <a:pt x="870294" y="228830"/>
                    <a:pt x="870294" y="413416"/>
                    <a:pt x="870294" y="597309"/>
                  </a:cubicBezTo>
                  <a:cubicBezTo>
                    <a:pt x="867528" y="599384"/>
                    <a:pt x="865455" y="599384"/>
                    <a:pt x="863381" y="600075"/>
                  </a:cubicBezTo>
                  <a:close/>
                </a:path>
              </a:pathLst>
            </a:custGeom>
            <a:solidFill>
              <a:srgbClr val="EDEDED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C2FCD1-7C35-4562-AD13-2BFE28E179A3}"/>
                </a:ext>
              </a:extLst>
            </p:cNvPr>
            <p:cNvSpPr/>
            <p:nvPr/>
          </p:nvSpPr>
          <p:spPr>
            <a:xfrm>
              <a:off x="3507189" y="4719714"/>
              <a:ext cx="442920" cy="349318"/>
            </a:xfrm>
            <a:custGeom>
              <a:avLst/>
              <a:gdLst>
                <a:gd name="connsiteX0" fmla="*/ 442921 w 442920"/>
                <a:gd name="connsiteY0" fmla="*/ 4148 h 349318"/>
                <a:gd name="connsiteX1" fmla="*/ 198189 w 442920"/>
                <a:gd name="connsiteY1" fmla="*/ 205325 h 349318"/>
                <a:gd name="connsiteX2" fmla="*/ 32270 w 442920"/>
                <a:gd name="connsiteY2" fmla="*/ 340135 h 349318"/>
                <a:gd name="connsiteX3" fmla="*/ 14987 w 442920"/>
                <a:gd name="connsiteY3" fmla="*/ 349122 h 349318"/>
                <a:gd name="connsiteX4" fmla="*/ 8073 w 442920"/>
                <a:gd name="connsiteY4" fmla="*/ 328382 h 349318"/>
                <a:gd name="connsiteX5" fmla="*/ 469 w 442920"/>
                <a:gd name="connsiteY5" fmla="*/ 42171 h 349318"/>
                <a:gd name="connsiteX6" fmla="*/ 42640 w 442920"/>
                <a:gd name="connsiteY6" fmla="*/ 0 h 349318"/>
                <a:gd name="connsiteX7" fmla="*/ 405589 w 442920"/>
                <a:gd name="connsiteY7" fmla="*/ 691 h 349318"/>
                <a:gd name="connsiteX8" fmla="*/ 442921 w 442920"/>
                <a:gd name="connsiteY8" fmla="*/ 4148 h 3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920" h="349318">
                  <a:moveTo>
                    <a:pt x="442921" y="4148"/>
                  </a:moveTo>
                  <a:cubicBezTo>
                    <a:pt x="355813" y="76046"/>
                    <a:pt x="277001" y="141031"/>
                    <a:pt x="198189" y="205325"/>
                  </a:cubicBezTo>
                  <a:cubicBezTo>
                    <a:pt x="142883" y="250262"/>
                    <a:pt x="87577" y="295198"/>
                    <a:pt x="32270" y="340135"/>
                  </a:cubicBezTo>
                  <a:cubicBezTo>
                    <a:pt x="27431" y="344283"/>
                    <a:pt x="19826" y="350505"/>
                    <a:pt x="14987" y="349122"/>
                  </a:cubicBezTo>
                  <a:cubicBezTo>
                    <a:pt x="4617" y="347048"/>
                    <a:pt x="8073" y="335987"/>
                    <a:pt x="8073" y="328382"/>
                  </a:cubicBezTo>
                  <a:cubicBezTo>
                    <a:pt x="8073" y="232979"/>
                    <a:pt x="-2296" y="137575"/>
                    <a:pt x="469" y="42171"/>
                  </a:cubicBezTo>
                  <a:cubicBezTo>
                    <a:pt x="1160" y="11061"/>
                    <a:pt x="11530" y="0"/>
                    <a:pt x="42640" y="0"/>
                  </a:cubicBezTo>
                  <a:cubicBezTo>
                    <a:pt x="163623" y="1383"/>
                    <a:pt x="284606" y="691"/>
                    <a:pt x="405589" y="691"/>
                  </a:cubicBezTo>
                  <a:cubicBezTo>
                    <a:pt x="414576" y="1383"/>
                    <a:pt x="422872" y="2765"/>
                    <a:pt x="442921" y="4148"/>
                  </a:cubicBezTo>
                  <a:close/>
                </a:path>
              </a:pathLst>
            </a:custGeom>
            <a:solidFill>
              <a:srgbClr val="F2F2F2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81AD681-498E-41B3-B075-31E82F6B5905}"/>
                </a:ext>
              </a:extLst>
            </p:cNvPr>
            <p:cNvSpPr/>
            <p:nvPr/>
          </p:nvSpPr>
          <p:spPr>
            <a:xfrm>
              <a:off x="6266758" y="1125486"/>
              <a:ext cx="2392003" cy="1610800"/>
            </a:xfrm>
            <a:custGeom>
              <a:avLst/>
              <a:gdLst>
                <a:gd name="connsiteX0" fmla="*/ 1196002 w 2392003"/>
                <a:gd name="connsiteY0" fmla="*/ 1610800 h 1610800"/>
                <a:gd name="connsiteX1" fmla="*/ 52541 w 2392003"/>
                <a:gd name="connsiteY1" fmla="*/ 1610800 h 1610800"/>
                <a:gd name="connsiteX2" fmla="*/ 0 w 2392003"/>
                <a:gd name="connsiteY2" fmla="*/ 1558951 h 1610800"/>
                <a:gd name="connsiteX3" fmla="*/ 0 w 2392003"/>
                <a:gd name="connsiteY3" fmla="*/ 52541 h 1610800"/>
                <a:gd name="connsiteX4" fmla="*/ 51850 w 2392003"/>
                <a:gd name="connsiteY4" fmla="*/ 0 h 1610800"/>
                <a:gd name="connsiteX5" fmla="*/ 2339463 w 2392003"/>
                <a:gd name="connsiteY5" fmla="*/ 0 h 1610800"/>
                <a:gd name="connsiteX6" fmla="*/ 2392004 w 2392003"/>
                <a:gd name="connsiteY6" fmla="*/ 51850 h 1610800"/>
                <a:gd name="connsiteX7" fmla="*/ 2392004 w 2392003"/>
                <a:gd name="connsiteY7" fmla="*/ 1558259 h 1610800"/>
                <a:gd name="connsiteX8" fmla="*/ 2340154 w 2392003"/>
                <a:gd name="connsiteY8" fmla="*/ 1610800 h 1610800"/>
                <a:gd name="connsiteX9" fmla="*/ 1196002 w 2392003"/>
                <a:gd name="connsiteY9" fmla="*/ 1610800 h 16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003" h="1610800">
                  <a:moveTo>
                    <a:pt x="1196002" y="1610800"/>
                  </a:moveTo>
                  <a:cubicBezTo>
                    <a:pt x="815079" y="1610800"/>
                    <a:pt x="433464" y="1610800"/>
                    <a:pt x="52541" y="1610800"/>
                  </a:cubicBezTo>
                  <a:cubicBezTo>
                    <a:pt x="691" y="1610800"/>
                    <a:pt x="0" y="1610109"/>
                    <a:pt x="0" y="1558951"/>
                  </a:cubicBezTo>
                  <a:cubicBezTo>
                    <a:pt x="0" y="1057045"/>
                    <a:pt x="0" y="554447"/>
                    <a:pt x="0" y="52541"/>
                  </a:cubicBezTo>
                  <a:cubicBezTo>
                    <a:pt x="0" y="691"/>
                    <a:pt x="691" y="0"/>
                    <a:pt x="51850" y="0"/>
                  </a:cubicBezTo>
                  <a:cubicBezTo>
                    <a:pt x="814387" y="0"/>
                    <a:pt x="1576925" y="0"/>
                    <a:pt x="2339463" y="0"/>
                  </a:cubicBezTo>
                  <a:cubicBezTo>
                    <a:pt x="2391312" y="0"/>
                    <a:pt x="2392004" y="691"/>
                    <a:pt x="2392004" y="51850"/>
                  </a:cubicBezTo>
                  <a:cubicBezTo>
                    <a:pt x="2392004" y="553756"/>
                    <a:pt x="2392004" y="1056353"/>
                    <a:pt x="2392004" y="1558259"/>
                  </a:cubicBezTo>
                  <a:cubicBezTo>
                    <a:pt x="2392004" y="1610109"/>
                    <a:pt x="2391312" y="1610800"/>
                    <a:pt x="2340154" y="1610800"/>
                  </a:cubicBezTo>
                  <a:cubicBezTo>
                    <a:pt x="1958540" y="1610800"/>
                    <a:pt x="1576925" y="1610800"/>
                    <a:pt x="1196002" y="1610800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869E78F-5DFD-41BE-8E28-A44E3170E45C}"/>
                </a:ext>
              </a:extLst>
            </p:cNvPr>
            <p:cNvSpPr/>
            <p:nvPr/>
          </p:nvSpPr>
          <p:spPr>
            <a:xfrm>
              <a:off x="3515262" y="1126177"/>
              <a:ext cx="2378177" cy="1610109"/>
            </a:xfrm>
            <a:custGeom>
              <a:avLst/>
              <a:gdLst>
                <a:gd name="connsiteX0" fmla="*/ 1189089 w 2378177"/>
                <a:gd name="connsiteY0" fmla="*/ 1610109 h 1610109"/>
                <a:gd name="connsiteX1" fmla="*/ 52541 w 2378177"/>
                <a:gd name="connsiteY1" fmla="*/ 1610109 h 1610109"/>
                <a:gd name="connsiteX2" fmla="*/ 0 w 2378177"/>
                <a:gd name="connsiteY2" fmla="*/ 1558259 h 1610109"/>
                <a:gd name="connsiteX3" fmla="*/ 0 w 2378177"/>
                <a:gd name="connsiteY3" fmla="*/ 51850 h 1610109"/>
                <a:gd name="connsiteX4" fmla="*/ 51850 w 2378177"/>
                <a:gd name="connsiteY4" fmla="*/ 0 h 1610109"/>
                <a:gd name="connsiteX5" fmla="*/ 2325636 w 2378177"/>
                <a:gd name="connsiteY5" fmla="*/ 0 h 1610109"/>
                <a:gd name="connsiteX6" fmla="*/ 2378178 w 2378177"/>
                <a:gd name="connsiteY6" fmla="*/ 51850 h 1610109"/>
                <a:gd name="connsiteX7" fmla="*/ 2378178 w 2378177"/>
                <a:gd name="connsiteY7" fmla="*/ 1558259 h 1610109"/>
                <a:gd name="connsiteX8" fmla="*/ 2326328 w 2378177"/>
                <a:gd name="connsiteY8" fmla="*/ 1610109 h 1610109"/>
                <a:gd name="connsiteX9" fmla="*/ 1189089 w 2378177"/>
                <a:gd name="connsiteY9" fmla="*/ 1610109 h 161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8177" h="1610109">
                  <a:moveTo>
                    <a:pt x="1189089" y="1610109"/>
                  </a:moveTo>
                  <a:cubicBezTo>
                    <a:pt x="810239" y="1610109"/>
                    <a:pt x="431390" y="1610109"/>
                    <a:pt x="52541" y="1610109"/>
                  </a:cubicBezTo>
                  <a:cubicBezTo>
                    <a:pt x="691" y="1610109"/>
                    <a:pt x="0" y="1609418"/>
                    <a:pt x="0" y="1558259"/>
                  </a:cubicBezTo>
                  <a:cubicBezTo>
                    <a:pt x="0" y="1056353"/>
                    <a:pt x="0" y="553756"/>
                    <a:pt x="0" y="51850"/>
                  </a:cubicBezTo>
                  <a:cubicBezTo>
                    <a:pt x="0" y="0"/>
                    <a:pt x="691" y="0"/>
                    <a:pt x="51850" y="0"/>
                  </a:cubicBezTo>
                  <a:cubicBezTo>
                    <a:pt x="809548" y="0"/>
                    <a:pt x="1567938" y="0"/>
                    <a:pt x="2325636" y="0"/>
                  </a:cubicBezTo>
                  <a:cubicBezTo>
                    <a:pt x="2377486" y="0"/>
                    <a:pt x="2378178" y="691"/>
                    <a:pt x="2378178" y="51850"/>
                  </a:cubicBezTo>
                  <a:cubicBezTo>
                    <a:pt x="2378178" y="553756"/>
                    <a:pt x="2378178" y="1056353"/>
                    <a:pt x="2378178" y="1558259"/>
                  </a:cubicBezTo>
                  <a:cubicBezTo>
                    <a:pt x="2378178" y="1610109"/>
                    <a:pt x="2377486" y="1610109"/>
                    <a:pt x="2326328" y="1610109"/>
                  </a:cubicBezTo>
                  <a:cubicBezTo>
                    <a:pt x="1946787" y="1610109"/>
                    <a:pt x="1567938" y="1610109"/>
                    <a:pt x="1189089" y="1610109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FFDFEF0-0FD8-4E44-8206-4932A75FFA97}"/>
                </a:ext>
              </a:extLst>
            </p:cNvPr>
            <p:cNvSpPr/>
            <p:nvPr/>
          </p:nvSpPr>
          <p:spPr>
            <a:xfrm>
              <a:off x="4568159" y="5114636"/>
              <a:ext cx="3039811" cy="194212"/>
            </a:xfrm>
            <a:custGeom>
              <a:avLst/>
              <a:gdLst>
                <a:gd name="connsiteX0" fmla="*/ 3039089 w 3039811"/>
                <a:gd name="connsiteY0" fmla="*/ 519 h 194212"/>
                <a:gd name="connsiteX1" fmla="*/ 3039781 w 3039811"/>
                <a:gd name="connsiteY1" fmla="*/ 159525 h 194212"/>
                <a:gd name="connsiteX2" fmla="*/ 3004523 w 3039811"/>
                <a:gd name="connsiteY2" fmla="*/ 194091 h 194212"/>
                <a:gd name="connsiteX3" fmla="*/ 2994153 w 3039811"/>
                <a:gd name="connsiteY3" fmla="*/ 194091 h 194212"/>
                <a:gd name="connsiteX4" fmla="*/ 4839 w 3039811"/>
                <a:gd name="connsiteY4" fmla="*/ 194091 h 194212"/>
                <a:gd name="connsiteX5" fmla="*/ 4148 w 3039811"/>
                <a:gd name="connsiteY5" fmla="*/ 187178 h 194212"/>
                <a:gd name="connsiteX6" fmla="*/ 4148 w 3039811"/>
                <a:gd name="connsiteY6" fmla="*/ 519 h 194212"/>
                <a:gd name="connsiteX7" fmla="*/ 3039089 w 3039811"/>
                <a:gd name="connsiteY7" fmla="*/ 519 h 194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811" h="194212">
                  <a:moveTo>
                    <a:pt x="3039089" y="519"/>
                  </a:moveTo>
                  <a:cubicBezTo>
                    <a:pt x="3039089" y="53751"/>
                    <a:pt x="3038398" y="106292"/>
                    <a:pt x="3039781" y="159525"/>
                  </a:cubicBezTo>
                  <a:cubicBezTo>
                    <a:pt x="3040472" y="185104"/>
                    <a:pt x="3029411" y="195474"/>
                    <a:pt x="3004523" y="194091"/>
                  </a:cubicBezTo>
                  <a:cubicBezTo>
                    <a:pt x="3001066" y="194091"/>
                    <a:pt x="2997610" y="194091"/>
                    <a:pt x="2994153" y="194091"/>
                  </a:cubicBezTo>
                  <a:cubicBezTo>
                    <a:pt x="1997946" y="194091"/>
                    <a:pt x="1001047" y="194091"/>
                    <a:pt x="4839" y="194091"/>
                  </a:cubicBezTo>
                  <a:cubicBezTo>
                    <a:pt x="4839" y="192017"/>
                    <a:pt x="4839" y="189943"/>
                    <a:pt x="4148" y="187178"/>
                  </a:cubicBezTo>
                  <a:cubicBezTo>
                    <a:pt x="-1383" y="124958"/>
                    <a:pt x="-1383" y="62738"/>
                    <a:pt x="4148" y="519"/>
                  </a:cubicBezTo>
                  <a:cubicBezTo>
                    <a:pt x="1016256" y="-173"/>
                    <a:pt x="2027673" y="-173"/>
                    <a:pt x="3039089" y="519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4927648-5CAA-48A1-8EAA-2EE11FA0D5EF}"/>
                </a:ext>
              </a:extLst>
            </p:cNvPr>
            <p:cNvSpPr/>
            <p:nvPr/>
          </p:nvSpPr>
          <p:spPr>
            <a:xfrm>
              <a:off x="4564441" y="5114464"/>
              <a:ext cx="8557" cy="186659"/>
            </a:xfrm>
            <a:custGeom>
              <a:avLst/>
              <a:gdLst>
                <a:gd name="connsiteX0" fmla="*/ 8557 w 8557"/>
                <a:gd name="connsiteY0" fmla="*/ 0 h 186659"/>
                <a:gd name="connsiteX1" fmla="*/ 8557 w 8557"/>
                <a:gd name="connsiteY1" fmla="*/ 186659 h 186659"/>
                <a:gd name="connsiteX2" fmla="*/ 8557 w 8557"/>
                <a:gd name="connsiteY2" fmla="*/ 0 h 1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7" h="186659">
                  <a:moveTo>
                    <a:pt x="8557" y="0"/>
                  </a:moveTo>
                  <a:cubicBezTo>
                    <a:pt x="8557" y="62220"/>
                    <a:pt x="8557" y="124440"/>
                    <a:pt x="8557" y="186659"/>
                  </a:cubicBezTo>
                  <a:cubicBezTo>
                    <a:pt x="-2504" y="124440"/>
                    <a:pt x="-3195" y="62220"/>
                    <a:pt x="8557" y="0"/>
                  </a:cubicBezTo>
                  <a:close/>
                </a:path>
              </a:pathLst>
            </a:custGeom>
            <a:solidFill>
              <a:srgbClr val="3B3B3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8E7BA0A-FCD5-4977-90A6-033FAC62BCCD}"/>
                </a:ext>
              </a:extLst>
            </p:cNvPr>
            <p:cNvSpPr/>
            <p:nvPr/>
          </p:nvSpPr>
          <p:spPr>
            <a:xfrm>
              <a:off x="6334904" y="1215359"/>
              <a:ext cx="1831630" cy="1200467"/>
            </a:xfrm>
            <a:custGeom>
              <a:avLst/>
              <a:gdLst>
                <a:gd name="connsiteX0" fmla="*/ 1831630 w 1831630"/>
                <a:gd name="connsiteY0" fmla="*/ 10370 h 1200467"/>
                <a:gd name="connsiteX1" fmla="*/ 1712030 w 1831630"/>
                <a:gd name="connsiteY1" fmla="*/ 89873 h 1200467"/>
                <a:gd name="connsiteX2" fmla="*/ 1154126 w 1831630"/>
                <a:gd name="connsiteY2" fmla="*/ 454896 h 1200467"/>
                <a:gd name="connsiteX3" fmla="*/ 32097 w 1831630"/>
                <a:gd name="connsiteY3" fmla="*/ 1189089 h 1200467"/>
                <a:gd name="connsiteX4" fmla="*/ 7900 w 1831630"/>
                <a:gd name="connsiteY4" fmla="*/ 1199459 h 1200467"/>
                <a:gd name="connsiteX5" fmla="*/ 987 w 1831630"/>
                <a:gd name="connsiteY5" fmla="*/ 1171805 h 1200467"/>
                <a:gd name="connsiteX6" fmla="*/ 1678 w 1831630"/>
                <a:gd name="connsiteY6" fmla="*/ 110613 h 1200467"/>
                <a:gd name="connsiteX7" fmla="*/ 8591 w 1831630"/>
                <a:gd name="connsiteY7" fmla="*/ 24888 h 1200467"/>
                <a:gd name="connsiteX8" fmla="*/ 32097 w 1831630"/>
                <a:gd name="connsiteY8" fmla="*/ 691 h 1200467"/>
                <a:gd name="connsiteX9" fmla="*/ 63207 w 1831630"/>
                <a:gd name="connsiteY9" fmla="*/ 0 h 1200467"/>
                <a:gd name="connsiteX10" fmla="*/ 1790842 w 1831630"/>
                <a:gd name="connsiteY10" fmla="*/ 0 h 1200467"/>
                <a:gd name="connsiteX11" fmla="*/ 1828174 w 1831630"/>
                <a:gd name="connsiteY11" fmla="*/ 0 h 1200467"/>
                <a:gd name="connsiteX12" fmla="*/ 1831630 w 1831630"/>
                <a:gd name="connsiteY12" fmla="*/ 10370 h 120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630" h="1200467">
                  <a:moveTo>
                    <a:pt x="1831630" y="10370"/>
                  </a:moveTo>
                  <a:cubicBezTo>
                    <a:pt x="1791533" y="37332"/>
                    <a:pt x="1752127" y="63602"/>
                    <a:pt x="1712030" y="89873"/>
                  </a:cubicBezTo>
                  <a:cubicBezTo>
                    <a:pt x="1526062" y="211547"/>
                    <a:pt x="1340095" y="333221"/>
                    <a:pt x="1154126" y="454896"/>
                  </a:cubicBezTo>
                  <a:cubicBezTo>
                    <a:pt x="780117" y="699627"/>
                    <a:pt x="406107" y="944358"/>
                    <a:pt x="32097" y="1189089"/>
                  </a:cubicBezTo>
                  <a:cubicBezTo>
                    <a:pt x="24492" y="1193928"/>
                    <a:pt x="16888" y="1203607"/>
                    <a:pt x="7900" y="1199459"/>
                  </a:cubicBezTo>
                  <a:cubicBezTo>
                    <a:pt x="-3852" y="1194619"/>
                    <a:pt x="987" y="1181484"/>
                    <a:pt x="987" y="1171805"/>
                  </a:cubicBezTo>
                  <a:cubicBezTo>
                    <a:pt x="987" y="817844"/>
                    <a:pt x="987" y="464574"/>
                    <a:pt x="1678" y="110613"/>
                  </a:cubicBezTo>
                  <a:cubicBezTo>
                    <a:pt x="1678" y="82268"/>
                    <a:pt x="6518" y="53232"/>
                    <a:pt x="8591" y="24888"/>
                  </a:cubicBezTo>
                  <a:cubicBezTo>
                    <a:pt x="9974" y="9679"/>
                    <a:pt x="16888" y="1383"/>
                    <a:pt x="32097" y="691"/>
                  </a:cubicBezTo>
                  <a:cubicBezTo>
                    <a:pt x="42467" y="0"/>
                    <a:pt x="52837" y="0"/>
                    <a:pt x="63207" y="0"/>
                  </a:cubicBezTo>
                  <a:cubicBezTo>
                    <a:pt x="639085" y="0"/>
                    <a:pt x="1214963" y="0"/>
                    <a:pt x="1790842" y="0"/>
                  </a:cubicBezTo>
                  <a:cubicBezTo>
                    <a:pt x="1803286" y="0"/>
                    <a:pt x="1815730" y="0"/>
                    <a:pt x="1828174" y="0"/>
                  </a:cubicBezTo>
                  <a:cubicBezTo>
                    <a:pt x="1828865" y="3457"/>
                    <a:pt x="1830248" y="6913"/>
                    <a:pt x="1831630" y="10370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AF37D1F-E195-4C28-9D34-F13928079625}"/>
                </a:ext>
              </a:extLst>
            </p:cNvPr>
            <p:cNvSpPr/>
            <p:nvPr/>
          </p:nvSpPr>
          <p:spPr>
            <a:xfrm>
              <a:off x="3582959" y="1194002"/>
              <a:ext cx="1830006" cy="1203994"/>
            </a:xfrm>
            <a:custGeom>
              <a:avLst/>
              <a:gdLst>
                <a:gd name="connsiteX0" fmla="*/ 1830006 w 1830006"/>
                <a:gd name="connsiteY0" fmla="*/ 16518 h 1203994"/>
                <a:gd name="connsiteX1" fmla="*/ 1655100 w 1830006"/>
                <a:gd name="connsiteY1" fmla="*/ 132661 h 1203994"/>
                <a:gd name="connsiteX2" fmla="*/ 1117244 w 1830006"/>
                <a:gd name="connsiteY2" fmla="*/ 484549 h 1203994"/>
                <a:gd name="connsiteX3" fmla="*/ 35312 w 1830006"/>
                <a:gd name="connsiteY3" fmla="*/ 1191780 h 1203994"/>
                <a:gd name="connsiteX4" fmla="*/ 8350 w 1830006"/>
                <a:gd name="connsiteY4" fmla="*/ 1202150 h 1203994"/>
                <a:gd name="connsiteX5" fmla="*/ 2128 w 1830006"/>
                <a:gd name="connsiteY5" fmla="*/ 1170349 h 1203994"/>
                <a:gd name="connsiteX6" fmla="*/ 7659 w 1830006"/>
                <a:gd name="connsiteY6" fmla="*/ 1046600 h 1203994"/>
                <a:gd name="connsiteX7" fmla="*/ 8350 w 1830006"/>
                <a:gd name="connsiteY7" fmla="*/ 51084 h 1203994"/>
                <a:gd name="connsiteX8" fmla="*/ 58126 w 1830006"/>
                <a:gd name="connsiteY8" fmla="*/ 617 h 1203994"/>
                <a:gd name="connsiteX9" fmla="*/ 1509920 w 1830006"/>
                <a:gd name="connsiteY9" fmla="*/ 2000 h 1203994"/>
                <a:gd name="connsiteX10" fmla="*/ 1827241 w 1830006"/>
                <a:gd name="connsiteY10" fmla="*/ 7530 h 1203994"/>
                <a:gd name="connsiteX11" fmla="*/ 1830006 w 1830006"/>
                <a:gd name="connsiteY11" fmla="*/ 16518 h 120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0006" h="1203994">
                  <a:moveTo>
                    <a:pt x="1830006" y="16518"/>
                  </a:moveTo>
                  <a:cubicBezTo>
                    <a:pt x="1771934" y="55232"/>
                    <a:pt x="1713863" y="94638"/>
                    <a:pt x="1655100" y="132661"/>
                  </a:cubicBezTo>
                  <a:cubicBezTo>
                    <a:pt x="1476045" y="250187"/>
                    <a:pt x="1296299" y="367022"/>
                    <a:pt x="1117244" y="484549"/>
                  </a:cubicBezTo>
                  <a:cubicBezTo>
                    <a:pt x="756370" y="720292"/>
                    <a:pt x="396187" y="956036"/>
                    <a:pt x="35312" y="1191780"/>
                  </a:cubicBezTo>
                  <a:cubicBezTo>
                    <a:pt x="27016" y="1197310"/>
                    <a:pt x="18720" y="1208372"/>
                    <a:pt x="8350" y="1202150"/>
                  </a:cubicBezTo>
                  <a:cubicBezTo>
                    <a:pt x="-3403" y="1195237"/>
                    <a:pt x="54" y="1181410"/>
                    <a:pt x="2128" y="1170349"/>
                  </a:cubicBezTo>
                  <a:cubicBezTo>
                    <a:pt x="10424" y="1128869"/>
                    <a:pt x="7659" y="1087389"/>
                    <a:pt x="7659" y="1046600"/>
                  </a:cubicBezTo>
                  <a:cubicBezTo>
                    <a:pt x="7659" y="714762"/>
                    <a:pt x="7659" y="382923"/>
                    <a:pt x="8350" y="51084"/>
                  </a:cubicBezTo>
                  <a:cubicBezTo>
                    <a:pt x="8350" y="1308"/>
                    <a:pt x="9041" y="617"/>
                    <a:pt x="58126" y="617"/>
                  </a:cubicBezTo>
                  <a:cubicBezTo>
                    <a:pt x="542057" y="617"/>
                    <a:pt x="1025989" y="-1457"/>
                    <a:pt x="1509920" y="2000"/>
                  </a:cubicBezTo>
                  <a:cubicBezTo>
                    <a:pt x="1615694" y="2691"/>
                    <a:pt x="1721467" y="4765"/>
                    <a:pt x="1827241" y="7530"/>
                  </a:cubicBezTo>
                  <a:cubicBezTo>
                    <a:pt x="1827932" y="10987"/>
                    <a:pt x="1829315" y="13752"/>
                    <a:pt x="1830006" y="16518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4804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FDDAF-CA32-4595-B56D-725BF0049C85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1A16182-E1B3-4EA3-8237-0CB9AFF4B73B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E3C3CF5-2753-4327-B16A-999976340876}"/>
              </a:ext>
            </a:extLst>
          </p:cNvPr>
          <p:cNvSpPr txBox="1">
            <a:spLocks/>
          </p:cNvSpPr>
          <p:nvPr/>
        </p:nvSpPr>
        <p:spPr>
          <a:xfrm>
            <a:off x="7992295" y="332656"/>
            <a:ext cx="3097734" cy="1440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solidFill>
                  <a:schemeClr val="accent4"/>
                </a:solidFill>
              </a:rPr>
              <a:t>Portfolio </a:t>
            </a:r>
            <a:r>
              <a:rPr lang="en-US" altLang="ko-KR">
                <a:solidFill>
                  <a:schemeClr val="accent1"/>
                </a:solidFill>
              </a:rPr>
              <a:t>Designed</a:t>
            </a:r>
            <a:endParaRPr lang="ko-KR" altLang="en-US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FD78B38-6336-47C3-BF7D-5EE6454027C0}"/>
              </a:ext>
            </a:extLst>
          </p:cNvPr>
          <p:cNvSpPr/>
          <p:nvPr/>
        </p:nvSpPr>
        <p:spPr>
          <a:xfrm>
            <a:off x="5159895" y="0"/>
            <a:ext cx="2346893" cy="3391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9F65B55-B133-446A-B109-DBF1B5A73FC7}"/>
              </a:ext>
            </a:extLst>
          </p:cNvPr>
          <p:cNvSpPr/>
          <p:nvPr/>
        </p:nvSpPr>
        <p:spPr>
          <a:xfrm>
            <a:off x="5159895" y="3466800"/>
            <a:ext cx="2346893" cy="3391200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Group 18">
            <a:extLst>
              <a:ext uri="{FF2B5EF4-FFF2-40B4-BE49-F238E27FC236}">
                <a16:creationId xmlns:a16="http://schemas.microsoft.com/office/drawing/2014/main" id="{F24F4BC0-647A-4456-B160-4E314C837315}"/>
              </a:ext>
            </a:extLst>
          </p:cNvPr>
          <p:cNvGrpSpPr/>
          <p:nvPr/>
        </p:nvGrpSpPr>
        <p:grpSpPr>
          <a:xfrm>
            <a:off x="5442438" y="640804"/>
            <a:ext cx="1781806" cy="2109593"/>
            <a:chOff x="3886026" y="635485"/>
            <a:chExt cx="1659980" cy="21095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AA4B51-AECF-4387-B465-DC73273A9FB2}"/>
                </a:ext>
              </a:extLst>
            </p:cNvPr>
            <p:cNvSpPr txBox="1"/>
            <p:nvPr/>
          </p:nvSpPr>
          <p:spPr>
            <a:xfrm>
              <a:off x="4299064" y="635485"/>
              <a:ext cx="83390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9" name="Group 11">
              <a:extLst>
                <a:ext uri="{FF2B5EF4-FFF2-40B4-BE49-F238E27FC236}">
                  <a16:creationId xmlns:a16="http://schemas.microsoft.com/office/drawing/2014/main" id="{103DD288-F69D-4A23-86BB-155C4CDDB501}"/>
                </a:ext>
              </a:extLst>
            </p:cNvPr>
            <p:cNvGrpSpPr/>
            <p:nvPr/>
          </p:nvGrpSpPr>
          <p:grpSpPr>
            <a:xfrm>
              <a:off x="3886026" y="1413145"/>
              <a:ext cx="1659980" cy="1331933"/>
              <a:chOff x="6182533" y="1433695"/>
              <a:chExt cx="1692132" cy="133193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54ECFE-6AC7-4D98-A343-2EFFFBE70BB6}"/>
                  </a:ext>
                </a:extLst>
              </p:cNvPr>
              <p:cNvSpPr txBox="1"/>
              <p:nvPr/>
            </p:nvSpPr>
            <p:spPr>
              <a:xfrm>
                <a:off x="6182534" y="1433695"/>
                <a:ext cx="169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AF6EA8-CA51-4F94-B39F-E13754112CE3}"/>
                  </a:ext>
                </a:extLst>
              </p:cNvPr>
              <p:cNvSpPr txBox="1"/>
              <p:nvPr/>
            </p:nvSpPr>
            <p:spPr>
              <a:xfrm>
                <a:off x="6182533" y="1749965"/>
                <a:ext cx="16921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 </a:t>
                </a:r>
              </a:p>
            </p:txBody>
          </p:sp>
        </p:grpSp>
      </p:grpSp>
      <p:grpSp>
        <p:nvGrpSpPr>
          <p:cNvPr id="12" name="Group 19">
            <a:extLst>
              <a:ext uri="{FF2B5EF4-FFF2-40B4-BE49-F238E27FC236}">
                <a16:creationId xmlns:a16="http://schemas.microsoft.com/office/drawing/2014/main" id="{40212430-D08B-487A-BFDF-B4B2FD9CBCB8}"/>
              </a:ext>
            </a:extLst>
          </p:cNvPr>
          <p:cNvGrpSpPr/>
          <p:nvPr/>
        </p:nvGrpSpPr>
        <p:grpSpPr>
          <a:xfrm>
            <a:off x="5442438" y="4107604"/>
            <a:ext cx="1781806" cy="2109593"/>
            <a:chOff x="3886026" y="635485"/>
            <a:chExt cx="1659980" cy="210959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5E62D1-57DB-41FF-8814-3CCEA489310E}"/>
                </a:ext>
              </a:extLst>
            </p:cNvPr>
            <p:cNvSpPr txBox="1"/>
            <p:nvPr/>
          </p:nvSpPr>
          <p:spPr>
            <a:xfrm>
              <a:off x="4299064" y="635485"/>
              <a:ext cx="833905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83C89F28-3E44-49F6-AC18-DB32E0B609DD}"/>
                </a:ext>
              </a:extLst>
            </p:cNvPr>
            <p:cNvGrpSpPr/>
            <p:nvPr/>
          </p:nvGrpSpPr>
          <p:grpSpPr>
            <a:xfrm>
              <a:off x="3886026" y="1413145"/>
              <a:ext cx="1659980" cy="1331933"/>
              <a:chOff x="6182533" y="1433695"/>
              <a:chExt cx="1692132" cy="1331933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D76A715-A95D-4E2A-AFDA-2271D6DC7387}"/>
                  </a:ext>
                </a:extLst>
              </p:cNvPr>
              <p:cNvSpPr txBox="1"/>
              <p:nvPr/>
            </p:nvSpPr>
            <p:spPr>
              <a:xfrm>
                <a:off x="6182534" y="1433695"/>
                <a:ext cx="16921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2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2D4A75-89D7-493E-BE2C-180ECC9252A1}"/>
                  </a:ext>
                </a:extLst>
              </p:cNvPr>
              <p:cNvSpPr txBox="1"/>
              <p:nvPr/>
            </p:nvSpPr>
            <p:spPr>
              <a:xfrm>
                <a:off x="6182533" y="1749965"/>
                <a:ext cx="169213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You can simply impress your audience and add a unique zing and appeal to your Presentations.   </a:t>
                </a:r>
              </a:p>
            </p:txBody>
          </p:sp>
        </p:grpSp>
      </p:grpSp>
      <p:grpSp>
        <p:nvGrpSpPr>
          <p:cNvPr id="17" name="Group 24">
            <a:extLst>
              <a:ext uri="{FF2B5EF4-FFF2-40B4-BE49-F238E27FC236}">
                <a16:creationId xmlns:a16="http://schemas.microsoft.com/office/drawing/2014/main" id="{DA2C4934-9B57-4F4C-93E7-9D0B2EC15367}"/>
              </a:ext>
            </a:extLst>
          </p:cNvPr>
          <p:cNvGrpSpPr/>
          <p:nvPr/>
        </p:nvGrpSpPr>
        <p:grpSpPr>
          <a:xfrm>
            <a:off x="8514793" y="2369864"/>
            <a:ext cx="3097734" cy="923330"/>
            <a:chOff x="2551705" y="4283314"/>
            <a:chExt cx="2357003" cy="923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AA532F7-137C-45CF-9C5C-1BCC47E15F2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29367D-1D89-41C9-A2CE-B93803A1D82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27">
            <a:extLst>
              <a:ext uri="{FF2B5EF4-FFF2-40B4-BE49-F238E27FC236}">
                <a16:creationId xmlns:a16="http://schemas.microsoft.com/office/drawing/2014/main" id="{DAC50838-A8EE-4996-B057-439C1DD23FF1}"/>
              </a:ext>
            </a:extLst>
          </p:cNvPr>
          <p:cNvGrpSpPr/>
          <p:nvPr/>
        </p:nvGrpSpPr>
        <p:grpSpPr>
          <a:xfrm>
            <a:off x="8514793" y="3887775"/>
            <a:ext cx="3097734" cy="923330"/>
            <a:chOff x="2551705" y="4283314"/>
            <a:chExt cx="2357003" cy="9233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610FFA-5497-4059-9D40-73D19D8FADC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877FEB-7D9F-4049-B24C-8C025D53884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0">
            <a:extLst>
              <a:ext uri="{FF2B5EF4-FFF2-40B4-BE49-F238E27FC236}">
                <a16:creationId xmlns:a16="http://schemas.microsoft.com/office/drawing/2014/main" id="{0822794D-0CFD-4E7B-BDEE-43B70E8098C5}"/>
              </a:ext>
            </a:extLst>
          </p:cNvPr>
          <p:cNvGrpSpPr/>
          <p:nvPr/>
        </p:nvGrpSpPr>
        <p:grpSpPr>
          <a:xfrm>
            <a:off x="8514793" y="5405686"/>
            <a:ext cx="3097734" cy="923330"/>
            <a:chOff x="2551705" y="4283314"/>
            <a:chExt cx="2357003" cy="92333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9D0CE7-7293-435D-8BFF-6AC721750C4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1F1E8C-5944-4901-BF86-144D43358A4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Chevron 2">
            <a:extLst>
              <a:ext uri="{FF2B5EF4-FFF2-40B4-BE49-F238E27FC236}">
                <a16:creationId xmlns:a16="http://schemas.microsoft.com/office/drawing/2014/main" id="{5E04ACFA-BF81-46A8-84BB-211C3C65A110}"/>
              </a:ext>
            </a:extLst>
          </p:cNvPr>
          <p:cNvSpPr/>
          <p:nvPr/>
        </p:nvSpPr>
        <p:spPr>
          <a:xfrm rot="5400000">
            <a:off x="8052018" y="2468998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Chevron 2">
            <a:extLst>
              <a:ext uri="{FF2B5EF4-FFF2-40B4-BE49-F238E27FC236}">
                <a16:creationId xmlns:a16="http://schemas.microsoft.com/office/drawing/2014/main" id="{4A799ED3-F040-48E3-9D70-E03BF1283133}"/>
              </a:ext>
            </a:extLst>
          </p:cNvPr>
          <p:cNvSpPr/>
          <p:nvPr/>
        </p:nvSpPr>
        <p:spPr>
          <a:xfrm rot="5400000">
            <a:off x="8052018" y="3986909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Chevron 2">
            <a:extLst>
              <a:ext uri="{FF2B5EF4-FFF2-40B4-BE49-F238E27FC236}">
                <a16:creationId xmlns:a16="http://schemas.microsoft.com/office/drawing/2014/main" id="{BEAF000A-5A60-4985-91CC-CB21EB6F7AC0}"/>
              </a:ext>
            </a:extLst>
          </p:cNvPr>
          <p:cNvSpPr/>
          <p:nvPr/>
        </p:nvSpPr>
        <p:spPr>
          <a:xfrm rot="5400000">
            <a:off x="8052018" y="5504820"/>
            <a:ext cx="383815" cy="378971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750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1">
            <a:extLst>
              <a:ext uri="{FF2B5EF4-FFF2-40B4-BE49-F238E27FC236}">
                <a16:creationId xmlns:a16="http://schemas.microsoft.com/office/drawing/2014/main" id="{CC842368-96BD-48D9-9CC3-A5995775BBCE}"/>
              </a:ext>
            </a:extLst>
          </p:cNvPr>
          <p:cNvGrpSpPr/>
          <p:nvPr/>
        </p:nvGrpSpPr>
        <p:grpSpPr>
          <a:xfrm>
            <a:off x="930876" y="1858662"/>
            <a:ext cx="10330248" cy="2160000"/>
            <a:chOff x="1524000" y="1672440"/>
            <a:chExt cx="9144000" cy="2160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730A4B-C1D9-47BB-AF97-37005CD19C15}"/>
                </a:ext>
              </a:extLst>
            </p:cNvPr>
            <p:cNvSpPr/>
            <p:nvPr/>
          </p:nvSpPr>
          <p:spPr>
            <a:xfrm>
              <a:off x="1524000" y="1672440"/>
              <a:ext cx="1828800" cy="216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5A8D7B-9290-4A70-8499-C7DB29822398}"/>
                </a:ext>
              </a:extLst>
            </p:cNvPr>
            <p:cNvSpPr/>
            <p:nvPr/>
          </p:nvSpPr>
          <p:spPr>
            <a:xfrm>
              <a:off x="8839200" y="1672440"/>
              <a:ext cx="1828800" cy="216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accent5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625273-5CE2-4E3A-AC1A-66DDA26B29FE}"/>
                </a:ext>
              </a:extLst>
            </p:cNvPr>
            <p:cNvSpPr/>
            <p:nvPr/>
          </p:nvSpPr>
          <p:spPr>
            <a:xfrm>
              <a:off x="3352800" y="1672440"/>
              <a:ext cx="1828800" cy="216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078A4-35BE-4D89-A6D8-F3F13EBB98E6}"/>
                </a:ext>
              </a:extLst>
            </p:cNvPr>
            <p:cNvSpPr/>
            <p:nvPr/>
          </p:nvSpPr>
          <p:spPr>
            <a:xfrm>
              <a:off x="5181600" y="1672440"/>
              <a:ext cx="1828800" cy="21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8C30E-0227-424A-95FB-F2CB0C82EBAD}"/>
                </a:ext>
              </a:extLst>
            </p:cNvPr>
            <p:cNvSpPr/>
            <p:nvPr/>
          </p:nvSpPr>
          <p:spPr>
            <a:xfrm>
              <a:off x="7010400" y="1672440"/>
              <a:ext cx="1828800" cy="216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984C4E6-35AA-4677-B1D6-765CD1042424}"/>
              </a:ext>
            </a:extLst>
          </p:cNvPr>
          <p:cNvGrpSpPr/>
          <p:nvPr/>
        </p:nvGrpSpPr>
        <p:grpSpPr>
          <a:xfrm>
            <a:off x="1213085" y="2814122"/>
            <a:ext cx="1521441" cy="865061"/>
            <a:chOff x="3131840" y="2204865"/>
            <a:chExt cx="3096344" cy="86506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2E16ED-95B5-4827-8050-E0560D7F3BA3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074AD6-9A30-4DFC-8DD7-5682AB5D677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BB9086-42DE-4C3C-B3C1-5FA01539E7AB}"/>
              </a:ext>
            </a:extLst>
          </p:cNvPr>
          <p:cNvGrpSpPr/>
          <p:nvPr/>
        </p:nvGrpSpPr>
        <p:grpSpPr>
          <a:xfrm>
            <a:off x="3279351" y="2814122"/>
            <a:ext cx="1521441" cy="865061"/>
            <a:chOff x="3131840" y="2204865"/>
            <a:chExt cx="3096344" cy="86506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8B1C21-2160-4A95-98E6-3638E603DBF1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9DDDDC-410A-426E-B5EF-963D1DFA891F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2D9899-BA47-4859-B717-3D5BE364B18E}"/>
              </a:ext>
            </a:extLst>
          </p:cNvPr>
          <p:cNvGrpSpPr/>
          <p:nvPr/>
        </p:nvGrpSpPr>
        <p:grpSpPr>
          <a:xfrm>
            <a:off x="5345617" y="2814122"/>
            <a:ext cx="1521441" cy="865061"/>
            <a:chOff x="3131840" y="2204865"/>
            <a:chExt cx="3096344" cy="8650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2DBA16-5FE4-4458-B272-74B67A2913C6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7ADF4E-3E4A-4EBC-9348-CFB0084FB42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5B0D03-8E6B-423E-88AA-42F006430ED7}"/>
              </a:ext>
            </a:extLst>
          </p:cNvPr>
          <p:cNvGrpSpPr/>
          <p:nvPr/>
        </p:nvGrpSpPr>
        <p:grpSpPr>
          <a:xfrm>
            <a:off x="7411883" y="2814122"/>
            <a:ext cx="1521441" cy="865061"/>
            <a:chOff x="3131840" y="2204865"/>
            <a:chExt cx="3096344" cy="8650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E67A528-D3BC-4522-924E-726538D687AB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F854FA-D925-41F3-8C4B-4068B9F63624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158931-3762-431F-8EC4-DC3EDA7589B0}"/>
              </a:ext>
            </a:extLst>
          </p:cNvPr>
          <p:cNvGrpSpPr/>
          <p:nvPr/>
        </p:nvGrpSpPr>
        <p:grpSpPr>
          <a:xfrm>
            <a:off x="9478149" y="2814122"/>
            <a:ext cx="1521441" cy="865061"/>
            <a:chOff x="3131840" y="2204865"/>
            <a:chExt cx="3096344" cy="8650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004BE7-ACE3-460A-8C48-6339C8DAA24E}"/>
                </a:ext>
              </a:extLst>
            </p:cNvPr>
            <p:cNvSpPr txBox="1"/>
            <p:nvPr/>
          </p:nvSpPr>
          <p:spPr>
            <a:xfrm>
              <a:off x="3131840" y="2204865"/>
              <a:ext cx="309634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9EBC34-A0BB-467E-A407-1203652AF35D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11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09C4AC-A169-457C-8651-C524F3E77103}"/>
              </a:ext>
            </a:extLst>
          </p:cNvPr>
          <p:cNvSpPr txBox="1"/>
          <p:nvPr/>
        </p:nvSpPr>
        <p:spPr>
          <a:xfrm>
            <a:off x="3572032" y="4080655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40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46A7D-C9FB-4846-A575-03D5BEC8A4EC}"/>
              </a:ext>
            </a:extLst>
          </p:cNvPr>
          <p:cNvSpPr txBox="1"/>
          <p:nvPr/>
        </p:nvSpPr>
        <p:spPr>
          <a:xfrm>
            <a:off x="7334150" y="4080655"/>
            <a:ext cx="1300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ln w="12700">
                  <a:solidFill>
                    <a:schemeClr val="bg1"/>
                  </a:solidFill>
                </a:ln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ln w="12700">
                <a:solidFill>
                  <a:schemeClr val="bg1"/>
                </a:solidFill>
              </a:ln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6" name="Down Arrow 4">
            <a:extLst>
              <a:ext uri="{FF2B5EF4-FFF2-40B4-BE49-F238E27FC236}">
                <a16:creationId xmlns:a16="http://schemas.microsoft.com/office/drawing/2014/main" id="{F386AEFB-A157-4A6A-B249-6ECB5BE69006}"/>
              </a:ext>
            </a:extLst>
          </p:cNvPr>
          <p:cNvSpPr/>
          <p:nvPr/>
        </p:nvSpPr>
        <p:spPr>
          <a:xfrm>
            <a:off x="5056588" y="4146255"/>
            <a:ext cx="582983" cy="792128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Down Arrow 45">
            <a:extLst>
              <a:ext uri="{FF2B5EF4-FFF2-40B4-BE49-F238E27FC236}">
                <a16:creationId xmlns:a16="http://schemas.microsoft.com/office/drawing/2014/main" id="{90DCD2E4-26AB-46F2-B4CB-5E7368FE86AC}"/>
              </a:ext>
            </a:extLst>
          </p:cNvPr>
          <p:cNvSpPr/>
          <p:nvPr/>
        </p:nvSpPr>
        <p:spPr>
          <a:xfrm rot="10800000">
            <a:off x="6545754" y="4146255"/>
            <a:ext cx="582983" cy="792128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B28CB83-C26F-408B-8D78-6492A00079F9}"/>
              </a:ext>
            </a:extLst>
          </p:cNvPr>
          <p:cNvGrpSpPr/>
          <p:nvPr/>
        </p:nvGrpSpPr>
        <p:grpSpPr>
          <a:xfrm>
            <a:off x="1459355" y="4186735"/>
            <a:ext cx="1928437" cy="711174"/>
            <a:chOff x="3131840" y="2220253"/>
            <a:chExt cx="3096344" cy="7111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3C9ABD-3FC2-432E-A1F2-4C178FB3243F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2984441-3FFC-413C-80AB-8604AC24E9B3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1955AA-DF45-4B1F-9CB9-4EC94F2E0CED}"/>
              </a:ext>
            </a:extLst>
          </p:cNvPr>
          <p:cNvGrpSpPr/>
          <p:nvPr/>
        </p:nvGrpSpPr>
        <p:grpSpPr>
          <a:xfrm>
            <a:off x="8839878" y="4186735"/>
            <a:ext cx="1892769" cy="711174"/>
            <a:chOff x="3131840" y="2220253"/>
            <a:chExt cx="3096344" cy="7111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20AEC8-DD8C-4BAC-A395-4E1A931DF95B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F233730-9B56-4AB0-92AE-CD052FAE6892}"/>
                </a:ext>
              </a:extLst>
            </p:cNvPr>
            <p:cNvSpPr txBox="1"/>
            <p:nvPr/>
          </p:nvSpPr>
          <p:spPr>
            <a:xfrm>
              <a:off x="3131840" y="2469762"/>
              <a:ext cx="3096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    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21CFB33-77C7-460C-9199-791BE313B284}"/>
              </a:ext>
            </a:extLst>
          </p:cNvPr>
          <p:cNvSpPr/>
          <p:nvPr/>
        </p:nvSpPr>
        <p:spPr>
          <a:xfrm>
            <a:off x="930876" y="5041219"/>
            <a:ext cx="5004000" cy="107481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D194DD4-4F9B-48A1-A686-858597CFFCD7}"/>
              </a:ext>
            </a:extLst>
          </p:cNvPr>
          <p:cNvGrpSpPr/>
          <p:nvPr/>
        </p:nvGrpSpPr>
        <p:grpSpPr>
          <a:xfrm>
            <a:off x="1200372" y="5157564"/>
            <a:ext cx="4465010" cy="860596"/>
            <a:chOff x="2079598" y="4287457"/>
            <a:chExt cx="2262901" cy="86059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33E227-78AB-4E01-96B9-11792DA28FA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F7A7E2A-DA0D-41A8-9E3D-4314B899024B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FBA07CA-E0AF-4772-9EEF-5E97D3313BAD}"/>
              </a:ext>
            </a:extLst>
          </p:cNvPr>
          <p:cNvSpPr/>
          <p:nvPr/>
        </p:nvSpPr>
        <p:spPr>
          <a:xfrm>
            <a:off x="6257124" y="5041219"/>
            <a:ext cx="5004000" cy="10748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66ABCD2-55EB-411C-8E10-94B22C67791D}"/>
              </a:ext>
            </a:extLst>
          </p:cNvPr>
          <p:cNvGrpSpPr/>
          <p:nvPr/>
        </p:nvGrpSpPr>
        <p:grpSpPr>
          <a:xfrm>
            <a:off x="6526620" y="5157564"/>
            <a:ext cx="4465010" cy="860596"/>
            <a:chOff x="2079598" y="4287457"/>
            <a:chExt cx="2262901" cy="86059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DC1DE4E-1E28-428B-8B91-8EEA5FA4A13E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83F4F1-EE8B-477C-ABC6-1940CDB6D5BD}"/>
                </a:ext>
              </a:extLst>
            </p:cNvPr>
            <p:cNvSpPr txBox="1"/>
            <p:nvPr/>
          </p:nvSpPr>
          <p:spPr>
            <a:xfrm>
              <a:off x="2079598" y="4287457"/>
              <a:ext cx="22629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2" name="Rounded Rectangle 10">
            <a:extLst>
              <a:ext uri="{FF2B5EF4-FFF2-40B4-BE49-F238E27FC236}">
                <a16:creationId xmlns:a16="http://schemas.microsoft.com/office/drawing/2014/main" id="{C47FBBF3-1E66-4FC4-A6EE-60DB3F381CD1}"/>
              </a:ext>
            </a:extLst>
          </p:cNvPr>
          <p:cNvSpPr/>
          <p:nvPr/>
        </p:nvSpPr>
        <p:spPr>
          <a:xfrm>
            <a:off x="3923209" y="222983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873492EB-C6F5-4FE7-BC19-B3B0499FCABE}"/>
              </a:ext>
            </a:extLst>
          </p:cNvPr>
          <p:cNvSpPr/>
          <p:nvPr/>
        </p:nvSpPr>
        <p:spPr>
          <a:xfrm>
            <a:off x="1735352" y="2222127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Rounded Rectangle 25">
            <a:extLst>
              <a:ext uri="{FF2B5EF4-FFF2-40B4-BE49-F238E27FC236}">
                <a16:creationId xmlns:a16="http://schemas.microsoft.com/office/drawing/2014/main" id="{259CE4A9-1455-4BFC-8E9D-98C99714C635}"/>
              </a:ext>
            </a:extLst>
          </p:cNvPr>
          <p:cNvSpPr/>
          <p:nvPr/>
        </p:nvSpPr>
        <p:spPr>
          <a:xfrm>
            <a:off x="10068144" y="2238337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F35551BC-18A7-4858-9F8B-3164E1848F95}"/>
              </a:ext>
            </a:extLst>
          </p:cNvPr>
          <p:cNvSpPr/>
          <p:nvPr/>
        </p:nvSpPr>
        <p:spPr>
          <a:xfrm>
            <a:off x="7999404" y="2264975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ounded Rectangle 7">
            <a:extLst>
              <a:ext uri="{FF2B5EF4-FFF2-40B4-BE49-F238E27FC236}">
                <a16:creationId xmlns:a16="http://schemas.microsoft.com/office/drawing/2014/main" id="{4B732AE1-5782-4E38-88B7-2913EA0A4ACD}"/>
              </a:ext>
            </a:extLst>
          </p:cNvPr>
          <p:cNvSpPr/>
          <p:nvPr/>
        </p:nvSpPr>
        <p:spPr>
          <a:xfrm>
            <a:off x="5919912" y="2246051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1459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90676B-AFD5-45A1-9B8F-0630B185CE5B}"/>
              </a:ext>
            </a:extLst>
          </p:cNvPr>
          <p:cNvGrpSpPr/>
          <p:nvPr/>
        </p:nvGrpSpPr>
        <p:grpSpPr>
          <a:xfrm>
            <a:off x="8418230" y="3473368"/>
            <a:ext cx="2880000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E918DDE-02F4-4B03-ACB2-3DAB6D09CC7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7E247F-A440-4DDF-9430-FBF7F55B132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96E2B3F-2392-4630-A6C9-2650DC191B20}"/>
              </a:ext>
            </a:extLst>
          </p:cNvPr>
          <p:cNvGrpSpPr/>
          <p:nvPr/>
        </p:nvGrpSpPr>
        <p:grpSpPr>
          <a:xfrm>
            <a:off x="896814" y="3473368"/>
            <a:ext cx="2880000" cy="923330"/>
            <a:chOff x="3017859" y="4283314"/>
            <a:chExt cx="189084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CC41F8E-8EA1-4491-A310-BA7C75EAD926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49DB6-85BB-41ED-B6C8-821DE4372AA1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C3E914-E2E6-40CF-B393-15E22E819537}"/>
              </a:ext>
            </a:extLst>
          </p:cNvPr>
          <p:cNvGrpSpPr/>
          <p:nvPr/>
        </p:nvGrpSpPr>
        <p:grpSpPr>
          <a:xfrm>
            <a:off x="7276295" y="5150710"/>
            <a:ext cx="2880000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BE22F-11CF-443B-A04B-DE957351447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F566CA-9A53-4BCC-BFC5-39337E73F78F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A2276CF-B1A5-49DE-A440-89CC7FEDE7FF}"/>
              </a:ext>
            </a:extLst>
          </p:cNvPr>
          <p:cNvGrpSpPr/>
          <p:nvPr/>
        </p:nvGrpSpPr>
        <p:grpSpPr>
          <a:xfrm>
            <a:off x="2116647" y="1792528"/>
            <a:ext cx="2880000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4F1DA7-9519-4654-9E6A-60D1C815DC30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CB7702-2F58-46C9-AA7F-4D479BE98F9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Donut 20">
            <a:extLst>
              <a:ext uri="{FF2B5EF4-FFF2-40B4-BE49-F238E27FC236}">
                <a16:creationId xmlns:a16="http://schemas.microsoft.com/office/drawing/2014/main" id="{C73B7341-80BD-4032-8163-CE28D1C5C7FA}"/>
              </a:ext>
            </a:extLst>
          </p:cNvPr>
          <p:cNvSpPr/>
          <p:nvPr/>
        </p:nvSpPr>
        <p:spPr>
          <a:xfrm>
            <a:off x="4509946" y="2395562"/>
            <a:ext cx="3183699" cy="3079770"/>
          </a:xfrm>
          <a:prstGeom prst="donut">
            <a:avLst>
              <a:gd name="adj" fmla="val 986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49EB8F4F-5FBD-4E11-9C73-775A819DBEE3}"/>
              </a:ext>
            </a:extLst>
          </p:cNvPr>
          <p:cNvSpPr/>
          <p:nvPr/>
        </p:nvSpPr>
        <p:spPr>
          <a:xfrm>
            <a:off x="5605286" y="2092967"/>
            <a:ext cx="975307" cy="78024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ounded Rectangle 45">
            <a:extLst>
              <a:ext uri="{FF2B5EF4-FFF2-40B4-BE49-F238E27FC236}">
                <a16:creationId xmlns:a16="http://schemas.microsoft.com/office/drawing/2014/main" id="{30D9A9CC-A577-472F-9A80-B4D63656DBB1}"/>
              </a:ext>
            </a:extLst>
          </p:cNvPr>
          <p:cNvSpPr/>
          <p:nvPr/>
        </p:nvSpPr>
        <p:spPr>
          <a:xfrm>
            <a:off x="5602988" y="4989043"/>
            <a:ext cx="975307" cy="78024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ounded Rectangle 49">
            <a:extLst>
              <a:ext uri="{FF2B5EF4-FFF2-40B4-BE49-F238E27FC236}">
                <a16:creationId xmlns:a16="http://schemas.microsoft.com/office/drawing/2014/main" id="{45EFF47F-077C-4D1B-8094-256AD23D6264}"/>
              </a:ext>
            </a:extLst>
          </p:cNvPr>
          <p:cNvSpPr/>
          <p:nvPr/>
        </p:nvSpPr>
        <p:spPr>
          <a:xfrm>
            <a:off x="7117930" y="3539359"/>
            <a:ext cx="975307" cy="78024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ounded Rectangle 53">
            <a:extLst>
              <a:ext uri="{FF2B5EF4-FFF2-40B4-BE49-F238E27FC236}">
                <a16:creationId xmlns:a16="http://schemas.microsoft.com/office/drawing/2014/main" id="{444F84C5-E625-402E-9D6B-20EB68289100}"/>
              </a:ext>
            </a:extLst>
          </p:cNvPr>
          <p:cNvSpPr/>
          <p:nvPr/>
        </p:nvSpPr>
        <p:spPr>
          <a:xfrm>
            <a:off x="4098765" y="3539359"/>
            <a:ext cx="975307" cy="78024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7C37A9-4158-4CF7-B4FD-7FA3FDE767C6}"/>
              </a:ext>
            </a:extLst>
          </p:cNvPr>
          <p:cNvSpPr/>
          <p:nvPr/>
        </p:nvSpPr>
        <p:spPr>
          <a:xfrm>
            <a:off x="5562268" y="3387496"/>
            <a:ext cx="1083970" cy="10839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ounded Rectangle 10">
            <a:extLst>
              <a:ext uri="{FF2B5EF4-FFF2-40B4-BE49-F238E27FC236}">
                <a16:creationId xmlns:a16="http://schemas.microsoft.com/office/drawing/2014/main" id="{014758D0-1FB5-4182-9010-830AA8E4BD11}"/>
              </a:ext>
            </a:extLst>
          </p:cNvPr>
          <p:cNvSpPr/>
          <p:nvPr/>
        </p:nvSpPr>
        <p:spPr>
          <a:xfrm>
            <a:off x="4459337" y="3755435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2" name="Rounded Rectangle 5">
            <a:extLst>
              <a:ext uri="{FF2B5EF4-FFF2-40B4-BE49-F238E27FC236}">
                <a16:creationId xmlns:a16="http://schemas.microsoft.com/office/drawing/2014/main" id="{149D1846-04B4-453B-A228-55F3D312CABE}"/>
              </a:ext>
            </a:extLst>
          </p:cNvPr>
          <p:cNvSpPr/>
          <p:nvPr/>
        </p:nvSpPr>
        <p:spPr>
          <a:xfrm flipH="1">
            <a:off x="5836201" y="3732278"/>
            <a:ext cx="551055" cy="45458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 Same Side Corner Rectangle 11">
            <a:extLst>
              <a:ext uri="{FF2B5EF4-FFF2-40B4-BE49-F238E27FC236}">
                <a16:creationId xmlns:a16="http://schemas.microsoft.com/office/drawing/2014/main" id="{664F6A8F-7679-49D8-9B1A-A5379A3D53FA}"/>
              </a:ext>
            </a:extLst>
          </p:cNvPr>
          <p:cNvSpPr>
            <a:spLocks noChangeAspect="1"/>
          </p:cNvSpPr>
          <p:nvPr/>
        </p:nvSpPr>
        <p:spPr>
          <a:xfrm rot="9900000">
            <a:off x="5897999" y="231110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Block Arc 10">
            <a:extLst>
              <a:ext uri="{FF2B5EF4-FFF2-40B4-BE49-F238E27FC236}">
                <a16:creationId xmlns:a16="http://schemas.microsoft.com/office/drawing/2014/main" id="{D44A479B-21EE-4398-83C3-DE0F8BC20400}"/>
              </a:ext>
            </a:extLst>
          </p:cNvPr>
          <p:cNvSpPr/>
          <p:nvPr/>
        </p:nvSpPr>
        <p:spPr>
          <a:xfrm>
            <a:off x="7386854" y="3813431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36">
            <a:extLst>
              <a:ext uri="{FF2B5EF4-FFF2-40B4-BE49-F238E27FC236}">
                <a16:creationId xmlns:a16="http://schemas.microsoft.com/office/drawing/2014/main" id="{A3AEACC8-4D81-44F9-89B0-AE7A620F5987}"/>
              </a:ext>
            </a:extLst>
          </p:cNvPr>
          <p:cNvSpPr>
            <a:spLocks noChangeAspect="1"/>
          </p:cNvSpPr>
          <p:nvPr/>
        </p:nvSpPr>
        <p:spPr>
          <a:xfrm>
            <a:off x="5870013" y="5222622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C3777A6-80D5-4280-AA3F-2FCFD2F35D4D}"/>
              </a:ext>
            </a:extLst>
          </p:cNvPr>
          <p:cNvSpPr/>
          <p:nvPr/>
        </p:nvSpPr>
        <p:spPr>
          <a:xfrm>
            <a:off x="0" y="2672858"/>
            <a:ext cx="3064747" cy="2924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C76FF-236C-45B3-8A46-16212FF67F0C}"/>
              </a:ext>
            </a:extLst>
          </p:cNvPr>
          <p:cNvSpPr txBox="1"/>
          <p:nvPr/>
        </p:nvSpPr>
        <p:spPr>
          <a:xfrm>
            <a:off x="300162" y="3596568"/>
            <a:ext cx="24691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FBF4F9-313D-49E8-A73B-862A0A0BC4F9}"/>
              </a:ext>
            </a:extLst>
          </p:cNvPr>
          <p:cNvSpPr txBox="1"/>
          <p:nvPr/>
        </p:nvSpPr>
        <p:spPr>
          <a:xfrm>
            <a:off x="7729695" y="5739486"/>
            <a:ext cx="3171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Modern Infographic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755AC5-E176-4E2E-BB0A-52C11EE2041E}"/>
              </a:ext>
            </a:extLst>
          </p:cNvPr>
          <p:cNvSpPr txBox="1"/>
          <p:nvPr/>
        </p:nvSpPr>
        <p:spPr>
          <a:xfrm>
            <a:off x="5330648" y="1670091"/>
            <a:ext cx="5271418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867" dirty="0">
                <a:solidFill>
                  <a:schemeClr val="accent4"/>
                </a:solidFill>
                <a:cs typeface="Arial" pitchFamily="34" charset="0"/>
              </a:rPr>
              <a:t>L</a:t>
            </a:r>
            <a:r>
              <a:rPr lang="en-US" altLang="ko-KR" sz="1867" dirty="0">
                <a:solidFill>
                  <a:schemeClr val="accent4"/>
                </a:solidFill>
                <a:cs typeface="Arial" pitchFamily="34" charset="0"/>
              </a:rPr>
              <a:t>OREM IPSUM DOLOR SIT AMET, CU USU AGAM INTEGRE IMPEDIT.</a:t>
            </a:r>
            <a:endParaRPr lang="ko-KR" altLang="en-US" sz="1867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7E11C6-BBF7-4C68-9E52-B8B934809E6F}"/>
              </a:ext>
            </a:extLst>
          </p:cNvPr>
          <p:cNvSpPr txBox="1"/>
          <p:nvPr/>
        </p:nvSpPr>
        <p:spPr>
          <a:xfrm>
            <a:off x="5330648" y="872635"/>
            <a:ext cx="52714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accent1"/>
                </a:solidFill>
                <a:cs typeface="Arial" pitchFamily="34" charset="0"/>
              </a:rPr>
              <a:t>FIRE FIGHTING</a:t>
            </a:r>
            <a:endParaRPr lang="ko-KR" altLang="en-US" sz="5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B96EF9-3626-47B1-A8D0-EE3F7B83F272}"/>
              </a:ext>
            </a:extLst>
          </p:cNvPr>
          <p:cNvSpPr txBox="1"/>
          <p:nvPr/>
        </p:nvSpPr>
        <p:spPr>
          <a:xfrm>
            <a:off x="1432082" y="1019686"/>
            <a:ext cx="3682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 I hope and I believe that this Template will your Time, Money and Reputation. Easy to change colors, photos and Text.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50B29-962D-4A11-8263-5C51B75C14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120557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287DD82-F253-4220-8C58-C68661FF693A}"/>
              </a:ext>
            </a:extLst>
          </p:cNvPr>
          <p:cNvGrpSpPr/>
          <p:nvPr/>
        </p:nvGrpSpPr>
        <p:grpSpPr>
          <a:xfrm>
            <a:off x="6852747" y="714552"/>
            <a:ext cx="4823433" cy="969496"/>
            <a:chOff x="6509852" y="714552"/>
            <a:chExt cx="4946526" cy="96949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EE0150-92BB-444F-B58F-672390C333AB}"/>
                </a:ext>
              </a:extLst>
            </p:cNvPr>
            <p:cNvSpPr txBox="1"/>
            <p:nvPr/>
          </p:nvSpPr>
          <p:spPr>
            <a:xfrm>
              <a:off x="6509852" y="122238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430A320-AA91-4163-8B25-31961E6913BC}"/>
                </a:ext>
              </a:extLst>
            </p:cNvPr>
            <p:cNvSpPr txBox="1"/>
            <p:nvPr/>
          </p:nvSpPr>
          <p:spPr>
            <a:xfrm>
              <a:off x="6509852" y="714552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73C28A-88A6-4C1D-A1C7-1CE033314BF1}"/>
              </a:ext>
            </a:extLst>
          </p:cNvPr>
          <p:cNvSpPr txBox="1"/>
          <p:nvPr/>
        </p:nvSpPr>
        <p:spPr>
          <a:xfrm>
            <a:off x="5321198" y="625364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01</a:t>
            </a:r>
            <a:endParaRPr lang="ko-KR" altLang="en-US" dirty="0"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8E4CC-349C-4CB9-A50B-90140BA9F4E5}"/>
              </a:ext>
            </a:extLst>
          </p:cNvPr>
          <p:cNvGrpSpPr/>
          <p:nvPr/>
        </p:nvGrpSpPr>
        <p:grpSpPr>
          <a:xfrm>
            <a:off x="6852747" y="2218019"/>
            <a:ext cx="4823433" cy="962960"/>
            <a:chOff x="6509852" y="2211483"/>
            <a:chExt cx="4946526" cy="9629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6CB09AC-B245-447F-8EDD-13F9A10EF6A9}"/>
                </a:ext>
              </a:extLst>
            </p:cNvPr>
            <p:cNvSpPr txBox="1"/>
            <p:nvPr/>
          </p:nvSpPr>
          <p:spPr>
            <a:xfrm>
              <a:off x="6509852" y="271277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04FC56-3AD2-42A5-BE0B-5C30FBEBA2B3}"/>
                </a:ext>
              </a:extLst>
            </p:cNvPr>
            <p:cNvSpPr txBox="1"/>
            <p:nvPr/>
          </p:nvSpPr>
          <p:spPr>
            <a:xfrm>
              <a:off x="6509852" y="2211483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A0DFE0A-76E9-4061-BD4A-F54FA5179163}"/>
              </a:ext>
            </a:extLst>
          </p:cNvPr>
          <p:cNvSpPr txBox="1"/>
          <p:nvPr/>
        </p:nvSpPr>
        <p:spPr>
          <a:xfrm>
            <a:off x="5321198" y="2122295"/>
            <a:ext cx="1531549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</a:rPr>
              <a:t>02</a:t>
            </a:r>
            <a:endParaRPr lang="ko-KR" altLang="en-US" sz="72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B4F864-A861-476B-923A-08C4C979C233}"/>
              </a:ext>
            </a:extLst>
          </p:cNvPr>
          <p:cNvGrpSpPr/>
          <p:nvPr/>
        </p:nvGrpSpPr>
        <p:grpSpPr>
          <a:xfrm>
            <a:off x="6852747" y="3714950"/>
            <a:ext cx="4823433" cy="956424"/>
            <a:chOff x="6509852" y="3708414"/>
            <a:chExt cx="4946526" cy="9564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75655A-E122-4025-B0B0-C8A9439981D5}"/>
                </a:ext>
              </a:extLst>
            </p:cNvPr>
            <p:cNvSpPr txBox="1"/>
            <p:nvPr/>
          </p:nvSpPr>
          <p:spPr>
            <a:xfrm>
              <a:off x="6509852" y="4203173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6DE720-E4DF-4A40-BC2A-BF8952FFEF40}"/>
                </a:ext>
              </a:extLst>
            </p:cNvPr>
            <p:cNvSpPr txBox="1"/>
            <p:nvPr/>
          </p:nvSpPr>
          <p:spPr>
            <a:xfrm>
              <a:off x="6509852" y="370841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950BEB5-563A-4D87-8E7D-C208952DDBB9}"/>
              </a:ext>
            </a:extLst>
          </p:cNvPr>
          <p:cNvSpPr txBox="1"/>
          <p:nvPr/>
        </p:nvSpPr>
        <p:spPr>
          <a:xfrm>
            <a:off x="5321198" y="361922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03</a:t>
            </a:r>
            <a:endParaRPr lang="ko-KR" altLang="en-US" dirty="0">
              <a:effectLst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A8DD571-E60C-4A2A-866E-FA364971F739}"/>
              </a:ext>
            </a:extLst>
          </p:cNvPr>
          <p:cNvGrpSpPr/>
          <p:nvPr/>
        </p:nvGrpSpPr>
        <p:grpSpPr>
          <a:xfrm>
            <a:off x="6852747" y="5205344"/>
            <a:ext cx="4823433" cy="949889"/>
            <a:chOff x="6509852" y="5205344"/>
            <a:chExt cx="4946526" cy="94988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7129E0-D141-4EF8-8714-017A27AB14F6}"/>
                </a:ext>
              </a:extLst>
            </p:cNvPr>
            <p:cNvSpPr txBox="1"/>
            <p:nvPr/>
          </p:nvSpPr>
          <p:spPr>
            <a:xfrm>
              <a:off x="6509852" y="5693568"/>
              <a:ext cx="4946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CAC8CA-DF6A-4790-886D-9FD7B3CDA1A6}"/>
                </a:ext>
              </a:extLst>
            </p:cNvPr>
            <p:cNvSpPr txBox="1"/>
            <p:nvPr/>
          </p:nvSpPr>
          <p:spPr>
            <a:xfrm>
              <a:off x="6509852" y="5205344"/>
              <a:ext cx="4946526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79C10F8-8467-43C5-A291-0A12C1F8549B}"/>
              </a:ext>
            </a:extLst>
          </p:cNvPr>
          <p:cNvSpPr txBox="1"/>
          <p:nvPr/>
        </p:nvSpPr>
        <p:spPr>
          <a:xfrm>
            <a:off x="5321198" y="5116156"/>
            <a:ext cx="153154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altLang="ko-KR" dirty="0">
                <a:effectLst/>
              </a:rPr>
              <a:t>04</a:t>
            </a:r>
            <a:endParaRPr lang="ko-KR" altLang="en-US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CD59E-5399-48CB-9D40-0CCDAB025D2A}"/>
              </a:ext>
            </a:extLst>
          </p:cNvPr>
          <p:cNvSpPr txBox="1"/>
          <p:nvPr/>
        </p:nvSpPr>
        <p:spPr>
          <a:xfrm>
            <a:off x="826477" y="525711"/>
            <a:ext cx="367518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effectLst>
                  <a:outerShdw blurRad="12700" dist="88900" dir="3000000" algn="tl" rotWithShape="0">
                    <a:schemeClr val="accent2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altLang="ko-KR" sz="5400" dirty="0">
                <a:effectLst/>
                <a:latin typeface="+mj-lt"/>
              </a:rPr>
              <a:t>Agenda Style</a:t>
            </a:r>
            <a:endParaRPr lang="ko-KR" altLang="en-US" sz="54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9136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4C8CC3-9995-463A-B452-6DABF12A2346}"/>
              </a:ext>
            </a:extLst>
          </p:cNvPr>
          <p:cNvSpPr/>
          <p:nvPr/>
        </p:nvSpPr>
        <p:spPr>
          <a:xfrm>
            <a:off x="2427076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B8FEB3E-AFCA-464A-BB5F-F168488E8529}"/>
              </a:ext>
            </a:extLst>
          </p:cNvPr>
          <p:cNvSpPr/>
          <p:nvPr/>
        </p:nvSpPr>
        <p:spPr>
          <a:xfrm>
            <a:off x="3833419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44F809-C215-42A9-A924-B6EA003E2DEA}"/>
              </a:ext>
            </a:extLst>
          </p:cNvPr>
          <p:cNvSpPr/>
          <p:nvPr/>
        </p:nvSpPr>
        <p:spPr>
          <a:xfrm>
            <a:off x="5239762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3A5FACD-D91F-414E-B10F-6501CBEE7968}"/>
              </a:ext>
            </a:extLst>
          </p:cNvPr>
          <p:cNvSpPr/>
          <p:nvPr/>
        </p:nvSpPr>
        <p:spPr>
          <a:xfrm>
            <a:off x="6646105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9581B63-9470-4837-9FC7-1272AC0713F6}"/>
              </a:ext>
            </a:extLst>
          </p:cNvPr>
          <p:cNvSpPr txBox="1"/>
          <p:nvPr/>
        </p:nvSpPr>
        <p:spPr>
          <a:xfrm>
            <a:off x="1070268" y="3194341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AC16A2-4B59-4972-893C-0DCBF41F90A8}"/>
              </a:ext>
            </a:extLst>
          </p:cNvPr>
          <p:cNvSpPr txBox="1"/>
          <p:nvPr/>
        </p:nvSpPr>
        <p:spPr>
          <a:xfrm>
            <a:off x="1070268" y="5415738"/>
            <a:ext cx="9246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6F7EBD2-3EE2-42B2-9088-BF65B6E7B5C8}"/>
              </a:ext>
            </a:extLst>
          </p:cNvPr>
          <p:cNvSpPr/>
          <p:nvPr/>
        </p:nvSpPr>
        <p:spPr>
          <a:xfrm>
            <a:off x="9251653" y="1900485"/>
            <a:ext cx="1872208" cy="187220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1C3F8-97E5-4053-A408-BAFEBF37F06A}"/>
              </a:ext>
            </a:extLst>
          </p:cNvPr>
          <p:cNvSpPr txBox="1"/>
          <p:nvPr/>
        </p:nvSpPr>
        <p:spPr>
          <a:xfrm>
            <a:off x="2311905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0D7B51E-95EA-4E67-A682-E2D1CF5879A7}"/>
              </a:ext>
            </a:extLst>
          </p:cNvPr>
          <p:cNvSpPr txBox="1"/>
          <p:nvPr/>
        </p:nvSpPr>
        <p:spPr>
          <a:xfrm>
            <a:off x="230801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E93A35-9D25-4EA5-82C4-E3CA6D863C44}"/>
              </a:ext>
            </a:extLst>
          </p:cNvPr>
          <p:cNvSpPr txBox="1"/>
          <p:nvPr/>
        </p:nvSpPr>
        <p:spPr>
          <a:xfrm>
            <a:off x="6530934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8355D8-037E-47B4-BBDD-DECF078D43B6}"/>
              </a:ext>
            </a:extLst>
          </p:cNvPr>
          <p:cNvSpPr txBox="1"/>
          <p:nvPr/>
        </p:nvSpPr>
        <p:spPr>
          <a:xfrm>
            <a:off x="6527042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6330B6-4C40-4FD8-90A2-0F9C2D7EB987}"/>
              </a:ext>
            </a:extLst>
          </p:cNvPr>
          <p:cNvSpPr txBox="1"/>
          <p:nvPr/>
        </p:nvSpPr>
        <p:spPr>
          <a:xfrm>
            <a:off x="3718248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14DEC-9CD3-40BE-BCA5-6734D290A0D7}"/>
              </a:ext>
            </a:extLst>
          </p:cNvPr>
          <p:cNvSpPr txBox="1"/>
          <p:nvPr/>
        </p:nvSpPr>
        <p:spPr>
          <a:xfrm>
            <a:off x="3714356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8C98A8-2A56-4F56-A3D8-DBA77C5CCDEC}"/>
              </a:ext>
            </a:extLst>
          </p:cNvPr>
          <p:cNvSpPr txBox="1"/>
          <p:nvPr/>
        </p:nvSpPr>
        <p:spPr>
          <a:xfrm>
            <a:off x="5124591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BD57B1-9298-43E6-8584-2EFD30F741BA}"/>
              </a:ext>
            </a:extLst>
          </p:cNvPr>
          <p:cNvSpPr txBox="1"/>
          <p:nvPr/>
        </p:nvSpPr>
        <p:spPr>
          <a:xfrm>
            <a:off x="5120698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751F8F-042F-48CD-B59C-EC9656FAC439}"/>
              </a:ext>
            </a:extLst>
          </p:cNvPr>
          <p:cNvSpPr txBox="1"/>
          <p:nvPr/>
        </p:nvSpPr>
        <p:spPr>
          <a:xfrm>
            <a:off x="2416224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5E5B4F-FCD1-4EFF-8D67-379A5B45E84F}"/>
              </a:ext>
            </a:extLst>
          </p:cNvPr>
          <p:cNvSpPr txBox="1"/>
          <p:nvPr/>
        </p:nvSpPr>
        <p:spPr>
          <a:xfrm>
            <a:off x="3822567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435CB5-1DFC-4A80-9D3C-4E889F05E836}"/>
              </a:ext>
            </a:extLst>
          </p:cNvPr>
          <p:cNvSpPr txBox="1"/>
          <p:nvPr/>
        </p:nvSpPr>
        <p:spPr>
          <a:xfrm>
            <a:off x="5228910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68%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BD4E7E-4227-4BDC-93D8-DD5A30F1A468}"/>
              </a:ext>
            </a:extLst>
          </p:cNvPr>
          <p:cNvSpPr txBox="1"/>
          <p:nvPr/>
        </p:nvSpPr>
        <p:spPr>
          <a:xfrm>
            <a:off x="6635253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184660-F525-416A-B8E2-F293A4A8F3D2}"/>
              </a:ext>
            </a:extLst>
          </p:cNvPr>
          <p:cNvSpPr/>
          <p:nvPr/>
        </p:nvSpPr>
        <p:spPr>
          <a:xfrm>
            <a:off x="2427406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9551DFF-6C2B-494F-A32C-69D1A404C0A3}"/>
              </a:ext>
            </a:extLst>
          </p:cNvPr>
          <p:cNvSpPr/>
          <p:nvPr/>
        </p:nvSpPr>
        <p:spPr>
          <a:xfrm>
            <a:off x="3833749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3FDA5AB-0E85-4D03-838D-4EB2F0A8CFCA}"/>
              </a:ext>
            </a:extLst>
          </p:cNvPr>
          <p:cNvSpPr/>
          <p:nvPr/>
        </p:nvSpPr>
        <p:spPr>
          <a:xfrm>
            <a:off x="5240092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7D907F3-B28A-4C4D-A190-C91439038B7D}"/>
              </a:ext>
            </a:extLst>
          </p:cNvPr>
          <p:cNvSpPr/>
          <p:nvPr/>
        </p:nvSpPr>
        <p:spPr>
          <a:xfrm>
            <a:off x="6646435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0EEE12A-C018-4219-B668-870728007AFB}"/>
              </a:ext>
            </a:extLst>
          </p:cNvPr>
          <p:cNvSpPr/>
          <p:nvPr/>
        </p:nvSpPr>
        <p:spPr>
          <a:xfrm>
            <a:off x="9251983" y="4139337"/>
            <a:ext cx="1872208" cy="1872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AD42A4-23EA-431B-9F88-E4D023E71C5A}"/>
              </a:ext>
            </a:extLst>
          </p:cNvPr>
          <p:cNvSpPr txBox="1"/>
          <p:nvPr/>
        </p:nvSpPr>
        <p:spPr>
          <a:xfrm>
            <a:off x="2312235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05D653-9F45-42AB-A282-565EE518F3A4}"/>
              </a:ext>
            </a:extLst>
          </p:cNvPr>
          <p:cNvSpPr txBox="1"/>
          <p:nvPr/>
        </p:nvSpPr>
        <p:spPr>
          <a:xfrm>
            <a:off x="230834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CAFCE0-E99F-41FD-9333-CA7D00F54AB2}"/>
              </a:ext>
            </a:extLst>
          </p:cNvPr>
          <p:cNvSpPr txBox="1"/>
          <p:nvPr/>
        </p:nvSpPr>
        <p:spPr>
          <a:xfrm>
            <a:off x="6531264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61323E4-D693-4228-94E7-2357F5A65F6B}"/>
              </a:ext>
            </a:extLst>
          </p:cNvPr>
          <p:cNvSpPr txBox="1"/>
          <p:nvPr/>
        </p:nvSpPr>
        <p:spPr>
          <a:xfrm>
            <a:off x="6527372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8DBA54-690D-4F0A-885B-C0AC2E27B080}"/>
              </a:ext>
            </a:extLst>
          </p:cNvPr>
          <p:cNvSpPr txBox="1"/>
          <p:nvPr/>
        </p:nvSpPr>
        <p:spPr>
          <a:xfrm>
            <a:off x="3718578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AE7B47-3556-4BC4-9DA0-DF83F92F98CB}"/>
              </a:ext>
            </a:extLst>
          </p:cNvPr>
          <p:cNvSpPr txBox="1"/>
          <p:nvPr/>
        </p:nvSpPr>
        <p:spPr>
          <a:xfrm>
            <a:off x="3714686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B0D3DFD-13E8-43C2-8260-CF2DE9B8057D}"/>
              </a:ext>
            </a:extLst>
          </p:cNvPr>
          <p:cNvSpPr txBox="1"/>
          <p:nvPr/>
        </p:nvSpPr>
        <p:spPr>
          <a:xfrm>
            <a:off x="5124921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216F068-6A10-47A7-97CA-9833B1653562}"/>
              </a:ext>
            </a:extLst>
          </p:cNvPr>
          <p:cNvSpPr txBox="1"/>
          <p:nvPr/>
        </p:nvSpPr>
        <p:spPr>
          <a:xfrm>
            <a:off x="5121028" y="5579498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944EA0E-E516-4750-AF7F-014CBA8E72DD}"/>
              </a:ext>
            </a:extLst>
          </p:cNvPr>
          <p:cNvSpPr txBox="1"/>
          <p:nvPr/>
        </p:nvSpPr>
        <p:spPr>
          <a:xfrm>
            <a:off x="2416554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35%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8D360EB-32D5-4F9A-8AB3-774AF527809C}"/>
              </a:ext>
            </a:extLst>
          </p:cNvPr>
          <p:cNvSpPr txBox="1"/>
          <p:nvPr/>
        </p:nvSpPr>
        <p:spPr>
          <a:xfrm>
            <a:off x="3822897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815102-CE76-463D-A5A4-D1C555B75E36}"/>
              </a:ext>
            </a:extLst>
          </p:cNvPr>
          <p:cNvSpPr txBox="1"/>
          <p:nvPr/>
        </p:nvSpPr>
        <p:spPr>
          <a:xfrm>
            <a:off x="5229240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F343C39-555B-48B8-A77C-163D2D94B428}"/>
              </a:ext>
            </a:extLst>
          </p:cNvPr>
          <p:cNvSpPr txBox="1"/>
          <p:nvPr/>
        </p:nvSpPr>
        <p:spPr>
          <a:xfrm>
            <a:off x="6635583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72%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0B5FAA9-BACE-4091-8EAC-B7D2E40F31A4}"/>
              </a:ext>
            </a:extLst>
          </p:cNvPr>
          <p:cNvGrpSpPr/>
          <p:nvPr/>
        </p:nvGrpSpPr>
        <p:grpSpPr>
          <a:xfrm>
            <a:off x="9959002" y="2410773"/>
            <a:ext cx="1148636" cy="851632"/>
            <a:chOff x="7274108" y="2303688"/>
            <a:chExt cx="1148636" cy="8516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8BA82D0-E7EE-41B9-AE66-EAB8316D659C}"/>
                </a:ext>
              </a:extLst>
            </p:cNvPr>
            <p:cNvSpPr txBox="1"/>
            <p:nvPr/>
          </p:nvSpPr>
          <p:spPr>
            <a:xfrm>
              <a:off x="7380374" y="2303688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68%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5DF8FD8-CDC1-49AA-A701-336EF67CD2AD}"/>
                </a:ext>
              </a:extLst>
            </p:cNvPr>
            <p:cNvSpPr txBox="1"/>
            <p:nvPr/>
          </p:nvSpPr>
          <p:spPr>
            <a:xfrm>
              <a:off x="7274108" y="2847543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4245C1-B258-4800-B2E9-B665AEB3D8F5}"/>
              </a:ext>
            </a:extLst>
          </p:cNvPr>
          <p:cNvGrpSpPr/>
          <p:nvPr/>
        </p:nvGrpSpPr>
        <p:grpSpPr>
          <a:xfrm>
            <a:off x="9959002" y="4674409"/>
            <a:ext cx="1148636" cy="802064"/>
            <a:chOff x="7274108" y="4369480"/>
            <a:chExt cx="1148636" cy="80206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040C404-2B72-4ADC-89B3-53A74D543E49}"/>
                </a:ext>
              </a:extLst>
            </p:cNvPr>
            <p:cNvSpPr txBox="1"/>
            <p:nvPr/>
          </p:nvSpPr>
          <p:spPr>
            <a:xfrm>
              <a:off x="7380374" y="4369480"/>
              <a:ext cx="936104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72%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ED123E2-67E2-4E85-AA0E-67B79B2BA66E}"/>
                </a:ext>
              </a:extLst>
            </p:cNvPr>
            <p:cNvSpPr txBox="1"/>
            <p:nvPr/>
          </p:nvSpPr>
          <p:spPr>
            <a:xfrm>
              <a:off x="7274108" y="4863767"/>
              <a:ext cx="11486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9548760-D9C6-41C1-8A35-20B88AD98CC1}"/>
              </a:ext>
            </a:extLst>
          </p:cNvPr>
          <p:cNvCxnSpPr>
            <a:cxnSpLocks/>
          </p:cNvCxnSpPr>
          <p:nvPr/>
        </p:nvCxnSpPr>
        <p:spPr>
          <a:xfrm>
            <a:off x="882595" y="3968750"/>
            <a:ext cx="10416208" cy="316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5">
            <a:extLst>
              <a:ext uri="{FF2B5EF4-FFF2-40B4-BE49-F238E27FC236}">
                <a16:creationId xmlns:a16="http://schemas.microsoft.com/office/drawing/2014/main" id="{1219C2BC-C6AA-4B05-9673-B474C4D3FB8F}"/>
              </a:ext>
            </a:extLst>
          </p:cNvPr>
          <p:cNvSpPr/>
          <p:nvPr/>
        </p:nvSpPr>
        <p:spPr>
          <a:xfrm>
            <a:off x="8052447" y="2336536"/>
            <a:ext cx="914400" cy="914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8F7BBCE-5B30-4D64-BD86-74AE9EF6B6DE}"/>
              </a:ext>
            </a:extLst>
          </p:cNvPr>
          <p:cNvSpPr txBox="1"/>
          <p:nvPr/>
        </p:nvSpPr>
        <p:spPr>
          <a:xfrm>
            <a:off x="7937276" y="2620566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CE8673-7189-43C7-8739-069F9266105C}"/>
              </a:ext>
            </a:extLst>
          </p:cNvPr>
          <p:cNvSpPr txBox="1"/>
          <p:nvPr/>
        </p:nvSpPr>
        <p:spPr>
          <a:xfrm>
            <a:off x="7933384" y="334064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8A0574-00D0-4704-9123-B3C07C598E90}"/>
              </a:ext>
            </a:extLst>
          </p:cNvPr>
          <p:cNvSpPr txBox="1"/>
          <p:nvPr/>
        </p:nvSpPr>
        <p:spPr>
          <a:xfrm>
            <a:off x="8041595" y="1881916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43%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4" name="Oval 27">
            <a:extLst>
              <a:ext uri="{FF2B5EF4-FFF2-40B4-BE49-F238E27FC236}">
                <a16:creationId xmlns:a16="http://schemas.microsoft.com/office/drawing/2014/main" id="{5C1A31D8-4CA0-4B41-873C-ED2536763F63}"/>
              </a:ext>
            </a:extLst>
          </p:cNvPr>
          <p:cNvSpPr/>
          <p:nvPr/>
        </p:nvSpPr>
        <p:spPr>
          <a:xfrm>
            <a:off x="8052777" y="4575388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D65DAE6-024C-4718-8A93-ADB96711B9D5}"/>
              </a:ext>
            </a:extLst>
          </p:cNvPr>
          <p:cNvSpPr txBox="1"/>
          <p:nvPr/>
        </p:nvSpPr>
        <p:spPr>
          <a:xfrm>
            <a:off x="7937606" y="4859418"/>
            <a:ext cx="1148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0CB7431-4BA2-4D8C-8890-B87F8449B362}"/>
              </a:ext>
            </a:extLst>
          </p:cNvPr>
          <p:cNvSpPr txBox="1"/>
          <p:nvPr/>
        </p:nvSpPr>
        <p:spPr>
          <a:xfrm>
            <a:off x="7933714" y="5572586"/>
            <a:ext cx="114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E11BEC-71F7-4656-92BD-6436F5548D63}"/>
              </a:ext>
            </a:extLst>
          </p:cNvPr>
          <p:cNvSpPr txBox="1"/>
          <p:nvPr/>
        </p:nvSpPr>
        <p:spPr>
          <a:xfrm>
            <a:off x="8041925" y="4120768"/>
            <a:ext cx="93610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8" name="Round Same Side Corner Rectangle 8">
            <a:extLst>
              <a:ext uri="{FF2B5EF4-FFF2-40B4-BE49-F238E27FC236}">
                <a16:creationId xmlns:a16="http://schemas.microsoft.com/office/drawing/2014/main" id="{EF843CC8-167E-4188-93B8-1AA8F0B2E586}"/>
              </a:ext>
            </a:extLst>
          </p:cNvPr>
          <p:cNvSpPr/>
          <p:nvPr/>
        </p:nvSpPr>
        <p:spPr>
          <a:xfrm>
            <a:off x="9630675" y="2368676"/>
            <a:ext cx="344072" cy="906201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9" name="Round Same Side Corner Rectangle 20">
            <a:extLst>
              <a:ext uri="{FF2B5EF4-FFF2-40B4-BE49-F238E27FC236}">
                <a16:creationId xmlns:a16="http://schemas.microsoft.com/office/drawing/2014/main" id="{BDE504A8-73E1-45F5-82FD-910BEDD75234}"/>
              </a:ext>
            </a:extLst>
          </p:cNvPr>
          <p:cNvSpPr/>
          <p:nvPr/>
        </p:nvSpPr>
        <p:spPr>
          <a:xfrm rot="10800000">
            <a:off x="9588346" y="4678788"/>
            <a:ext cx="428733" cy="91457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1E479751-3B12-4384-A002-B53DB502974B}"/>
              </a:ext>
            </a:extLst>
          </p:cNvPr>
          <p:cNvSpPr/>
          <p:nvPr/>
        </p:nvSpPr>
        <p:spPr>
          <a:xfrm>
            <a:off x="1276373" y="2484263"/>
            <a:ext cx="487680" cy="4868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ectangle 14">
            <a:extLst>
              <a:ext uri="{FF2B5EF4-FFF2-40B4-BE49-F238E27FC236}">
                <a16:creationId xmlns:a16="http://schemas.microsoft.com/office/drawing/2014/main" id="{22A89E9D-6D21-46D3-80BB-DF8C374137EF}"/>
              </a:ext>
            </a:extLst>
          </p:cNvPr>
          <p:cNvSpPr/>
          <p:nvPr/>
        </p:nvSpPr>
        <p:spPr>
          <a:xfrm>
            <a:off x="1193083" y="4674409"/>
            <a:ext cx="621809" cy="621809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5288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8">
            <a:extLst>
              <a:ext uri="{FF2B5EF4-FFF2-40B4-BE49-F238E27FC236}">
                <a16:creationId xmlns:a16="http://schemas.microsoft.com/office/drawing/2014/main" id="{4B918A8E-A6AA-45F8-9A9C-37053B3FA01E}"/>
              </a:ext>
            </a:extLst>
          </p:cNvPr>
          <p:cNvGrpSpPr/>
          <p:nvPr/>
        </p:nvGrpSpPr>
        <p:grpSpPr>
          <a:xfrm>
            <a:off x="1143000" y="2745280"/>
            <a:ext cx="10020300" cy="1912446"/>
            <a:chOff x="1460434" y="3139357"/>
            <a:chExt cx="6320376" cy="125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D5C086-54AA-439F-AF9C-58F42069B12D}"/>
                </a:ext>
              </a:extLst>
            </p:cNvPr>
            <p:cNvSpPr/>
            <p:nvPr/>
          </p:nvSpPr>
          <p:spPr>
            <a:xfrm>
              <a:off x="4617326" y="3453985"/>
              <a:ext cx="1581742" cy="3107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AC4F145-3007-47D7-A69B-567AF144AD18}"/>
                </a:ext>
              </a:extLst>
            </p:cNvPr>
            <p:cNvSpPr/>
            <p:nvPr/>
          </p:nvSpPr>
          <p:spPr>
            <a:xfrm>
              <a:off x="6199068" y="3139357"/>
              <a:ext cx="1581742" cy="3107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A46B5BC-C604-4DB4-9929-8B7A31403448}"/>
                </a:ext>
              </a:extLst>
            </p:cNvPr>
            <p:cNvSpPr/>
            <p:nvPr/>
          </p:nvSpPr>
          <p:spPr>
            <a:xfrm>
              <a:off x="1460434" y="4085540"/>
              <a:ext cx="1581742" cy="3107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55B19CAC-2B65-42AB-8F99-99D5DA4E6A65}"/>
                </a:ext>
              </a:extLst>
            </p:cNvPr>
            <p:cNvSpPr/>
            <p:nvPr/>
          </p:nvSpPr>
          <p:spPr>
            <a:xfrm>
              <a:off x="3035584" y="3768613"/>
              <a:ext cx="1581742" cy="3107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bliqueTopLeft">
                <a:rot lat="0" lon="0" rev="0"/>
              </a:camera>
              <a:lightRig rig="balanced" dir="t"/>
            </a:scene3d>
            <a:sp3d extrusionH="889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7009F71-40F2-4368-A37E-B7F124AB644A}"/>
              </a:ext>
            </a:extLst>
          </p:cNvPr>
          <p:cNvSpPr txBox="1"/>
          <p:nvPr/>
        </p:nvSpPr>
        <p:spPr>
          <a:xfrm>
            <a:off x="4226118" y="3788247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00D33-A8EB-4920-A00D-CADBCADDD6E1}"/>
              </a:ext>
            </a:extLst>
          </p:cNvPr>
          <p:cNvSpPr txBox="1"/>
          <p:nvPr/>
        </p:nvSpPr>
        <p:spPr>
          <a:xfrm>
            <a:off x="6730322" y="3308032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F1D682-478E-411C-AADE-6905B041C497}"/>
              </a:ext>
            </a:extLst>
          </p:cNvPr>
          <p:cNvSpPr txBox="1"/>
          <p:nvPr/>
        </p:nvSpPr>
        <p:spPr>
          <a:xfrm>
            <a:off x="9234526" y="2827817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A28DC-DFC6-4242-8958-35F1BBF7D912}"/>
              </a:ext>
            </a:extLst>
          </p:cNvPr>
          <p:cNvSpPr txBox="1"/>
          <p:nvPr/>
        </p:nvSpPr>
        <p:spPr>
          <a:xfrm>
            <a:off x="1721914" y="4268463"/>
            <a:ext cx="134986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그룹 3">
            <a:extLst>
              <a:ext uri="{FF2B5EF4-FFF2-40B4-BE49-F238E27FC236}">
                <a16:creationId xmlns:a16="http://schemas.microsoft.com/office/drawing/2014/main" id="{F5FE26C2-D677-4A52-B2B2-A0E9457F0199}"/>
              </a:ext>
            </a:extLst>
          </p:cNvPr>
          <p:cNvGrpSpPr/>
          <p:nvPr/>
        </p:nvGrpSpPr>
        <p:grpSpPr>
          <a:xfrm>
            <a:off x="3812771" y="4314010"/>
            <a:ext cx="2197664" cy="1286003"/>
            <a:chOff x="1608973" y="4329659"/>
            <a:chExt cx="1416581" cy="128600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DA370B-DC3C-4943-9B24-2BC3E4B25A19}"/>
                </a:ext>
              </a:extLst>
            </p:cNvPr>
            <p:cNvSpPr txBox="1"/>
            <p:nvPr/>
          </p:nvSpPr>
          <p:spPr>
            <a:xfrm>
              <a:off x="1608973" y="432965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456592-B41C-44BC-BE35-12D32A33FEA6}"/>
                </a:ext>
              </a:extLst>
            </p:cNvPr>
            <p:cNvSpPr txBox="1"/>
            <p:nvPr/>
          </p:nvSpPr>
          <p:spPr>
            <a:xfrm>
              <a:off x="1608973" y="459999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4">
            <a:extLst>
              <a:ext uri="{FF2B5EF4-FFF2-40B4-BE49-F238E27FC236}">
                <a16:creationId xmlns:a16="http://schemas.microsoft.com/office/drawing/2014/main" id="{DA56064B-D892-44DE-931D-7C6368DA33DE}"/>
              </a:ext>
            </a:extLst>
          </p:cNvPr>
          <p:cNvGrpSpPr/>
          <p:nvPr/>
        </p:nvGrpSpPr>
        <p:grpSpPr>
          <a:xfrm>
            <a:off x="6311698" y="3837766"/>
            <a:ext cx="2197664" cy="1286003"/>
            <a:chOff x="3195050" y="3969619"/>
            <a:chExt cx="1416581" cy="12860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4B597F-DF69-46A1-9F1F-8FBD9F84995E}"/>
                </a:ext>
              </a:extLst>
            </p:cNvPr>
            <p:cNvSpPr txBox="1"/>
            <p:nvPr/>
          </p:nvSpPr>
          <p:spPr>
            <a:xfrm>
              <a:off x="3195050" y="3969619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AB68E7-3F0A-4B5A-A169-F6B91FD39F5C}"/>
                </a:ext>
              </a:extLst>
            </p:cNvPr>
            <p:cNvSpPr txBox="1"/>
            <p:nvPr/>
          </p:nvSpPr>
          <p:spPr>
            <a:xfrm>
              <a:off x="3195050" y="4239959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3CE85317-CED0-4B0A-B944-9F8B45FACC0D}"/>
              </a:ext>
            </a:extLst>
          </p:cNvPr>
          <p:cNvGrpSpPr/>
          <p:nvPr/>
        </p:nvGrpSpPr>
        <p:grpSpPr>
          <a:xfrm>
            <a:off x="8810625" y="3361520"/>
            <a:ext cx="2197664" cy="1286003"/>
            <a:chOff x="4781127" y="3608730"/>
            <a:chExt cx="1416581" cy="128600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2FFF6B7-1B1E-48A0-8918-24F722A37E8E}"/>
                </a:ext>
              </a:extLst>
            </p:cNvPr>
            <p:cNvSpPr txBox="1"/>
            <p:nvPr/>
          </p:nvSpPr>
          <p:spPr>
            <a:xfrm>
              <a:off x="4781127" y="3608730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8E3A5A-B4DD-4DA7-AE0C-8AA3167096F8}"/>
                </a:ext>
              </a:extLst>
            </p:cNvPr>
            <p:cNvSpPr txBox="1"/>
            <p:nvPr/>
          </p:nvSpPr>
          <p:spPr>
            <a:xfrm>
              <a:off x="4781127" y="3879070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6">
            <a:extLst>
              <a:ext uri="{FF2B5EF4-FFF2-40B4-BE49-F238E27FC236}">
                <a16:creationId xmlns:a16="http://schemas.microsoft.com/office/drawing/2014/main" id="{57C6F979-53F1-4949-A998-F8146003CF45}"/>
              </a:ext>
            </a:extLst>
          </p:cNvPr>
          <p:cNvGrpSpPr/>
          <p:nvPr/>
        </p:nvGrpSpPr>
        <p:grpSpPr>
          <a:xfrm>
            <a:off x="1313844" y="4790255"/>
            <a:ext cx="2197664" cy="1286003"/>
            <a:chOff x="6367204" y="3265298"/>
            <a:chExt cx="1416581" cy="128600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FE103B-5FD1-4469-BD0E-FC75C0B7C9B6}"/>
                </a:ext>
              </a:extLst>
            </p:cNvPr>
            <p:cNvSpPr txBox="1"/>
            <p:nvPr/>
          </p:nvSpPr>
          <p:spPr>
            <a:xfrm>
              <a:off x="6367204" y="3265298"/>
              <a:ext cx="1416581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577FD3-A128-49E6-B346-E229A51F4CFA}"/>
                </a:ext>
              </a:extLst>
            </p:cNvPr>
            <p:cNvSpPr txBox="1"/>
            <p:nvPr/>
          </p:nvSpPr>
          <p:spPr>
            <a:xfrm>
              <a:off x="6367204" y="3535638"/>
              <a:ext cx="1416581" cy="1015663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7">
            <a:extLst>
              <a:ext uri="{FF2B5EF4-FFF2-40B4-BE49-F238E27FC236}">
                <a16:creationId xmlns:a16="http://schemas.microsoft.com/office/drawing/2014/main" id="{B1CB1DD9-E27B-41E9-8A21-721E94811BDE}"/>
              </a:ext>
            </a:extLst>
          </p:cNvPr>
          <p:cNvGrpSpPr/>
          <p:nvPr/>
        </p:nvGrpSpPr>
        <p:grpSpPr>
          <a:xfrm>
            <a:off x="892609" y="1786046"/>
            <a:ext cx="6119415" cy="878571"/>
            <a:chOff x="578282" y="1366943"/>
            <a:chExt cx="6119415" cy="8785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8C692C-F22C-4C62-BA3A-384DCCDD4D0E}"/>
                </a:ext>
              </a:extLst>
            </p:cNvPr>
            <p:cNvSpPr txBox="1"/>
            <p:nvPr/>
          </p:nvSpPr>
          <p:spPr>
            <a:xfrm>
              <a:off x="578282" y="1366943"/>
              <a:ext cx="611941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5472B74-22B6-4C6A-A699-037D4C6F9EF8}"/>
                </a:ext>
              </a:extLst>
            </p:cNvPr>
            <p:cNvSpPr txBox="1"/>
            <p:nvPr/>
          </p:nvSpPr>
          <p:spPr>
            <a:xfrm>
              <a:off x="578282" y="1599183"/>
              <a:ext cx="6119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Rectangle 7">
            <a:extLst>
              <a:ext uri="{FF2B5EF4-FFF2-40B4-BE49-F238E27FC236}">
                <a16:creationId xmlns:a16="http://schemas.microsoft.com/office/drawing/2014/main" id="{0CE6FEB8-83E3-421A-9242-84614E4566DC}"/>
              </a:ext>
            </a:extLst>
          </p:cNvPr>
          <p:cNvSpPr/>
          <p:nvPr/>
        </p:nvSpPr>
        <p:spPr>
          <a:xfrm>
            <a:off x="7249510" y="2537499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6F90FC71-E041-42A1-A882-67442163F8D3}"/>
              </a:ext>
            </a:extLst>
          </p:cNvPr>
          <p:cNvSpPr/>
          <p:nvPr/>
        </p:nvSpPr>
        <p:spPr>
          <a:xfrm>
            <a:off x="4732763" y="305427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D211A2D3-DC4A-4417-B602-03AC94487C72}"/>
              </a:ext>
            </a:extLst>
          </p:cNvPr>
          <p:cNvSpPr/>
          <p:nvPr/>
        </p:nvSpPr>
        <p:spPr>
          <a:xfrm>
            <a:off x="9744725" y="2018285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id="{21694211-42D4-44E9-8F51-51E0C169516E}"/>
              </a:ext>
            </a:extLst>
          </p:cNvPr>
          <p:cNvSpPr/>
          <p:nvPr/>
        </p:nvSpPr>
        <p:spPr>
          <a:xfrm>
            <a:off x="2223554" y="3491768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625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DF8148-C188-49BF-B939-5A4536D6720F}"/>
              </a:ext>
            </a:extLst>
          </p:cNvPr>
          <p:cNvSpPr txBox="1"/>
          <p:nvPr/>
        </p:nvSpPr>
        <p:spPr>
          <a:xfrm>
            <a:off x="695618" y="5888372"/>
            <a:ext cx="20520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Portfolio Presentation</a:t>
            </a:r>
            <a:endParaRPr lang="ko-KR" altLang="en-US" sz="14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FEC58-9E2F-495E-88B5-E84859F69C12}"/>
              </a:ext>
            </a:extLst>
          </p:cNvPr>
          <p:cNvSpPr txBox="1"/>
          <p:nvPr/>
        </p:nvSpPr>
        <p:spPr>
          <a:xfrm>
            <a:off x="1598645" y="2732038"/>
            <a:ext cx="31797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FFCFB6-B141-4789-A324-DAFB053BB93B}"/>
              </a:ext>
            </a:extLst>
          </p:cNvPr>
          <p:cNvSpPr txBox="1">
            <a:spLocks/>
          </p:cNvSpPr>
          <p:nvPr/>
        </p:nvSpPr>
        <p:spPr>
          <a:xfrm>
            <a:off x="1937018" y="941043"/>
            <a:ext cx="3684288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A4614-AA16-41DC-A7DE-8D6AD05EE9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667010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27374-F47E-4EE2-933B-94B308351887}"/>
              </a:ext>
            </a:extLst>
          </p:cNvPr>
          <p:cNvSpPr/>
          <p:nvPr/>
        </p:nvSpPr>
        <p:spPr>
          <a:xfrm>
            <a:off x="9103587" y="1865543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FCD2B-F428-48CC-B8C4-5DB4C084A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25911"/>
              </p:ext>
            </p:extLst>
          </p:nvPr>
        </p:nvGraphicFramePr>
        <p:xfrm>
          <a:off x="9211587" y="1973615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9776AD5-9442-4BA3-A99D-CC665C220890}"/>
              </a:ext>
            </a:extLst>
          </p:cNvPr>
          <p:cNvSpPr/>
          <p:nvPr/>
        </p:nvSpPr>
        <p:spPr>
          <a:xfrm>
            <a:off x="3253933" y="1865543"/>
            <a:ext cx="5666731" cy="42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B3CA23-F247-42A9-9950-D76F7DFB0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07882"/>
              </p:ext>
            </p:extLst>
          </p:nvPr>
        </p:nvGraphicFramePr>
        <p:xfrm>
          <a:off x="3361578" y="1973471"/>
          <a:ext cx="5451442" cy="39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0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774">
                <a:tc rowSpan="2"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Here</a:t>
                      </a:r>
                    </a:p>
                  </a:txBody>
                  <a:tcPr anchor="b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7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802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7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Example Text : I hope and I believe that this Template will your Time, Money and Reputation. Easy to change colors, photos and Text.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F7DFEE1-39A7-4F8A-8864-79D4C322B7F2}"/>
              </a:ext>
            </a:extLst>
          </p:cNvPr>
          <p:cNvSpPr/>
          <p:nvPr/>
        </p:nvSpPr>
        <p:spPr>
          <a:xfrm>
            <a:off x="911009" y="1865543"/>
            <a:ext cx="2160000" cy="42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169AAC-39C1-4C9D-B217-AD7222C1F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9386"/>
              </p:ext>
            </p:extLst>
          </p:nvPr>
        </p:nvGraphicFramePr>
        <p:xfrm>
          <a:off x="1019009" y="1973615"/>
          <a:ext cx="1944000" cy="399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Your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ko-KR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98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4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b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968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PowerPoint 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Presentation</a:t>
                      </a:r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6571317F-F52A-404B-913A-F1EC781A0A4E}"/>
              </a:ext>
            </a:extLst>
          </p:cNvPr>
          <p:cNvSpPr/>
          <p:nvPr/>
        </p:nvSpPr>
        <p:spPr>
          <a:xfrm>
            <a:off x="9443461" y="2231366"/>
            <a:ext cx="289623" cy="38328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88435910-6588-410B-896B-170B69728E15}"/>
              </a:ext>
            </a:extLst>
          </p:cNvPr>
          <p:cNvSpPr/>
          <p:nvPr/>
        </p:nvSpPr>
        <p:spPr>
          <a:xfrm>
            <a:off x="1266903" y="2208303"/>
            <a:ext cx="367655" cy="36765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91CC8BDD-BB98-410A-8072-4114881CCCED}"/>
              </a:ext>
            </a:extLst>
          </p:cNvPr>
          <p:cNvSpPr/>
          <p:nvPr/>
        </p:nvSpPr>
        <p:spPr>
          <a:xfrm>
            <a:off x="3612340" y="2224519"/>
            <a:ext cx="375433" cy="35143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296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8819C1-E00A-4530-A7A0-034592302976}"/>
              </a:ext>
            </a:extLst>
          </p:cNvPr>
          <p:cNvSpPr/>
          <p:nvPr/>
        </p:nvSpPr>
        <p:spPr>
          <a:xfrm>
            <a:off x="7033139" y="2162206"/>
            <a:ext cx="704533" cy="7045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197FA-1E3A-4C39-860E-C24EC97A95DF}"/>
              </a:ext>
            </a:extLst>
          </p:cNvPr>
          <p:cNvSpPr txBox="1"/>
          <p:nvPr/>
        </p:nvSpPr>
        <p:spPr>
          <a:xfrm>
            <a:off x="7893982" y="2184896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00ECD3-9F0B-45AA-93A0-930C20F8B71B}"/>
              </a:ext>
            </a:extLst>
          </p:cNvPr>
          <p:cNvSpPr/>
          <p:nvPr/>
        </p:nvSpPr>
        <p:spPr>
          <a:xfrm>
            <a:off x="7033139" y="3580830"/>
            <a:ext cx="704533" cy="704533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135A9-5122-4F54-9F51-C7304411C37F}"/>
              </a:ext>
            </a:extLst>
          </p:cNvPr>
          <p:cNvSpPr txBox="1"/>
          <p:nvPr/>
        </p:nvSpPr>
        <p:spPr>
          <a:xfrm>
            <a:off x="7893982" y="3603520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701EB6-1C97-4AAC-B3B3-ABBFAAE05827}"/>
              </a:ext>
            </a:extLst>
          </p:cNvPr>
          <p:cNvSpPr/>
          <p:nvPr/>
        </p:nvSpPr>
        <p:spPr>
          <a:xfrm>
            <a:off x="7033139" y="4999454"/>
            <a:ext cx="704533" cy="704533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133AA-F141-44F7-A5AD-C333CE935E18}"/>
              </a:ext>
            </a:extLst>
          </p:cNvPr>
          <p:cNvSpPr txBox="1"/>
          <p:nvPr/>
        </p:nvSpPr>
        <p:spPr>
          <a:xfrm>
            <a:off x="7893982" y="5022144"/>
            <a:ext cx="3629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 Easy to change colors, photos.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234DD9E-9881-4E1B-83BC-5BD8C6F7244E}"/>
              </a:ext>
            </a:extLst>
          </p:cNvPr>
          <p:cNvGrpSpPr/>
          <p:nvPr/>
        </p:nvGrpSpPr>
        <p:grpSpPr>
          <a:xfrm>
            <a:off x="875070" y="2831227"/>
            <a:ext cx="2140692" cy="2140692"/>
            <a:chOff x="3807530" y="2946763"/>
            <a:chExt cx="1512168" cy="15121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1E9433-0A47-4A40-BE0F-E2C919B0AED1}"/>
                </a:ext>
              </a:extLst>
            </p:cNvPr>
            <p:cNvSpPr/>
            <p:nvPr/>
          </p:nvSpPr>
          <p:spPr>
            <a:xfrm>
              <a:off x="3897540" y="3036773"/>
              <a:ext cx="1332148" cy="133214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17E7D6-3CCB-41B5-BED4-723A53C92E1C}"/>
                </a:ext>
              </a:extLst>
            </p:cNvPr>
            <p:cNvSpPr/>
            <p:nvPr/>
          </p:nvSpPr>
          <p:spPr>
            <a:xfrm>
              <a:off x="3807530" y="2946763"/>
              <a:ext cx="1512168" cy="1512168"/>
            </a:xfrm>
            <a:prstGeom prst="ellipse">
              <a:avLst/>
            </a:prstGeom>
            <a:noFill/>
            <a:ln w="15875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F21491-EE1E-42A6-B074-8A09FAD8C1B8}"/>
              </a:ext>
            </a:extLst>
          </p:cNvPr>
          <p:cNvCxnSpPr>
            <a:cxnSpLocks/>
            <a:stCxn id="7" idx="2"/>
            <a:endCxn id="17" idx="3"/>
          </p:cNvCxnSpPr>
          <p:nvPr/>
        </p:nvCxnSpPr>
        <p:spPr>
          <a:xfrm flipH="1" flipV="1">
            <a:off x="5611201" y="5341349"/>
            <a:ext cx="1421938" cy="1037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B06B71-D8C9-42DC-8FE7-36183A8E1197}"/>
              </a:ext>
            </a:extLst>
          </p:cNvPr>
          <p:cNvCxnSpPr>
            <a:cxnSpLocks/>
            <a:stCxn id="5" idx="2"/>
            <a:endCxn id="16" idx="3"/>
          </p:cNvCxnSpPr>
          <p:nvPr/>
        </p:nvCxnSpPr>
        <p:spPr>
          <a:xfrm flipH="1" flipV="1">
            <a:off x="5611201" y="3931209"/>
            <a:ext cx="1421938" cy="188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57BF9A-5B87-43F2-BE9A-BE12ABC49448}"/>
              </a:ext>
            </a:extLst>
          </p:cNvPr>
          <p:cNvCxnSpPr>
            <a:cxnSpLocks/>
            <a:stCxn id="3" idx="2"/>
            <a:endCxn id="15" idx="3"/>
          </p:cNvCxnSpPr>
          <p:nvPr/>
        </p:nvCxnSpPr>
        <p:spPr>
          <a:xfrm flipH="1">
            <a:off x="5611201" y="2514473"/>
            <a:ext cx="1421938" cy="659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104541-16F9-4D3A-8F1F-7ACD7B5494B8}"/>
              </a:ext>
            </a:extLst>
          </p:cNvPr>
          <p:cNvSpPr txBox="1"/>
          <p:nvPr/>
        </p:nvSpPr>
        <p:spPr>
          <a:xfrm>
            <a:off x="4035670" y="2367180"/>
            <a:ext cx="1575531" cy="30777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E25318-2D5D-4A2A-AD38-3E9E44FA1AD4}"/>
              </a:ext>
            </a:extLst>
          </p:cNvPr>
          <p:cNvSpPr txBox="1"/>
          <p:nvPr/>
        </p:nvSpPr>
        <p:spPr>
          <a:xfrm>
            <a:off x="4035670" y="3777320"/>
            <a:ext cx="1575531" cy="307777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B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ACBE92-DDF3-45B7-97FA-93B9857F2119}"/>
              </a:ext>
            </a:extLst>
          </p:cNvPr>
          <p:cNvSpPr txBox="1"/>
          <p:nvPr/>
        </p:nvSpPr>
        <p:spPr>
          <a:xfrm>
            <a:off x="4035670" y="5187460"/>
            <a:ext cx="1575531" cy="30777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Contents C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C10D5A-B4C1-40F6-B4E1-7B56430E346B}"/>
              </a:ext>
            </a:extLst>
          </p:cNvPr>
          <p:cNvCxnSpPr>
            <a:cxnSpLocks/>
            <a:stCxn id="17" idx="1"/>
            <a:endCxn id="11" idx="5"/>
          </p:cNvCxnSpPr>
          <p:nvPr/>
        </p:nvCxnSpPr>
        <p:spPr>
          <a:xfrm flipH="1" flipV="1">
            <a:off x="2702265" y="4658422"/>
            <a:ext cx="1333405" cy="68292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D0ACA1-199F-4000-8E73-239885D8075D}"/>
              </a:ext>
            </a:extLst>
          </p:cNvPr>
          <p:cNvCxnSpPr>
            <a:cxnSpLocks/>
            <a:stCxn id="16" idx="1"/>
            <a:endCxn id="11" idx="6"/>
          </p:cNvCxnSpPr>
          <p:nvPr/>
        </p:nvCxnSpPr>
        <p:spPr>
          <a:xfrm flipH="1" flipV="1">
            <a:off x="3015762" y="3901573"/>
            <a:ext cx="1019908" cy="2963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EB88D3-E242-4F05-808B-0B14581B0642}"/>
              </a:ext>
            </a:extLst>
          </p:cNvPr>
          <p:cNvCxnSpPr>
            <a:cxnSpLocks/>
            <a:stCxn id="15" idx="1"/>
            <a:endCxn id="11" idx="7"/>
          </p:cNvCxnSpPr>
          <p:nvPr/>
        </p:nvCxnSpPr>
        <p:spPr>
          <a:xfrm flipH="1">
            <a:off x="2702265" y="2521069"/>
            <a:ext cx="1333405" cy="62365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796FDB22-8838-4506-B1A6-1C67203FA995}"/>
              </a:ext>
            </a:extLst>
          </p:cNvPr>
          <p:cNvSpPr/>
          <p:nvPr/>
        </p:nvSpPr>
        <p:spPr>
          <a:xfrm>
            <a:off x="7209316" y="23200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8F6E4C4A-E4A3-40D7-BBC9-5DB973A329CF}"/>
              </a:ext>
            </a:extLst>
          </p:cNvPr>
          <p:cNvSpPr/>
          <p:nvPr/>
        </p:nvSpPr>
        <p:spPr>
          <a:xfrm>
            <a:off x="7169651" y="520295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Round Same Side Corner Rectangle 36">
            <a:extLst>
              <a:ext uri="{FF2B5EF4-FFF2-40B4-BE49-F238E27FC236}">
                <a16:creationId xmlns:a16="http://schemas.microsoft.com/office/drawing/2014/main" id="{1A2D3F0B-CBD3-4355-BB56-5F782FA5BFF8}"/>
              </a:ext>
            </a:extLst>
          </p:cNvPr>
          <p:cNvSpPr>
            <a:spLocks noChangeAspect="1"/>
          </p:cNvSpPr>
          <p:nvPr/>
        </p:nvSpPr>
        <p:spPr>
          <a:xfrm>
            <a:off x="7186317" y="3768956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5" name="Graphic 3">
            <a:extLst>
              <a:ext uri="{FF2B5EF4-FFF2-40B4-BE49-F238E27FC236}">
                <a16:creationId xmlns:a16="http://schemas.microsoft.com/office/drawing/2014/main" id="{6D23C884-8C32-4C57-ABCC-7BC967C08328}"/>
              </a:ext>
            </a:extLst>
          </p:cNvPr>
          <p:cNvGrpSpPr/>
          <p:nvPr/>
        </p:nvGrpSpPr>
        <p:grpSpPr>
          <a:xfrm>
            <a:off x="1389856" y="3102080"/>
            <a:ext cx="1111120" cy="1556342"/>
            <a:chOff x="2329087" y="96716"/>
            <a:chExt cx="2251705" cy="3153956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D5255E0-474A-45FE-BE6F-5F4EB983C6D8}"/>
                </a:ext>
              </a:extLst>
            </p:cNvPr>
            <p:cNvSpPr/>
            <p:nvPr/>
          </p:nvSpPr>
          <p:spPr>
            <a:xfrm>
              <a:off x="2838270" y="956992"/>
              <a:ext cx="1179987" cy="1981421"/>
            </a:xfrm>
            <a:custGeom>
              <a:avLst/>
              <a:gdLst>
                <a:gd name="connsiteX0" fmla="*/ 1179988 w 1179987"/>
                <a:gd name="connsiteY0" fmla="*/ 0 h 1981421"/>
                <a:gd name="connsiteX1" fmla="*/ 1179988 w 1179987"/>
                <a:gd name="connsiteY1" fmla="*/ 16084 h 1981421"/>
                <a:gd name="connsiteX2" fmla="*/ 1179203 w 1179987"/>
                <a:gd name="connsiteY2" fmla="*/ 1699763 h 1981421"/>
                <a:gd name="connsiteX3" fmla="*/ 1176849 w 1179987"/>
                <a:gd name="connsiteY3" fmla="*/ 1946117 h 1981421"/>
                <a:gd name="connsiteX4" fmla="*/ 1143113 w 1179987"/>
                <a:gd name="connsiteY4" fmla="*/ 1980245 h 1981421"/>
                <a:gd name="connsiteX5" fmla="*/ 122785 w 1179987"/>
                <a:gd name="connsiteY5" fmla="*/ 1981422 h 1981421"/>
                <a:gd name="connsiteX6" fmla="*/ 31383 w 1179987"/>
                <a:gd name="connsiteY6" fmla="*/ 1980637 h 1981421"/>
                <a:gd name="connsiteX7" fmla="*/ 3531 w 1179987"/>
                <a:gd name="connsiteY7" fmla="*/ 1953178 h 1981421"/>
                <a:gd name="connsiteX8" fmla="*/ 785 w 1179987"/>
                <a:gd name="connsiteY8" fmla="*/ 1693878 h 1981421"/>
                <a:gd name="connsiteX9" fmla="*/ 0 w 1179987"/>
                <a:gd name="connsiteY9" fmla="*/ 23145 h 1981421"/>
                <a:gd name="connsiteX10" fmla="*/ 0 w 1179987"/>
                <a:gd name="connsiteY10" fmla="*/ 392 h 1981421"/>
                <a:gd name="connsiteX11" fmla="*/ 1179988 w 1179987"/>
                <a:gd name="connsiteY11" fmla="*/ 0 h 19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9987" h="1981421">
                  <a:moveTo>
                    <a:pt x="1179988" y="0"/>
                  </a:moveTo>
                  <a:cubicBezTo>
                    <a:pt x="1179988" y="6276"/>
                    <a:pt x="1179988" y="11376"/>
                    <a:pt x="1179988" y="16084"/>
                  </a:cubicBezTo>
                  <a:cubicBezTo>
                    <a:pt x="1179595" y="577441"/>
                    <a:pt x="1179595" y="1138798"/>
                    <a:pt x="1179203" y="1699763"/>
                  </a:cubicBezTo>
                  <a:cubicBezTo>
                    <a:pt x="1179203" y="1781750"/>
                    <a:pt x="1178419" y="1863737"/>
                    <a:pt x="1176849" y="1946117"/>
                  </a:cubicBezTo>
                  <a:cubicBezTo>
                    <a:pt x="1176065" y="1986522"/>
                    <a:pt x="1177242" y="1980245"/>
                    <a:pt x="1143113" y="1980245"/>
                  </a:cubicBezTo>
                  <a:cubicBezTo>
                    <a:pt x="803004" y="1981030"/>
                    <a:pt x="462894" y="1981030"/>
                    <a:pt x="122785" y="1981422"/>
                  </a:cubicBezTo>
                  <a:cubicBezTo>
                    <a:pt x="92187" y="1981422"/>
                    <a:pt x="61981" y="1981030"/>
                    <a:pt x="31383" y="1980637"/>
                  </a:cubicBezTo>
                  <a:cubicBezTo>
                    <a:pt x="3923" y="1980245"/>
                    <a:pt x="3923" y="1979853"/>
                    <a:pt x="3531" y="1953178"/>
                  </a:cubicBezTo>
                  <a:cubicBezTo>
                    <a:pt x="2354" y="1866875"/>
                    <a:pt x="785" y="1780181"/>
                    <a:pt x="785" y="1693878"/>
                  </a:cubicBezTo>
                  <a:cubicBezTo>
                    <a:pt x="392" y="1136836"/>
                    <a:pt x="392" y="580187"/>
                    <a:pt x="0" y="23145"/>
                  </a:cubicBezTo>
                  <a:cubicBezTo>
                    <a:pt x="0" y="15691"/>
                    <a:pt x="0" y="8630"/>
                    <a:pt x="0" y="392"/>
                  </a:cubicBezTo>
                  <a:cubicBezTo>
                    <a:pt x="393460" y="0"/>
                    <a:pt x="785743" y="0"/>
                    <a:pt x="1179988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635FC9-1657-4B37-A3C4-3C3225328ABC}"/>
                </a:ext>
              </a:extLst>
            </p:cNvPr>
            <p:cNvSpPr/>
            <p:nvPr/>
          </p:nvSpPr>
          <p:spPr>
            <a:xfrm>
              <a:off x="2497768" y="3014909"/>
              <a:ext cx="1840199" cy="234585"/>
            </a:xfrm>
            <a:custGeom>
              <a:avLst/>
              <a:gdLst>
                <a:gd name="connsiteX0" fmla="*/ 1613460 w 1840199"/>
                <a:gd name="connsiteY0" fmla="*/ 46289 h 234585"/>
                <a:gd name="connsiteX1" fmla="*/ 1617383 w 1840199"/>
                <a:gd name="connsiteY1" fmla="*/ 10984 h 234585"/>
                <a:gd name="connsiteX2" fmla="*/ 1627190 w 1840199"/>
                <a:gd name="connsiteY2" fmla="*/ 1961 h 234585"/>
                <a:gd name="connsiteX3" fmla="*/ 1840200 w 1840199"/>
                <a:gd name="connsiteY3" fmla="*/ 1569 h 234585"/>
                <a:gd name="connsiteX4" fmla="*/ 1840200 w 1840199"/>
                <a:gd name="connsiteY4" fmla="*/ 234585 h 234585"/>
                <a:gd name="connsiteX5" fmla="*/ 0 w 1840199"/>
                <a:gd name="connsiteY5" fmla="*/ 234585 h 234585"/>
                <a:gd name="connsiteX6" fmla="*/ 0 w 1840199"/>
                <a:gd name="connsiteY6" fmla="*/ 0 h 234585"/>
                <a:gd name="connsiteX7" fmla="*/ 245962 w 1840199"/>
                <a:gd name="connsiteY7" fmla="*/ 0 h 234585"/>
                <a:gd name="connsiteX8" fmla="*/ 245962 w 1840199"/>
                <a:gd name="connsiteY8" fmla="*/ 45897 h 234585"/>
                <a:gd name="connsiteX9" fmla="*/ 1613460 w 1840199"/>
                <a:gd name="connsiteY9" fmla="*/ 46289 h 23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0199" h="234585">
                  <a:moveTo>
                    <a:pt x="1613460" y="46289"/>
                  </a:moveTo>
                  <a:cubicBezTo>
                    <a:pt x="1614637" y="34128"/>
                    <a:pt x="1615030" y="22360"/>
                    <a:pt x="1617383" y="10984"/>
                  </a:cubicBezTo>
                  <a:cubicBezTo>
                    <a:pt x="1618168" y="7453"/>
                    <a:pt x="1623660" y="1961"/>
                    <a:pt x="1627190" y="1961"/>
                  </a:cubicBezTo>
                  <a:cubicBezTo>
                    <a:pt x="1697801" y="1569"/>
                    <a:pt x="1768412" y="1569"/>
                    <a:pt x="1840200" y="1569"/>
                  </a:cubicBezTo>
                  <a:cubicBezTo>
                    <a:pt x="1840200" y="77672"/>
                    <a:pt x="1840200" y="155736"/>
                    <a:pt x="1840200" y="234585"/>
                  </a:cubicBezTo>
                  <a:cubicBezTo>
                    <a:pt x="1227062" y="234585"/>
                    <a:pt x="613923" y="234585"/>
                    <a:pt x="0" y="234585"/>
                  </a:cubicBezTo>
                  <a:cubicBezTo>
                    <a:pt x="0" y="157305"/>
                    <a:pt x="0" y="79241"/>
                    <a:pt x="0" y="0"/>
                  </a:cubicBezTo>
                  <a:cubicBezTo>
                    <a:pt x="81203" y="0"/>
                    <a:pt x="162797" y="0"/>
                    <a:pt x="245962" y="0"/>
                  </a:cubicBezTo>
                  <a:cubicBezTo>
                    <a:pt x="245962" y="14907"/>
                    <a:pt x="245962" y="29813"/>
                    <a:pt x="245962" y="45897"/>
                  </a:cubicBezTo>
                  <a:cubicBezTo>
                    <a:pt x="702579" y="46289"/>
                    <a:pt x="1157628" y="46289"/>
                    <a:pt x="1613460" y="46289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7F0F61-E115-4BC0-B35B-95E92BB00213}"/>
                </a:ext>
              </a:extLst>
            </p:cNvPr>
            <p:cNvSpPr/>
            <p:nvPr/>
          </p:nvSpPr>
          <p:spPr>
            <a:xfrm>
              <a:off x="2658604" y="731822"/>
              <a:ext cx="1538534" cy="120430"/>
            </a:xfrm>
            <a:custGeom>
              <a:avLst/>
              <a:gdLst>
                <a:gd name="connsiteX0" fmla="*/ 0 w 1538534"/>
                <a:gd name="connsiteY0" fmla="*/ 120431 h 120430"/>
                <a:gd name="connsiteX1" fmla="*/ 0 w 1538534"/>
                <a:gd name="connsiteY1" fmla="*/ 0 h 120430"/>
                <a:gd name="connsiteX2" fmla="*/ 1538534 w 1538534"/>
                <a:gd name="connsiteY2" fmla="*/ 0 h 120430"/>
                <a:gd name="connsiteX3" fmla="*/ 1538534 w 1538534"/>
                <a:gd name="connsiteY3" fmla="*/ 120431 h 120430"/>
                <a:gd name="connsiteX4" fmla="*/ 0 w 1538534"/>
                <a:gd name="connsiteY4" fmla="*/ 120431 h 1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534" h="120430">
                  <a:moveTo>
                    <a:pt x="0" y="120431"/>
                  </a:moveTo>
                  <a:cubicBezTo>
                    <a:pt x="0" y="80418"/>
                    <a:pt x="0" y="40797"/>
                    <a:pt x="0" y="0"/>
                  </a:cubicBezTo>
                  <a:cubicBezTo>
                    <a:pt x="512714" y="0"/>
                    <a:pt x="1025036" y="0"/>
                    <a:pt x="1538534" y="0"/>
                  </a:cubicBezTo>
                  <a:cubicBezTo>
                    <a:pt x="1538534" y="39621"/>
                    <a:pt x="1538534" y="79241"/>
                    <a:pt x="1538534" y="120431"/>
                  </a:cubicBezTo>
                  <a:cubicBezTo>
                    <a:pt x="1026213" y="120431"/>
                    <a:pt x="513891" y="120431"/>
                    <a:pt x="0" y="120431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7BDEFCD-7BC3-4D69-8F00-BF4A76ADCCB5}"/>
                </a:ext>
              </a:extLst>
            </p:cNvPr>
            <p:cNvSpPr/>
            <p:nvPr/>
          </p:nvSpPr>
          <p:spPr>
            <a:xfrm>
              <a:off x="4026103" y="1354119"/>
              <a:ext cx="321672" cy="566712"/>
            </a:xfrm>
            <a:custGeom>
              <a:avLst/>
              <a:gdLst>
                <a:gd name="connsiteX0" fmla="*/ 321672 w 321672"/>
                <a:gd name="connsiteY0" fmla="*/ 566713 h 566712"/>
                <a:gd name="connsiteX1" fmla="*/ 784 w 321672"/>
                <a:gd name="connsiteY1" fmla="*/ 566713 h 566712"/>
                <a:gd name="connsiteX2" fmla="*/ 0 w 321672"/>
                <a:gd name="connsiteY2" fmla="*/ 550629 h 566712"/>
                <a:gd name="connsiteX3" fmla="*/ 1177 w 321672"/>
                <a:gd name="connsiteY3" fmla="*/ 254456 h 566712"/>
                <a:gd name="connsiteX4" fmla="*/ 28244 w 321672"/>
                <a:gd name="connsiteY4" fmla="*/ 100288 h 566712"/>
                <a:gd name="connsiteX5" fmla="*/ 158482 w 321672"/>
                <a:gd name="connsiteY5" fmla="*/ 649 h 566712"/>
                <a:gd name="connsiteX6" fmla="*/ 321280 w 321672"/>
                <a:gd name="connsiteY6" fmla="*/ 256 h 566712"/>
                <a:gd name="connsiteX7" fmla="*/ 321672 w 321672"/>
                <a:gd name="connsiteY7" fmla="*/ 566713 h 5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672" h="566712">
                  <a:moveTo>
                    <a:pt x="321672" y="566713"/>
                  </a:moveTo>
                  <a:cubicBezTo>
                    <a:pt x="214579" y="566713"/>
                    <a:pt x="108270" y="566713"/>
                    <a:pt x="784" y="566713"/>
                  </a:cubicBezTo>
                  <a:cubicBezTo>
                    <a:pt x="392" y="560829"/>
                    <a:pt x="0" y="555729"/>
                    <a:pt x="0" y="550629"/>
                  </a:cubicBezTo>
                  <a:cubicBezTo>
                    <a:pt x="392" y="451774"/>
                    <a:pt x="-392" y="352919"/>
                    <a:pt x="1177" y="254456"/>
                  </a:cubicBezTo>
                  <a:cubicBezTo>
                    <a:pt x="1961" y="201890"/>
                    <a:pt x="8630" y="149716"/>
                    <a:pt x="28244" y="100288"/>
                  </a:cubicBezTo>
                  <a:cubicBezTo>
                    <a:pt x="51781" y="41054"/>
                    <a:pt x="91794" y="2218"/>
                    <a:pt x="158482" y="649"/>
                  </a:cubicBezTo>
                  <a:cubicBezTo>
                    <a:pt x="212225" y="-528"/>
                    <a:pt x="266360" y="256"/>
                    <a:pt x="321280" y="256"/>
                  </a:cubicBezTo>
                  <a:cubicBezTo>
                    <a:pt x="321672" y="188552"/>
                    <a:pt x="321672" y="376848"/>
                    <a:pt x="321672" y="566713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986FF3D-9AE3-4285-A85E-CDD264436E1C}"/>
                </a:ext>
              </a:extLst>
            </p:cNvPr>
            <p:cNvSpPr/>
            <p:nvPr/>
          </p:nvSpPr>
          <p:spPr>
            <a:xfrm>
              <a:off x="2507968" y="1353198"/>
              <a:ext cx="321442" cy="567633"/>
            </a:xfrm>
            <a:custGeom>
              <a:avLst/>
              <a:gdLst>
                <a:gd name="connsiteX0" fmla="*/ 320888 w 321442"/>
                <a:gd name="connsiteY0" fmla="*/ 567634 h 567633"/>
                <a:gd name="connsiteX1" fmla="*/ 0 w 321442"/>
                <a:gd name="connsiteY1" fmla="*/ 567634 h 567633"/>
                <a:gd name="connsiteX2" fmla="*/ 0 w 321442"/>
                <a:gd name="connsiteY2" fmla="*/ 1569 h 567633"/>
                <a:gd name="connsiteX3" fmla="*/ 1961 w 321442"/>
                <a:gd name="connsiteY3" fmla="*/ 0 h 567633"/>
                <a:gd name="connsiteX4" fmla="*/ 167113 w 321442"/>
                <a:gd name="connsiteY4" fmla="*/ 1569 h 567633"/>
                <a:gd name="connsiteX5" fmla="*/ 291074 w 321442"/>
                <a:gd name="connsiteY5" fmla="*/ 96502 h 567633"/>
                <a:gd name="connsiteX6" fmla="*/ 319711 w 321442"/>
                <a:gd name="connsiteY6" fmla="*/ 257730 h 567633"/>
                <a:gd name="connsiteX7" fmla="*/ 321280 w 321442"/>
                <a:gd name="connsiteY7" fmla="*/ 555473 h 567633"/>
                <a:gd name="connsiteX8" fmla="*/ 320888 w 321442"/>
                <a:gd name="connsiteY8" fmla="*/ 567634 h 5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442" h="567633">
                  <a:moveTo>
                    <a:pt x="320888" y="567634"/>
                  </a:moveTo>
                  <a:cubicBezTo>
                    <a:pt x="213402" y="567634"/>
                    <a:pt x="107486" y="567634"/>
                    <a:pt x="0" y="567634"/>
                  </a:cubicBezTo>
                  <a:cubicBezTo>
                    <a:pt x="0" y="378553"/>
                    <a:pt x="0" y="190257"/>
                    <a:pt x="0" y="1569"/>
                  </a:cubicBezTo>
                  <a:cubicBezTo>
                    <a:pt x="392" y="1177"/>
                    <a:pt x="1177" y="0"/>
                    <a:pt x="1961" y="0"/>
                  </a:cubicBezTo>
                  <a:cubicBezTo>
                    <a:pt x="56881" y="392"/>
                    <a:pt x="111801" y="0"/>
                    <a:pt x="167113" y="1569"/>
                  </a:cubicBezTo>
                  <a:cubicBezTo>
                    <a:pt x="230270" y="3531"/>
                    <a:pt x="268322" y="41190"/>
                    <a:pt x="291074" y="96502"/>
                  </a:cubicBezTo>
                  <a:cubicBezTo>
                    <a:pt x="312650" y="147891"/>
                    <a:pt x="318926" y="202810"/>
                    <a:pt x="319711" y="257730"/>
                  </a:cubicBezTo>
                  <a:cubicBezTo>
                    <a:pt x="320888" y="356978"/>
                    <a:pt x="320888" y="456225"/>
                    <a:pt x="321280" y="555473"/>
                  </a:cubicBezTo>
                  <a:cubicBezTo>
                    <a:pt x="321672" y="559788"/>
                    <a:pt x="321280" y="562926"/>
                    <a:pt x="320888" y="567634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E66E54-3C7B-4093-A142-5DA5204AF3C1}"/>
                </a:ext>
              </a:extLst>
            </p:cNvPr>
            <p:cNvSpPr/>
            <p:nvPr/>
          </p:nvSpPr>
          <p:spPr>
            <a:xfrm>
              <a:off x="2753537" y="2949790"/>
              <a:ext cx="1349453" cy="93363"/>
            </a:xfrm>
            <a:custGeom>
              <a:avLst/>
              <a:gdLst>
                <a:gd name="connsiteX0" fmla="*/ 1349454 w 1349453"/>
                <a:gd name="connsiteY0" fmla="*/ 0 h 93363"/>
                <a:gd name="connsiteX1" fmla="*/ 1349454 w 1349453"/>
                <a:gd name="connsiteY1" fmla="*/ 93363 h 93363"/>
                <a:gd name="connsiteX2" fmla="*/ 0 w 1349453"/>
                <a:gd name="connsiteY2" fmla="*/ 93363 h 93363"/>
                <a:gd name="connsiteX3" fmla="*/ 0 w 1349453"/>
                <a:gd name="connsiteY3" fmla="*/ 0 h 93363"/>
                <a:gd name="connsiteX4" fmla="*/ 1349454 w 1349453"/>
                <a:gd name="connsiteY4" fmla="*/ 0 h 9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453" h="93363">
                  <a:moveTo>
                    <a:pt x="1349454" y="0"/>
                  </a:moveTo>
                  <a:cubicBezTo>
                    <a:pt x="1349454" y="31775"/>
                    <a:pt x="1349454" y="61981"/>
                    <a:pt x="1349454" y="93363"/>
                  </a:cubicBezTo>
                  <a:cubicBezTo>
                    <a:pt x="899505" y="93363"/>
                    <a:pt x="449949" y="93363"/>
                    <a:pt x="0" y="93363"/>
                  </a:cubicBezTo>
                  <a:cubicBezTo>
                    <a:pt x="0" y="62373"/>
                    <a:pt x="0" y="31383"/>
                    <a:pt x="0" y="0"/>
                  </a:cubicBezTo>
                  <a:cubicBezTo>
                    <a:pt x="449556" y="0"/>
                    <a:pt x="899113" y="0"/>
                    <a:pt x="1349454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6C14D4-68B2-4C96-A1AB-C6B3ECA933C1}"/>
                </a:ext>
              </a:extLst>
            </p:cNvPr>
            <p:cNvSpPr/>
            <p:nvPr/>
          </p:nvSpPr>
          <p:spPr>
            <a:xfrm>
              <a:off x="2753362" y="872259"/>
              <a:ext cx="1348451" cy="74141"/>
            </a:xfrm>
            <a:custGeom>
              <a:avLst/>
              <a:gdLst>
                <a:gd name="connsiteX0" fmla="*/ 174 w 1348451"/>
                <a:gd name="connsiteY0" fmla="*/ 0 h 74141"/>
                <a:gd name="connsiteX1" fmla="*/ 1348451 w 1348451"/>
                <a:gd name="connsiteY1" fmla="*/ 0 h 74141"/>
                <a:gd name="connsiteX2" fmla="*/ 1348451 w 1348451"/>
                <a:gd name="connsiteY2" fmla="*/ 69826 h 74141"/>
                <a:gd name="connsiteX3" fmla="*/ 1332760 w 1348451"/>
                <a:gd name="connsiteY3" fmla="*/ 70611 h 74141"/>
                <a:gd name="connsiteX4" fmla="*/ 19396 w 1348451"/>
                <a:gd name="connsiteY4" fmla="*/ 74142 h 74141"/>
                <a:gd name="connsiteX5" fmla="*/ 174 w 1348451"/>
                <a:gd name="connsiteY5" fmla="*/ 55312 h 74141"/>
                <a:gd name="connsiteX6" fmla="*/ 174 w 1348451"/>
                <a:gd name="connsiteY6" fmla="*/ 0 h 7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451" h="74141">
                  <a:moveTo>
                    <a:pt x="174" y="0"/>
                  </a:moveTo>
                  <a:cubicBezTo>
                    <a:pt x="450908" y="0"/>
                    <a:pt x="899680" y="0"/>
                    <a:pt x="1348451" y="0"/>
                  </a:cubicBezTo>
                  <a:cubicBezTo>
                    <a:pt x="1348451" y="23145"/>
                    <a:pt x="1348451" y="45505"/>
                    <a:pt x="1348451" y="69826"/>
                  </a:cubicBezTo>
                  <a:cubicBezTo>
                    <a:pt x="1342175" y="70219"/>
                    <a:pt x="1337468" y="70611"/>
                    <a:pt x="1332760" y="70611"/>
                  </a:cubicBezTo>
                  <a:cubicBezTo>
                    <a:pt x="894972" y="71788"/>
                    <a:pt x="457184" y="72965"/>
                    <a:pt x="19396" y="74142"/>
                  </a:cubicBezTo>
                  <a:cubicBezTo>
                    <a:pt x="174" y="74142"/>
                    <a:pt x="174" y="74142"/>
                    <a:pt x="174" y="55312"/>
                  </a:cubicBezTo>
                  <a:cubicBezTo>
                    <a:pt x="-218" y="37267"/>
                    <a:pt x="174" y="19222"/>
                    <a:pt x="174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DA4BBDC-4F3A-4C9A-9E04-BEBBC79A8E96}"/>
                </a:ext>
              </a:extLst>
            </p:cNvPr>
            <p:cNvSpPr/>
            <p:nvPr/>
          </p:nvSpPr>
          <p:spPr>
            <a:xfrm>
              <a:off x="4457615" y="1332015"/>
              <a:ext cx="124535" cy="588889"/>
            </a:xfrm>
            <a:custGeom>
              <a:avLst/>
              <a:gdLst>
                <a:gd name="connsiteX0" fmla="*/ 6277 w 124535"/>
                <a:gd name="connsiteY0" fmla="*/ 0 h 588889"/>
                <a:gd name="connsiteX1" fmla="*/ 70611 w 124535"/>
                <a:gd name="connsiteY1" fmla="*/ 32560 h 588889"/>
                <a:gd name="connsiteX2" fmla="*/ 93364 w 124535"/>
                <a:gd name="connsiteY2" fmla="*/ 58842 h 588889"/>
                <a:gd name="connsiteX3" fmla="*/ 123177 w 124535"/>
                <a:gd name="connsiteY3" fmla="*/ 170251 h 588889"/>
                <a:gd name="connsiteX4" fmla="*/ 123177 w 124535"/>
                <a:gd name="connsiteY4" fmla="*/ 466425 h 588889"/>
                <a:gd name="connsiteX5" fmla="*/ 83949 w 124535"/>
                <a:gd name="connsiteY5" fmla="*/ 552335 h 588889"/>
                <a:gd name="connsiteX6" fmla="*/ 67865 w 124535"/>
                <a:gd name="connsiteY6" fmla="*/ 568811 h 588889"/>
                <a:gd name="connsiteX7" fmla="*/ 0 w 124535"/>
                <a:gd name="connsiteY7" fmla="*/ 588817 h 588889"/>
                <a:gd name="connsiteX8" fmla="*/ 6277 w 124535"/>
                <a:gd name="connsiteY8" fmla="*/ 0 h 5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35" h="588889">
                  <a:moveTo>
                    <a:pt x="6277" y="0"/>
                  </a:moveTo>
                  <a:cubicBezTo>
                    <a:pt x="30990" y="12161"/>
                    <a:pt x="51781" y="20791"/>
                    <a:pt x="70611" y="32560"/>
                  </a:cubicBezTo>
                  <a:cubicBezTo>
                    <a:pt x="80026" y="38444"/>
                    <a:pt x="85518" y="50212"/>
                    <a:pt x="93364" y="58842"/>
                  </a:cubicBezTo>
                  <a:cubicBezTo>
                    <a:pt x="123177" y="91010"/>
                    <a:pt x="122392" y="131415"/>
                    <a:pt x="123177" y="170251"/>
                  </a:cubicBezTo>
                  <a:cubicBezTo>
                    <a:pt x="124354" y="269106"/>
                    <a:pt x="125531" y="367569"/>
                    <a:pt x="123177" y="466425"/>
                  </a:cubicBezTo>
                  <a:cubicBezTo>
                    <a:pt x="122392" y="498200"/>
                    <a:pt x="111409" y="529975"/>
                    <a:pt x="83949" y="552335"/>
                  </a:cubicBezTo>
                  <a:cubicBezTo>
                    <a:pt x="78064" y="557042"/>
                    <a:pt x="73749" y="563711"/>
                    <a:pt x="67865" y="568811"/>
                  </a:cubicBezTo>
                  <a:cubicBezTo>
                    <a:pt x="48643" y="584110"/>
                    <a:pt x="26675" y="589602"/>
                    <a:pt x="0" y="588817"/>
                  </a:cubicBezTo>
                  <a:cubicBezTo>
                    <a:pt x="1569" y="393460"/>
                    <a:pt x="-3138" y="198495"/>
                    <a:pt x="6277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82B9C44-CEC4-42AF-A267-6564EE024CCB}"/>
                </a:ext>
              </a:extLst>
            </p:cNvPr>
            <p:cNvSpPr/>
            <p:nvPr/>
          </p:nvSpPr>
          <p:spPr>
            <a:xfrm>
              <a:off x="2329087" y="1334761"/>
              <a:ext cx="114546" cy="586499"/>
            </a:xfrm>
            <a:custGeom>
              <a:avLst/>
              <a:gdLst>
                <a:gd name="connsiteX0" fmla="*/ 109447 w 114546"/>
                <a:gd name="connsiteY0" fmla="*/ 0 h 586499"/>
                <a:gd name="connsiteX1" fmla="*/ 114547 w 114546"/>
                <a:gd name="connsiteY1" fmla="*/ 585679 h 586499"/>
                <a:gd name="connsiteX2" fmla="*/ 80810 w 114546"/>
                <a:gd name="connsiteY2" fmla="*/ 579010 h 586499"/>
                <a:gd name="connsiteX3" fmla="*/ 61196 w 114546"/>
                <a:gd name="connsiteY3" fmla="*/ 568811 h 586499"/>
                <a:gd name="connsiteX4" fmla="*/ 19222 w 114546"/>
                <a:gd name="connsiteY4" fmla="*/ 526052 h 586499"/>
                <a:gd name="connsiteX5" fmla="*/ 1961 w 114546"/>
                <a:gd name="connsiteY5" fmla="*/ 459756 h 586499"/>
                <a:gd name="connsiteX6" fmla="*/ 0 w 114546"/>
                <a:gd name="connsiteY6" fmla="*/ 142791 h 586499"/>
                <a:gd name="connsiteX7" fmla="*/ 24322 w 114546"/>
                <a:gd name="connsiteY7" fmla="*/ 64727 h 586499"/>
                <a:gd name="connsiteX8" fmla="*/ 43936 w 114546"/>
                <a:gd name="connsiteY8" fmla="*/ 36090 h 586499"/>
                <a:gd name="connsiteX9" fmla="*/ 96502 w 114546"/>
                <a:gd name="connsiteY9" fmla="*/ 6669 h 586499"/>
                <a:gd name="connsiteX10" fmla="*/ 109447 w 114546"/>
                <a:gd name="connsiteY10" fmla="*/ 0 h 58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46" h="586499">
                  <a:moveTo>
                    <a:pt x="109447" y="0"/>
                  </a:moveTo>
                  <a:cubicBezTo>
                    <a:pt x="118077" y="196142"/>
                    <a:pt x="112193" y="390322"/>
                    <a:pt x="114547" y="585679"/>
                  </a:cubicBezTo>
                  <a:cubicBezTo>
                    <a:pt x="101601" y="586463"/>
                    <a:pt x="90617" y="588817"/>
                    <a:pt x="80810" y="579010"/>
                  </a:cubicBezTo>
                  <a:cubicBezTo>
                    <a:pt x="75711" y="573910"/>
                    <a:pt x="68257" y="569595"/>
                    <a:pt x="61196" y="568811"/>
                  </a:cubicBezTo>
                  <a:cubicBezTo>
                    <a:pt x="35698" y="565280"/>
                    <a:pt x="30206" y="541743"/>
                    <a:pt x="19222" y="526052"/>
                  </a:cubicBezTo>
                  <a:cubicBezTo>
                    <a:pt x="6277" y="507222"/>
                    <a:pt x="2354" y="482901"/>
                    <a:pt x="1961" y="459756"/>
                  </a:cubicBezTo>
                  <a:cubicBezTo>
                    <a:pt x="1177" y="354232"/>
                    <a:pt x="0" y="248707"/>
                    <a:pt x="0" y="142791"/>
                  </a:cubicBezTo>
                  <a:cubicBezTo>
                    <a:pt x="0" y="114939"/>
                    <a:pt x="7453" y="88656"/>
                    <a:pt x="24322" y="64727"/>
                  </a:cubicBezTo>
                  <a:cubicBezTo>
                    <a:pt x="30990" y="55312"/>
                    <a:pt x="36875" y="45505"/>
                    <a:pt x="43936" y="36090"/>
                  </a:cubicBezTo>
                  <a:cubicBezTo>
                    <a:pt x="57666" y="17653"/>
                    <a:pt x="75318" y="10199"/>
                    <a:pt x="96502" y="6669"/>
                  </a:cubicBezTo>
                  <a:cubicBezTo>
                    <a:pt x="100032" y="6277"/>
                    <a:pt x="103170" y="3531"/>
                    <a:pt x="109447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4DF2366-018D-4131-8F6F-A48775B4ECD1}"/>
                </a:ext>
              </a:extLst>
            </p:cNvPr>
            <p:cNvSpPr/>
            <p:nvPr/>
          </p:nvSpPr>
          <p:spPr>
            <a:xfrm>
              <a:off x="2831805" y="96716"/>
              <a:ext cx="1191950" cy="626868"/>
            </a:xfrm>
            <a:custGeom>
              <a:avLst/>
              <a:gdLst>
                <a:gd name="connsiteX0" fmla="*/ 1176645 w 1191950"/>
                <a:gd name="connsiteY0" fmla="*/ 415820 h 626868"/>
                <a:gd name="connsiteX1" fmla="*/ 1117803 w 1191950"/>
                <a:gd name="connsiteY1" fmla="*/ 311081 h 626868"/>
                <a:gd name="connsiteX2" fmla="*/ 864780 w 1191950"/>
                <a:gd name="connsiteY2" fmla="*/ 215756 h 626868"/>
                <a:gd name="connsiteX3" fmla="*/ 925976 w 1191950"/>
                <a:gd name="connsiteY3" fmla="*/ 215363 h 626868"/>
                <a:gd name="connsiteX4" fmla="*/ 827513 w 1191950"/>
                <a:gd name="connsiteY4" fmla="*/ 68257 h 626868"/>
                <a:gd name="connsiteX5" fmla="*/ 621565 w 1191950"/>
                <a:gd name="connsiteY5" fmla="*/ 392 h 626868"/>
                <a:gd name="connsiteX6" fmla="*/ 595282 w 1191950"/>
                <a:gd name="connsiteY6" fmla="*/ 0 h 626868"/>
                <a:gd name="connsiteX7" fmla="*/ 595282 w 1191950"/>
                <a:gd name="connsiteY7" fmla="*/ 0 h 626868"/>
                <a:gd name="connsiteX8" fmla="*/ 594105 w 1191950"/>
                <a:gd name="connsiteY8" fmla="*/ 0 h 626868"/>
                <a:gd name="connsiteX9" fmla="*/ 592928 w 1191950"/>
                <a:gd name="connsiteY9" fmla="*/ 0 h 626868"/>
                <a:gd name="connsiteX10" fmla="*/ 592928 w 1191950"/>
                <a:gd name="connsiteY10" fmla="*/ 0 h 626868"/>
                <a:gd name="connsiteX11" fmla="*/ 566253 w 1191950"/>
                <a:gd name="connsiteY11" fmla="*/ 392 h 626868"/>
                <a:gd name="connsiteX12" fmla="*/ 360697 w 1191950"/>
                <a:gd name="connsiteY12" fmla="*/ 69826 h 626868"/>
                <a:gd name="connsiteX13" fmla="*/ 263018 w 1191950"/>
                <a:gd name="connsiteY13" fmla="*/ 217717 h 626868"/>
                <a:gd name="connsiteX14" fmla="*/ 324214 w 1191950"/>
                <a:gd name="connsiteY14" fmla="*/ 217325 h 626868"/>
                <a:gd name="connsiteX15" fmla="*/ 72368 w 1191950"/>
                <a:gd name="connsiteY15" fmla="*/ 315003 h 626868"/>
                <a:gd name="connsiteX16" fmla="*/ 14310 w 1191950"/>
                <a:gd name="connsiteY16" fmla="*/ 420135 h 626868"/>
                <a:gd name="connsiteX17" fmla="*/ 188 w 1191950"/>
                <a:gd name="connsiteY17" fmla="*/ 626868 h 626868"/>
                <a:gd name="connsiteX18" fmla="*/ 596066 w 1191950"/>
                <a:gd name="connsiteY18" fmla="*/ 622553 h 626868"/>
                <a:gd name="connsiteX19" fmla="*/ 1191944 w 1191950"/>
                <a:gd name="connsiteY19" fmla="*/ 622553 h 626868"/>
                <a:gd name="connsiteX20" fmla="*/ 1176645 w 1191950"/>
                <a:gd name="connsiteY20" fmla="*/ 415820 h 62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91950" h="626868">
                  <a:moveTo>
                    <a:pt x="1176645" y="415820"/>
                  </a:moveTo>
                  <a:cubicBezTo>
                    <a:pt x="1167231" y="375415"/>
                    <a:pt x="1163700" y="345994"/>
                    <a:pt x="1117803" y="311081"/>
                  </a:cubicBezTo>
                  <a:cubicBezTo>
                    <a:pt x="1044446" y="255769"/>
                    <a:pt x="864780" y="215756"/>
                    <a:pt x="864780" y="215756"/>
                  </a:cubicBezTo>
                  <a:cubicBezTo>
                    <a:pt x="864780" y="215756"/>
                    <a:pt x="898909" y="212225"/>
                    <a:pt x="925976" y="215363"/>
                  </a:cubicBezTo>
                  <a:cubicBezTo>
                    <a:pt x="907147" y="157698"/>
                    <a:pt x="875764" y="106701"/>
                    <a:pt x="827513" y="68257"/>
                  </a:cubicBezTo>
                  <a:cubicBezTo>
                    <a:pt x="769063" y="21576"/>
                    <a:pt x="695314" y="1961"/>
                    <a:pt x="621565" y="392"/>
                  </a:cubicBezTo>
                  <a:cubicBezTo>
                    <a:pt x="612935" y="0"/>
                    <a:pt x="603912" y="0"/>
                    <a:pt x="595282" y="0"/>
                  </a:cubicBezTo>
                  <a:lnTo>
                    <a:pt x="595282" y="0"/>
                  </a:lnTo>
                  <a:cubicBezTo>
                    <a:pt x="594889" y="0"/>
                    <a:pt x="594497" y="0"/>
                    <a:pt x="594105" y="0"/>
                  </a:cubicBezTo>
                  <a:cubicBezTo>
                    <a:pt x="593713" y="0"/>
                    <a:pt x="593320" y="0"/>
                    <a:pt x="592928" y="0"/>
                  </a:cubicBezTo>
                  <a:lnTo>
                    <a:pt x="592928" y="0"/>
                  </a:lnTo>
                  <a:cubicBezTo>
                    <a:pt x="583906" y="0"/>
                    <a:pt x="575275" y="392"/>
                    <a:pt x="566253" y="392"/>
                  </a:cubicBezTo>
                  <a:cubicBezTo>
                    <a:pt x="492896" y="2746"/>
                    <a:pt x="419147" y="22752"/>
                    <a:pt x="360697" y="69826"/>
                  </a:cubicBezTo>
                  <a:cubicBezTo>
                    <a:pt x="312838" y="108662"/>
                    <a:pt x="281848" y="160052"/>
                    <a:pt x="263018" y="217717"/>
                  </a:cubicBezTo>
                  <a:cubicBezTo>
                    <a:pt x="290086" y="214187"/>
                    <a:pt x="324214" y="217325"/>
                    <a:pt x="324214" y="217325"/>
                  </a:cubicBezTo>
                  <a:cubicBezTo>
                    <a:pt x="324214" y="217325"/>
                    <a:pt x="144941" y="258907"/>
                    <a:pt x="72368" y="315003"/>
                  </a:cubicBezTo>
                  <a:cubicBezTo>
                    <a:pt x="26864" y="349917"/>
                    <a:pt x="23333" y="379730"/>
                    <a:pt x="14310" y="420135"/>
                  </a:cubicBezTo>
                  <a:cubicBezTo>
                    <a:pt x="-1381" y="488785"/>
                    <a:pt x="-204" y="557042"/>
                    <a:pt x="188" y="626868"/>
                  </a:cubicBezTo>
                  <a:cubicBezTo>
                    <a:pt x="199076" y="625299"/>
                    <a:pt x="397571" y="624122"/>
                    <a:pt x="596066" y="622553"/>
                  </a:cubicBezTo>
                  <a:cubicBezTo>
                    <a:pt x="794562" y="622553"/>
                    <a:pt x="993057" y="622553"/>
                    <a:pt x="1191944" y="622553"/>
                  </a:cubicBezTo>
                  <a:cubicBezTo>
                    <a:pt x="1191944" y="552727"/>
                    <a:pt x="1192729" y="484470"/>
                    <a:pt x="1176645" y="41582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1763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0CD823-80C3-49CC-ABDE-F47C4021F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E8747-51EA-4647-A7A1-4F69D764C029}"/>
              </a:ext>
            </a:extLst>
          </p:cNvPr>
          <p:cNvSpPr/>
          <p:nvPr/>
        </p:nvSpPr>
        <p:spPr>
          <a:xfrm>
            <a:off x="8672341" y="5323578"/>
            <a:ext cx="2700000" cy="1008112"/>
          </a:xfrm>
          <a:prstGeom prst="rect">
            <a:avLst/>
          </a:prstGeom>
          <a:noFill/>
          <a:ln w="38100">
            <a:solidFill>
              <a:schemeClr val="accent3">
                <a:alpha val="7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04FED-36A4-467D-BF79-D164F2817A63}"/>
              </a:ext>
            </a:extLst>
          </p:cNvPr>
          <p:cNvSpPr/>
          <p:nvPr/>
        </p:nvSpPr>
        <p:spPr>
          <a:xfrm>
            <a:off x="4645328" y="5315813"/>
            <a:ext cx="2700000" cy="100811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3E2113-D8F5-4404-B089-21D437473F5E}"/>
              </a:ext>
            </a:extLst>
          </p:cNvPr>
          <p:cNvGrpSpPr/>
          <p:nvPr/>
        </p:nvGrpSpPr>
        <p:grpSpPr>
          <a:xfrm>
            <a:off x="4179811" y="3077470"/>
            <a:ext cx="3272433" cy="1834623"/>
            <a:chOff x="3131840" y="2185749"/>
            <a:chExt cx="3096344" cy="183462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8BCC03-B638-414B-8376-95A23E45BCB7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16FE1D-AED0-446E-9C9A-A725470210EA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FAF076-D342-441B-89E9-1EB32BF82231}"/>
              </a:ext>
            </a:extLst>
          </p:cNvPr>
          <p:cNvGrpSpPr/>
          <p:nvPr/>
        </p:nvGrpSpPr>
        <p:grpSpPr>
          <a:xfrm>
            <a:off x="8205192" y="3077470"/>
            <a:ext cx="3272433" cy="1834623"/>
            <a:chOff x="3131840" y="2185749"/>
            <a:chExt cx="3096344" cy="18346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338A30-3808-4090-A341-F998BCCCB3B0}"/>
                </a:ext>
              </a:extLst>
            </p:cNvPr>
            <p:cNvSpPr txBox="1"/>
            <p:nvPr/>
          </p:nvSpPr>
          <p:spPr>
            <a:xfrm>
              <a:off x="3131840" y="2185749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56CAB3-5BEA-45FA-AB0A-519A8D62633D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        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B138C6-9820-4BBF-82F7-BA1E2D546636}"/>
              </a:ext>
            </a:extLst>
          </p:cNvPr>
          <p:cNvGrpSpPr/>
          <p:nvPr/>
        </p:nvGrpSpPr>
        <p:grpSpPr>
          <a:xfrm>
            <a:off x="4159622" y="1578362"/>
            <a:ext cx="7403728" cy="1107996"/>
            <a:chOff x="5375474" y="2822446"/>
            <a:chExt cx="3312368" cy="110799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7003FC-01F0-4E4A-A86B-1F3F112921F7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You can simply impress your audience and add a unique zing and appeal to your Presentations. 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573672-61DF-4BB3-AD3D-D3F5402FF307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AC1C4-2D86-4AEF-AAA1-A779D12646B9}"/>
              </a:ext>
            </a:extLst>
          </p:cNvPr>
          <p:cNvSpPr/>
          <p:nvPr/>
        </p:nvSpPr>
        <p:spPr>
          <a:xfrm>
            <a:off x="4267334" y="5443488"/>
            <a:ext cx="752762" cy="752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4C8804-26E3-4131-BBF8-39BD55EBE4A6}"/>
              </a:ext>
            </a:extLst>
          </p:cNvPr>
          <p:cNvSpPr/>
          <p:nvPr/>
        </p:nvSpPr>
        <p:spPr>
          <a:xfrm>
            <a:off x="8295110" y="5451254"/>
            <a:ext cx="752762" cy="752762"/>
          </a:xfrm>
          <a:prstGeom prst="rect">
            <a:avLst/>
          </a:prstGeom>
          <a:gradFill>
            <a:gsLst>
              <a:gs pos="0">
                <a:schemeClr val="accent3">
                  <a:lumMod val="85000"/>
                  <a:lumOff val="15000"/>
                </a:schemeClr>
              </a:gs>
              <a:gs pos="100000">
                <a:schemeClr val="accent3">
                  <a:lumMod val="85000"/>
                  <a:lumOff val="1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E98F8EC-C229-4328-8D46-4F44AE230113}"/>
              </a:ext>
            </a:extLst>
          </p:cNvPr>
          <p:cNvGrpSpPr/>
          <p:nvPr/>
        </p:nvGrpSpPr>
        <p:grpSpPr>
          <a:xfrm>
            <a:off x="5129001" y="5382594"/>
            <a:ext cx="2098288" cy="876790"/>
            <a:chOff x="3131840" y="2220253"/>
            <a:chExt cx="3096344" cy="87679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5F8583-3BF3-40BB-BC77-9746C0326F91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FDD7E3-637D-4022-A6D1-CE29036FF3E3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65115A-B0A9-4DCE-A749-2872E8BEF819}"/>
              </a:ext>
            </a:extLst>
          </p:cNvPr>
          <p:cNvGrpSpPr/>
          <p:nvPr/>
        </p:nvGrpSpPr>
        <p:grpSpPr>
          <a:xfrm>
            <a:off x="9181841" y="5382594"/>
            <a:ext cx="2098288" cy="876790"/>
            <a:chOff x="3131840" y="2220253"/>
            <a:chExt cx="3096344" cy="87679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D6EC3C-511D-4574-BA97-40D6B0B4EA64}"/>
                </a:ext>
              </a:extLst>
            </p:cNvPr>
            <p:cNvSpPr txBox="1"/>
            <p:nvPr/>
          </p:nvSpPr>
          <p:spPr>
            <a:xfrm>
              <a:off x="3131840" y="2220253"/>
              <a:ext cx="3096344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A1B4CE-353E-4A9B-B4BD-A71C40325D64}"/>
                </a:ext>
              </a:extLst>
            </p:cNvPr>
            <p:cNvSpPr txBox="1"/>
            <p:nvPr/>
          </p:nvSpPr>
          <p:spPr>
            <a:xfrm>
              <a:off x="3131840" y="2450712"/>
              <a:ext cx="30963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4" name="Donut 39">
            <a:extLst>
              <a:ext uri="{FF2B5EF4-FFF2-40B4-BE49-F238E27FC236}">
                <a16:creationId xmlns:a16="http://schemas.microsoft.com/office/drawing/2014/main" id="{6A21726F-8AE7-4956-ABA0-40F3E7AB1DF8}"/>
              </a:ext>
            </a:extLst>
          </p:cNvPr>
          <p:cNvSpPr/>
          <p:nvPr/>
        </p:nvSpPr>
        <p:spPr>
          <a:xfrm>
            <a:off x="8492341" y="5646716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CB727606-3F1F-4E95-A532-A2D52778D04D}"/>
              </a:ext>
            </a:extLst>
          </p:cNvPr>
          <p:cNvSpPr>
            <a:spLocks noChangeAspect="1"/>
          </p:cNvSpPr>
          <p:nvPr/>
        </p:nvSpPr>
        <p:spPr>
          <a:xfrm>
            <a:off x="4470141" y="5656940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940A538-8DD1-45B1-8657-32AA85DA5ED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228638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456E5E40-A674-43A3-A401-B4FE115ED4B6}"/>
              </a:ext>
            </a:extLst>
          </p:cNvPr>
          <p:cNvSpPr/>
          <p:nvPr/>
        </p:nvSpPr>
        <p:spPr>
          <a:xfrm rot="10800000">
            <a:off x="1005590" y="4215340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L-Shape 2">
            <a:extLst>
              <a:ext uri="{FF2B5EF4-FFF2-40B4-BE49-F238E27FC236}">
                <a16:creationId xmlns:a16="http://schemas.microsoft.com/office/drawing/2014/main" id="{558A37CD-75D1-4C3A-9FB3-A2D6A904A5A0}"/>
              </a:ext>
            </a:extLst>
          </p:cNvPr>
          <p:cNvSpPr/>
          <p:nvPr/>
        </p:nvSpPr>
        <p:spPr>
          <a:xfrm rot="10800000">
            <a:off x="3691192" y="3415007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L-Shape 2">
            <a:extLst>
              <a:ext uri="{FF2B5EF4-FFF2-40B4-BE49-F238E27FC236}">
                <a16:creationId xmlns:a16="http://schemas.microsoft.com/office/drawing/2014/main" id="{54C99963-81FF-4092-990B-7AD5A5F93E26}"/>
              </a:ext>
            </a:extLst>
          </p:cNvPr>
          <p:cNvSpPr/>
          <p:nvPr/>
        </p:nvSpPr>
        <p:spPr>
          <a:xfrm rot="10800000">
            <a:off x="6376794" y="2614674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L-Shape 2">
            <a:extLst>
              <a:ext uri="{FF2B5EF4-FFF2-40B4-BE49-F238E27FC236}">
                <a16:creationId xmlns:a16="http://schemas.microsoft.com/office/drawing/2014/main" id="{ECEA4985-DDAD-4669-88A5-93B1D23D8781}"/>
              </a:ext>
            </a:extLst>
          </p:cNvPr>
          <p:cNvSpPr/>
          <p:nvPr/>
        </p:nvSpPr>
        <p:spPr>
          <a:xfrm rot="10800000">
            <a:off x="9062396" y="1814341"/>
            <a:ext cx="1855486" cy="1855485"/>
          </a:xfrm>
          <a:custGeom>
            <a:avLst/>
            <a:gdLst/>
            <a:ahLst/>
            <a:cxnLst/>
            <a:rect l="l" t="t" r="r" b="b"/>
            <a:pathLst>
              <a:path w="1639462" h="1639461">
                <a:moveTo>
                  <a:pt x="254587" y="1639461"/>
                </a:moveTo>
                <a:lnTo>
                  <a:pt x="254587" y="1639461"/>
                </a:lnTo>
                <a:lnTo>
                  <a:pt x="0" y="1639461"/>
                </a:lnTo>
                <a:lnTo>
                  <a:pt x="0" y="343317"/>
                </a:lnTo>
                <a:lnTo>
                  <a:pt x="358513" y="343317"/>
                </a:lnTo>
                <a:lnTo>
                  <a:pt x="358513" y="1026362"/>
                </a:lnTo>
                <a:lnTo>
                  <a:pt x="1384875" y="0"/>
                </a:lnTo>
                <a:lnTo>
                  <a:pt x="1639462" y="254586"/>
                </a:lnTo>
                <a:lnTo>
                  <a:pt x="590237" y="1303812"/>
                </a:lnTo>
                <a:lnTo>
                  <a:pt x="1296144" y="1303812"/>
                </a:lnTo>
                <a:lnTo>
                  <a:pt x="1296144" y="1639461"/>
                </a:lnTo>
                <a:lnTo>
                  <a:pt x="254588" y="1639461"/>
                </a:lnTo>
                <a:close/>
              </a:path>
            </a:pathLst>
          </a:cu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108AC-28DD-461A-84AE-98BBEFF25268}"/>
              </a:ext>
            </a:extLst>
          </p:cNvPr>
          <p:cNvSpPr txBox="1"/>
          <p:nvPr/>
        </p:nvSpPr>
        <p:spPr>
          <a:xfrm rot="18900000">
            <a:off x="967767" y="5157185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4F4FE-CB71-4A5E-B9BB-BEA77340F00A}"/>
              </a:ext>
            </a:extLst>
          </p:cNvPr>
          <p:cNvSpPr txBox="1"/>
          <p:nvPr/>
        </p:nvSpPr>
        <p:spPr>
          <a:xfrm rot="18900000">
            <a:off x="3659700" y="4347090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F29BB-C5EB-4257-9986-CA396088B338}"/>
              </a:ext>
            </a:extLst>
          </p:cNvPr>
          <p:cNvSpPr txBox="1"/>
          <p:nvPr/>
        </p:nvSpPr>
        <p:spPr>
          <a:xfrm rot="18900000">
            <a:off x="6351633" y="3536996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65D54-D7A1-4BDC-89D9-CE81445E7C8E}"/>
              </a:ext>
            </a:extLst>
          </p:cNvPr>
          <p:cNvSpPr txBox="1"/>
          <p:nvPr/>
        </p:nvSpPr>
        <p:spPr>
          <a:xfrm rot="18900000">
            <a:off x="9043565" y="2726902"/>
            <a:ext cx="162128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Content 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69C857-2040-4806-BEF2-35C06EE0A25A}"/>
              </a:ext>
            </a:extLst>
          </p:cNvPr>
          <p:cNvGrpSpPr/>
          <p:nvPr/>
        </p:nvGrpSpPr>
        <p:grpSpPr>
          <a:xfrm>
            <a:off x="909123" y="2554244"/>
            <a:ext cx="2076421" cy="1436955"/>
            <a:chOff x="1005509" y="2068468"/>
            <a:chExt cx="1982315" cy="14369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3A500E-3BA9-41A8-91AB-D9B321186607}"/>
                </a:ext>
              </a:extLst>
            </p:cNvPr>
            <p:cNvSpPr txBox="1"/>
            <p:nvPr/>
          </p:nvSpPr>
          <p:spPr>
            <a:xfrm>
              <a:off x="1005509" y="206846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00AB27-ECF4-477C-8A50-0D0658E0E54E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21CBD5-756A-4262-9E52-6BE89CCA36FD}"/>
              </a:ext>
            </a:extLst>
          </p:cNvPr>
          <p:cNvGrpSpPr/>
          <p:nvPr/>
        </p:nvGrpSpPr>
        <p:grpSpPr>
          <a:xfrm>
            <a:off x="3673250" y="1757959"/>
            <a:ext cx="2076421" cy="1436955"/>
            <a:chOff x="2961536" y="1662708"/>
            <a:chExt cx="1982315" cy="143695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738F30-1AE8-4D03-AD82-47A0308BEF71}"/>
                </a:ext>
              </a:extLst>
            </p:cNvPr>
            <p:cNvSpPr txBox="1"/>
            <p:nvPr/>
          </p:nvSpPr>
          <p:spPr>
            <a:xfrm>
              <a:off x="2961536" y="1662708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F54425-1CC5-4E08-ABDA-2819448609A6}"/>
                </a:ext>
              </a:extLst>
            </p:cNvPr>
            <p:cNvSpPr txBox="1"/>
            <p:nvPr/>
          </p:nvSpPr>
          <p:spPr>
            <a:xfrm>
              <a:off x="2961537" y="1899334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BCCB40-A607-4EC0-8880-6E68AF84AEAD}"/>
              </a:ext>
            </a:extLst>
          </p:cNvPr>
          <p:cNvGrpSpPr/>
          <p:nvPr/>
        </p:nvGrpSpPr>
        <p:grpSpPr>
          <a:xfrm>
            <a:off x="6437377" y="4647959"/>
            <a:ext cx="2076421" cy="1436955"/>
            <a:chOff x="4860032" y="4800357"/>
            <a:chExt cx="1982315" cy="143695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2A5D4F-6AB4-46D5-940A-FC52B4A39A49}"/>
                </a:ext>
              </a:extLst>
            </p:cNvPr>
            <p:cNvSpPr txBox="1"/>
            <p:nvPr/>
          </p:nvSpPr>
          <p:spPr>
            <a:xfrm>
              <a:off x="4860032" y="480035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8091B2-346D-47A0-A56F-E58B4C3F8A43}"/>
                </a:ext>
              </a:extLst>
            </p:cNvPr>
            <p:cNvSpPr txBox="1"/>
            <p:nvPr/>
          </p:nvSpPr>
          <p:spPr>
            <a:xfrm>
              <a:off x="4860033" y="503698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255C7C-8F21-4E48-8271-2C7B78101732}"/>
              </a:ext>
            </a:extLst>
          </p:cNvPr>
          <p:cNvGrpSpPr/>
          <p:nvPr/>
        </p:nvGrpSpPr>
        <p:grpSpPr>
          <a:xfrm>
            <a:off x="9201503" y="4004075"/>
            <a:ext cx="2076421" cy="1436955"/>
            <a:chOff x="6816059" y="4394597"/>
            <a:chExt cx="1982315" cy="14369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BA1102-6CEF-4FA9-8689-6B2F8479009B}"/>
                </a:ext>
              </a:extLst>
            </p:cNvPr>
            <p:cNvSpPr txBox="1"/>
            <p:nvPr/>
          </p:nvSpPr>
          <p:spPr>
            <a:xfrm>
              <a:off x="6816059" y="4394597"/>
              <a:ext cx="198231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609E8E-A5A7-481D-99C6-FF7E133D8E53}"/>
                </a:ext>
              </a:extLst>
            </p:cNvPr>
            <p:cNvSpPr txBox="1"/>
            <p:nvPr/>
          </p:nvSpPr>
          <p:spPr>
            <a:xfrm>
              <a:off x="6816060" y="4631223"/>
              <a:ext cx="19823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Isosceles Triangle 51">
            <a:extLst>
              <a:ext uri="{FF2B5EF4-FFF2-40B4-BE49-F238E27FC236}">
                <a16:creationId xmlns:a16="http://schemas.microsoft.com/office/drawing/2014/main" id="{1ACDA9A8-F0A9-4AB1-B578-299DA7E01E5B}"/>
              </a:ext>
            </a:extLst>
          </p:cNvPr>
          <p:cNvSpPr/>
          <p:nvPr/>
        </p:nvSpPr>
        <p:spPr>
          <a:xfrm>
            <a:off x="2365074" y="4384826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7">
            <a:extLst>
              <a:ext uri="{FF2B5EF4-FFF2-40B4-BE49-F238E27FC236}">
                <a16:creationId xmlns:a16="http://schemas.microsoft.com/office/drawing/2014/main" id="{EA2B39D0-C431-4F2F-9F60-BEB250402015}"/>
              </a:ext>
            </a:extLst>
          </p:cNvPr>
          <p:cNvSpPr/>
          <p:nvPr/>
        </p:nvSpPr>
        <p:spPr>
          <a:xfrm>
            <a:off x="5085530" y="3544510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32">
            <a:extLst>
              <a:ext uri="{FF2B5EF4-FFF2-40B4-BE49-F238E27FC236}">
                <a16:creationId xmlns:a16="http://schemas.microsoft.com/office/drawing/2014/main" id="{5DEFC0BC-B669-4CA9-919D-7758CE815246}"/>
              </a:ext>
            </a:extLst>
          </p:cNvPr>
          <p:cNvSpPr/>
          <p:nvPr/>
        </p:nvSpPr>
        <p:spPr>
          <a:xfrm>
            <a:off x="10484699" y="1930436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D31929A5-F2BC-49C6-B691-2EF2432F5381}"/>
              </a:ext>
            </a:extLst>
          </p:cNvPr>
          <p:cNvSpPr/>
          <p:nvPr/>
        </p:nvSpPr>
        <p:spPr>
          <a:xfrm>
            <a:off x="7761573" y="2754658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238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8F5591-09D1-49CA-AF09-1D35EF629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06424"/>
              </p:ext>
            </p:extLst>
          </p:nvPr>
        </p:nvGraphicFramePr>
        <p:xfrm>
          <a:off x="366668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4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$100</a:t>
                      </a:r>
                      <a:endParaRPr lang="ko-KR" altLang="en-US" sz="24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7EC0E3-C7CB-4FCB-B799-B2E33D9F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071"/>
              </p:ext>
            </p:extLst>
          </p:nvPr>
        </p:nvGraphicFramePr>
        <p:xfrm>
          <a:off x="637839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$95</a:t>
                      </a:r>
                      <a:endParaRPr lang="ko-KR" altLang="en-US" sz="24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72107D-FA32-461A-8D2E-ACEE5F014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03869"/>
              </p:ext>
            </p:extLst>
          </p:nvPr>
        </p:nvGraphicFramePr>
        <p:xfrm>
          <a:off x="9090110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20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chemeClr val="accent2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584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8A3DE3C-26DF-4130-B7C4-5007B6997FD2}"/>
              </a:ext>
            </a:extLst>
          </p:cNvPr>
          <p:cNvSpPr/>
          <p:nvPr/>
        </p:nvSpPr>
        <p:spPr>
          <a:xfrm>
            <a:off x="4435034" y="1489151"/>
            <a:ext cx="597201" cy="597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835DC-2856-4D27-8A69-E7C472124478}"/>
              </a:ext>
            </a:extLst>
          </p:cNvPr>
          <p:cNvSpPr/>
          <p:nvPr/>
        </p:nvSpPr>
        <p:spPr>
          <a:xfrm>
            <a:off x="7146749" y="1489151"/>
            <a:ext cx="597201" cy="59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BBF789-0172-4B7A-AEAD-E712319666DC}"/>
              </a:ext>
            </a:extLst>
          </p:cNvPr>
          <p:cNvSpPr/>
          <p:nvPr/>
        </p:nvSpPr>
        <p:spPr>
          <a:xfrm>
            <a:off x="9858464" y="1489151"/>
            <a:ext cx="597201" cy="5972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8418E2-0767-4A50-A6DE-C84007747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763297"/>
              </p:ext>
            </p:extLst>
          </p:nvPr>
        </p:nvGraphicFramePr>
        <p:xfrm>
          <a:off x="954965" y="1788181"/>
          <a:ext cx="213390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Contents</a:t>
                      </a:r>
                      <a:r>
                        <a:rPr lang="en-US" altLang="ko-KR" sz="2000" b="1" dirty="0">
                          <a:solidFill>
                            <a:srgbClr val="3ED4BB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endParaRPr lang="ko-KR" altLang="en-US" sz="2000" b="1" dirty="0">
                        <a:solidFill>
                          <a:srgbClr val="3ED4BB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solidFill>
                          <a:srgbClr val="F0AD16"/>
                        </a:solidFill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Contents Title</a:t>
                      </a:r>
                      <a:endParaRPr lang="ko-KR" altLang="en-US" sz="12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 Here</a:t>
                      </a:r>
                      <a:endParaRPr lang="ko-KR" alt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ko-KR" altLang="en-US" sz="24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atinLnBrk="1"/>
                      <a:endParaRPr lang="ko-KR" altLang="en-US" sz="270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Contents 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+mn-lt"/>
                      </a:endParaRPr>
                    </a:p>
                  </a:txBody>
                  <a:tcPr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6AA4D2D-B660-4DDE-931D-75B00995A775}"/>
              </a:ext>
            </a:extLst>
          </p:cNvPr>
          <p:cNvSpPr/>
          <p:nvPr/>
        </p:nvSpPr>
        <p:spPr>
          <a:xfrm>
            <a:off x="1723319" y="1489151"/>
            <a:ext cx="597201" cy="5972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52878452-1A74-4869-A777-7B71F7FB65EE}"/>
              </a:ext>
            </a:extLst>
          </p:cNvPr>
          <p:cNvSpPr>
            <a:spLocks noChangeAspect="1"/>
          </p:cNvSpPr>
          <p:nvPr/>
        </p:nvSpPr>
        <p:spPr>
          <a:xfrm rot="9900000">
            <a:off x="4533976" y="161000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8581F443-EEBE-4364-B09F-6B4D88CE9B44}"/>
              </a:ext>
            </a:extLst>
          </p:cNvPr>
          <p:cNvSpPr/>
          <p:nvPr/>
        </p:nvSpPr>
        <p:spPr>
          <a:xfrm>
            <a:off x="1868332" y="1647569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4A2892E9-289D-4691-8A37-A666477E7B64}"/>
              </a:ext>
            </a:extLst>
          </p:cNvPr>
          <p:cNvSpPr/>
          <p:nvPr/>
        </p:nvSpPr>
        <p:spPr>
          <a:xfrm>
            <a:off x="9955926" y="1647568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3E1EE153-35CC-4F1D-B940-50F473594F5C}"/>
              </a:ext>
            </a:extLst>
          </p:cNvPr>
          <p:cNvSpPr>
            <a:spLocks noChangeAspect="1"/>
          </p:cNvSpPr>
          <p:nvPr/>
        </p:nvSpPr>
        <p:spPr>
          <a:xfrm>
            <a:off x="7257848" y="1595635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29902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21A566-20CA-440E-AD5A-84390A6F1CB1}"/>
              </a:ext>
            </a:extLst>
          </p:cNvPr>
          <p:cNvSpPr/>
          <p:nvPr/>
        </p:nvSpPr>
        <p:spPr>
          <a:xfrm>
            <a:off x="3739362" y="0"/>
            <a:ext cx="2825141" cy="1749466"/>
          </a:xfrm>
          <a:custGeom>
            <a:avLst/>
            <a:gdLst>
              <a:gd name="connsiteX0" fmla="*/ 336896 w 2825141"/>
              <a:gd name="connsiteY0" fmla="*/ 0 h 1749466"/>
              <a:gd name="connsiteX1" fmla="*/ 2488245 w 2825141"/>
              <a:gd name="connsiteY1" fmla="*/ 0 h 1749466"/>
              <a:gd name="connsiteX2" fmla="*/ 2825141 w 2825141"/>
              <a:gd name="connsiteY2" fmla="*/ 336896 h 1749466"/>
              <a:gd name="connsiteX3" fmla="*/ 1412571 w 2825141"/>
              <a:gd name="connsiteY3" fmla="*/ 1749466 h 1749466"/>
              <a:gd name="connsiteX4" fmla="*/ 0 w 2825141"/>
              <a:gd name="connsiteY4" fmla="*/ 336896 h 1749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49466">
                <a:moveTo>
                  <a:pt x="336896" y="0"/>
                </a:moveTo>
                <a:lnTo>
                  <a:pt x="2488245" y="0"/>
                </a:lnTo>
                <a:lnTo>
                  <a:pt x="2825141" y="336896"/>
                </a:lnTo>
                <a:lnTo>
                  <a:pt x="1412571" y="1749466"/>
                </a:lnTo>
                <a:lnTo>
                  <a:pt x="0" y="33689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303FA14-7F5B-4E18-9667-71F47CBE3711}"/>
              </a:ext>
            </a:extLst>
          </p:cNvPr>
          <p:cNvSpPr/>
          <p:nvPr/>
        </p:nvSpPr>
        <p:spPr>
          <a:xfrm>
            <a:off x="600998" y="5139473"/>
            <a:ext cx="2825141" cy="1725082"/>
          </a:xfrm>
          <a:custGeom>
            <a:avLst/>
            <a:gdLst>
              <a:gd name="connsiteX0" fmla="*/ 1412571 w 2825141"/>
              <a:gd name="connsiteY0" fmla="*/ 0 h 1725082"/>
              <a:gd name="connsiteX1" fmla="*/ 2825141 w 2825141"/>
              <a:gd name="connsiteY1" fmla="*/ 1412571 h 1725082"/>
              <a:gd name="connsiteX2" fmla="*/ 2512630 w 2825141"/>
              <a:gd name="connsiteY2" fmla="*/ 1725082 h 1725082"/>
              <a:gd name="connsiteX3" fmla="*/ 312511 w 2825141"/>
              <a:gd name="connsiteY3" fmla="*/ 1725082 h 1725082"/>
              <a:gd name="connsiteX4" fmla="*/ 0 w 2825141"/>
              <a:gd name="connsiteY4" fmla="*/ 1412571 h 172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25141" h="1725082">
                <a:moveTo>
                  <a:pt x="1412571" y="0"/>
                </a:moveTo>
                <a:lnTo>
                  <a:pt x="2825141" y="1412571"/>
                </a:lnTo>
                <a:lnTo>
                  <a:pt x="2512630" y="1725082"/>
                </a:lnTo>
                <a:lnTo>
                  <a:pt x="312511" y="1725082"/>
                </a:lnTo>
                <a:lnTo>
                  <a:pt x="0" y="14125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BB4D7-FD71-4DA5-BFA9-1EC3EF2A2A89}"/>
              </a:ext>
            </a:extLst>
          </p:cNvPr>
          <p:cNvSpPr txBox="1"/>
          <p:nvPr/>
        </p:nvSpPr>
        <p:spPr>
          <a:xfrm>
            <a:off x="7429719" y="3377745"/>
            <a:ext cx="427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952E1F-7B77-4770-8059-A09FEFAD6C91}"/>
              </a:ext>
            </a:extLst>
          </p:cNvPr>
          <p:cNvSpPr txBox="1"/>
          <p:nvPr/>
        </p:nvSpPr>
        <p:spPr>
          <a:xfrm>
            <a:off x="6974732" y="3901094"/>
            <a:ext cx="4728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You can simply impress your audience and add a unique zing and appeal to your Presentations. </a:t>
            </a:r>
          </a:p>
        </p:txBody>
      </p:sp>
      <p:sp>
        <p:nvSpPr>
          <p:cNvPr id="38" name="AutoShape 92">
            <a:extLst>
              <a:ext uri="{FF2B5EF4-FFF2-40B4-BE49-F238E27FC236}">
                <a16:creationId xmlns:a16="http://schemas.microsoft.com/office/drawing/2014/main" id="{170AD146-DD19-4C45-AC83-CCEAEB4613F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80064" y="5175801"/>
            <a:ext cx="560666" cy="560666"/>
          </a:xfrm>
          <a:prstGeom prst="rect">
            <a:avLst/>
          </a:prstGeom>
          <a:noFill/>
          <a:ln w="38100">
            <a:solidFill>
              <a:schemeClr val="accent4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AutoShape 92">
            <a:extLst>
              <a:ext uri="{FF2B5EF4-FFF2-40B4-BE49-F238E27FC236}">
                <a16:creationId xmlns:a16="http://schemas.microsoft.com/office/drawing/2014/main" id="{5CC8C146-BC97-40FC-B6AC-FC88D16BC1B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291946" y="5175801"/>
            <a:ext cx="560666" cy="560666"/>
          </a:xfrm>
          <a:prstGeom prst="rect">
            <a:avLst/>
          </a:prstGeom>
          <a:noFill/>
          <a:ln w="38100">
            <a:solidFill>
              <a:schemeClr val="accent2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0" name="AutoShape 92">
            <a:extLst>
              <a:ext uri="{FF2B5EF4-FFF2-40B4-BE49-F238E27FC236}">
                <a16:creationId xmlns:a16="http://schemas.microsoft.com/office/drawing/2014/main" id="{29FD5613-FECF-4721-BC10-827319299C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97886" y="5175739"/>
            <a:ext cx="560666" cy="560728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1" name="AutoShape 92">
            <a:extLst>
              <a:ext uri="{FF2B5EF4-FFF2-40B4-BE49-F238E27FC236}">
                <a16:creationId xmlns:a16="http://schemas.microsoft.com/office/drawing/2014/main" id="{DD4CC2AD-6841-46EB-961D-ECAABB6C73F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786005" y="5175739"/>
            <a:ext cx="560666" cy="560728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42" name="Trapezoid 10">
            <a:extLst>
              <a:ext uri="{FF2B5EF4-FFF2-40B4-BE49-F238E27FC236}">
                <a16:creationId xmlns:a16="http://schemas.microsoft.com/office/drawing/2014/main" id="{123390C2-05A7-425F-9030-933325151913}"/>
              </a:ext>
            </a:extLst>
          </p:cNvPr>
          <p:cNvSpPr/>
          <p:nvPr/>
        </p:nvSpPr>
        <p:spPr>
          <a:xfrm>
            <a:off x="7886434" y="5270220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FC953E4D-1BD5-4408-8ADD-F21709B07CF9}"/>
              </a:ext>
            </a:extLst>
          </p:cNvPr>
          <p:cNvSpPr/>
          <p:nvPr/>
        </p:nvSpPr>
        <p:spPr>
          <a:xfrm>
            <a:off x="10932670" y="5232784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ounded Rectangle 12">
            <a:extLst>
              <a:ext uri="{FF2B5EF4-FFF2-40B4-BE49-F238E27FC236}">
                <a16:creationId xmlns:a16="http://schemas.microsoft.com/office/drawing/2014/main" id="{3039EB7E-FAF7-4FA6-B7B3-158727948A2D}"/>
              </a:ext>
            </a:extLst>
          </p:cNvPr>
          <p:cNvSpPr>
            <a:spLocks noChangeAspect="1"/>
          </p:cNvSpPr>
          <p:nvPr/>
        </p:nvSpPr>
        <p:spPr>
          <a:xfrm>
            <a:off x="6405112" y="5250558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Rounded Rectangle 1">
            <a:extLst>
              <a:ext uri="{FF2B5EF4-FFF2-40B4-BE49-F238E27FC236}">
                <a16:creationId xmlns:a16="http://schemas.microsoft.com/office/drawing/2014/main" id="{1DA2A903-8ED5-4A0C-9715-733445C998B6}"/>
              </a:ext>
            </a:extLst>
          </p:cNvPr>
          <p:cNvSpPr>
            <a:spLocks/>
          </p:cNvSpPr>
          <p:nvPr/>
        </p:nvSpPr>
        <p:spPr>
          <a:xfrm>
            <a:off x="9408017" y="5292215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9FF742-2149-4BCD-A748-5034BC69E361}"/>
              </a:ext>
            </a:extLst>
          </p:cNvPr>
          <p:cNvSpPr txBox="1"/>
          <p:nvPr/>
        </p:nvSpPr>
        <p:spPr>
          <a:xfrm>
            <a:off x="5918152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68BEB8-C933-4C4E-9578-9076AC920CEA}"/>
              </a:ext>
            </a:extLst>
          </p:cNvPr>
          <p:cNvSpPr txBox="1"/>
          <p:nvPr/>
        </p:nvSpPr>
        <p:spPr>
          <a:xfrm>
            <a:off x="7429719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CD0DC-472D-4E84-86FB-A7DBF854C375}"/>
              </a:ext>
            </a:extLst>
          </p:cNvPr>
          <p:cNvSpPr txBox="1"/>
          <p:nvPr/>
        </p:nvSpPr>
        <p:spPr>
          <a:xfrm>
            <a:off x="8941286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33BD48-E7A1-4C41-8501-C38EA3D0645A}"/>
              </a:ext>
            </a:extLst>
          </p:cNvPr>
          <p:cNvSpPr txBox="1"/>
          <p:nvPr/>
        </p:nvSpPr>
        <p:spPr>
          <a:xfrm>
            <a:off x="10452853" y="5853876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891BD249-BA29-41EB-A698-D7F53E538010}"/>
              </a:ext>
            </a:extLst>
          </p:cNvPr>
          <p:cNvSpPr txBox="1">
            <a:spLocks/>
          </p:cNvSpPr>
          <p:nvPr/>
        </p:nvSpPr>
        <p:spPr>
          <a:xfrm>
            <a:off x="7505171" y="618316"/>
            <a:ext cx="4273866" cy="12032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3600" b="1" dirty="0"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EC74B-F24F-441A-BE23-5BB140FBC7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E2A1B94-C3FD-4D77-81CE-11449081F7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5392A2D-6FDB-406E-8A1D-C0907E79A8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9CE214-E2AD-466F-9F31-4E74148F76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700D535-F2C7-45D2-9995-941754B660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543455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D33C5A-9886-4B44-B361-8ADF8960335C}"/>
              </a:ext>
            </a:extLst>
          </p:cNvPr>
          <p:cNvGrpSpPr/>
          <p:nvPr/>
        </p:nvGrpSpPr>
        <p:grpSpPr>
          <a:xfrm>
            <a:off x="944546" y="3054047"/>
            <a:ext cx="10302910" cy="1490773"/>
            <a:chOff x="907041" y="3813427"/>
            <a:chExt cx="7329918" cy="149077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C2C55EC1-FD3F-4CD6-9A11-252B7715393D}"/>
                </a:ext>
              </a:extLst>
            </p:cNvPr>
            <p:cNvSpPr/>
            <p:nvPr/>
          </p:nvSpPr>
          <p:spPr>
            <a:xfrm rot="5400000">
              <a:off x="7700624" y="3869026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7CB639-840A-4884-9337-7EA50BDD3223}"/>
                </a:ext>
              </a:extLst>
            </p:cNvPr>
            <p:cNvSpPr/>
            <p:nvPr/>
          </p:nvSpPr>
          <p:spPr>
            <a:xfrm>
              <a:off x="5947657" y="382929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Freeform 56">
              <a:extLst>
                <a:ext uri="{FF2B5EF4-FFF2-40B4-BE49-F238E27FC236}">
                  <a16:creationId xmlns:a16="http://schemas.microsoft.com/office/drawing/2014/main" id="{1D7C3A1C-BC8B-4D7D-931A-B73162666E61}"/>
                </a:ext>
              </a:extLst>
            </p:cNvPr>
            <p:cNvSpPr/>
            <p:nvPr/>
          </p:nvSpPr>
          <p:spPr>
            <a:xfrm>
              <a:off x="5947658" y="382929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6EB96F6-93E9-42C1-9EC0-159E5C14E378}"/>
                </a:ext>
              </a:extLst>
            </p:cNvPr>
            <p:cNvSpPr/>
            <p:nvPr/>
          </p:nvSpPr>
          <p:spPr>
            <a:xfrm rot="16200000">
              <a:off x="867313" y="3858140"/>
              <a:ext cx="576064" cy="496607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6E0672-D338-434F-B8B3-0D00214DB289}"/>
                </a:ext>
              </a:extLst>
            </p:cNvPr>
            <p:cNvSpPr/>
            <p:nvPr/>
          </p:nvSpPr>
          <p:spPr>
            <a:xfrm flipH="1">
              <a:off x="1403648" y="3822948"/>
              <a:ext cx="1792695" cy="57606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20473BE8-6C2E-4B5B-AADA-8F588FED3D82}"/>
                </a:ext>
              </a:extLst>
            </p:cNvPr>
            <p:cNvSpPr/>
            <p:nvPr/>
          </p:nvSpPr>
          <p:spPr>
            <a:xfrm flipH="1">
              <a:off x="1938705" y="3813427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3">
                    <a:lumMod val="70000"/>
                  </a:schemeClr>
                </a:gs>
                <a:gs pos="97000">
                  <a:schemeClr val="accent3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718D0F-BC85-47F2-BD3F-1EEE3F466EC5}"/>
                </a:ext>
              </a:extLst>
            </p:cNvPr>
            <p:cNvSpPr/>
            <p:nvPr/>
          </p:nvSpPr>
          <p:spPr>
            <a:xfrm flipH="1">
              <a:off x="1938704" y="411733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Freeform 54">
              <a:extLst>
                <a:ext uri="{FF2B5EF4-FFF2-40B4-BE49-F238E27FC236}">
                  <a16:creationId xmlns:a16="http://schemas.microsoft.com/office/drawing/2014/main" id="{99404A86-527D-497F-B7F0-6B7D78AB0A96}"/>
                </a:ext>
              </a:extLst>
            </p:cNvPr>
            <p:cNvSpPr/>
            <p:nvPr/>
          </p:nvSpPr>
          <p:spPr>
            <a:xfrm flipH="1">
              <a:off x="2473761" y="4117330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BCE859-1AEB-49DD-B902-343EB02F58AB}"/>
                </a:ext>
              </a:extLst>
            </p:cNvPr>
            <p:cNvSpPr/>
            <p:nvPr/>
          </p:nvSpPr>
          <p:spPr>
            <a:xfrm>
              <a:off x="5412601" y="4136380"/>
              <a:ext cx="1792695" cy="57606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Freeform 53">
              <a:extLst>
                <a:ext uri="{FF2B5EF4-FFF2-40B4-BE49-F238E27FC236}">
                  <a16:creationId xmlns:a16="http://schemas.microsoft.com/office/drawing/2014/main" id="{B474C9AF-ADD7-465B-B350-F6796D606243}"/>
                </a:ext>
              </a:extLst>
            </p:cNvPr>
            <p:cNvSpPr/>
            <p:nvPr/>
          </p:nvSpPr>
          <p:spPr>
            <a:xfrm>
              <a:off x="5412601" y="4120356"/>
              <a:ext cx="1257638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2">
                    <a:lumMod val="70000"/>
                  </a:schemeClr>
                </a:gs>
                <a:gs pos="97000">
                  <a:schemeClr val="accent2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306D67-F1DF-44BA-A19A-6CA70F70C3B8}"/>
                </a:ext>
              </a:extLst>
            </p:cNvPr>
            <p:cNvSpPr/>
            <p:nvPr/>
          </p:nvSpPr>
          <p:spPr>
            <a:xfrm>
              <a:off x="4877544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B27B37-B692-4767-B290-D78DB35EAC7A}"/>
                </a:ext>
              </a:extLst>
            </p:cNvPr>
            <p:cNvSpPr/>
            <p:nvPr/>
          </p:nvSpPr>
          <p:spPr>
            <a:xfrm flipH="1">
              <a:off x="2473761" y="4424412"/>
              <a:ext cx="1792695" cy="5760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82D2500-F06C-441A-AAA6-ACC1909CBCDA}"/>
                </a:ext>
              </a:extLst>
            </p:cNvPr>
            <p:cNvSpPr/>
            <p:nvPr/>
          </p:nvSpPr>
          <p:spPr>
            <a:xfrm>
              <a:off x="4872465" y="4424233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Freeform 52">
              <a:extLst>
                <a:ext uri="{FF2B5EF4-FFF2-40B4-BE49-F238E27FC236}">
                  <a16:creationId xmlns:a16="http://schemas.microsoft.com/office/drawing/2014/main" id="{B2A544D1-1578-4E5F-BEEE-2F444D71766C}"/>
                </a:ext>
              </a:extLst>
            </p:cNvPr>
            <p:cNvSpPr/>
            <p:nvPr/>
          </p:nvSpPr>
          <p:spPr>
            <a:xfrm flipH="1">
              <a:off x="3386026" y="4421204"/>
              <a:ext cx="895077" cy="879967"/>
            </a:xfrm>
            <a:custGeom>
              <a:avLst/>
              <a:gdLst/>
              <a:ahLst/>
              <a:cxnLst/>
              <a:rect l="l" t="t" r="r" b="b"/>
              <a:pathLst>
                <a:path w="895077" h="879967">
                  <a:moveTo>
                    <a:pt x="0" y="0"/>
                  </a:moveTo>
                  <a:lnTo>
                    <a:pt x="888256" y="300169"/>
                  </a:lnTo>
                  <a:lnTo>
                    <a:pt x="895077" y="301554"/>
                  </a:lnTo>
                  <a:lnTo>
                    <a:pt x="895077" y="879967"/>
                  </a:lnTo>
                  <a:lnTo>
                    <a:pt x="11956" y="582109"/>
                  </a:lnTo>
                  <a:lnTo>
                    <a:pt x="0" y="565456"/>
                  </a:lnTo>
                  <a:close/>
                </a:path>
              </a:pathLst>
            </a:custGeom>
            <a:gradFill>
              <a:gsLst>
                <a:gs pos="3000">
                  <a:schemeClr val="accent1">
                    <a:lumMod val="70000"/>
                  </a:schemeClr>
                </a:gs>
                <a:gs pos="97000">
                  <a:schemeClr val="accent1">
                    <a:lumMod val="60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99E384-3AF6-413F-B418-8C511707EA87}"/>
                </a:ext>
              </a:extLst>
            </p:cNvPr>
            <p:cNvSpPr/>
            <p:nvPr/>
          </p:nvSpPr>
          <p:spPr>
            <a:xfrm>
              <a:off x="3383868" y="4725144"/>
              <a:ext cx="2381932" cy="5760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755EA-7029-47A4-8B9C-2B2B0E2B9679}"/>
              </a:ext>
            </a:extLst>
          </p:cNvPr>
          <p:cNvGrpSpPr/>
          <p:nvPr/>
        </p:nvGrpSpPr>
        <p:grpSpPr>
          <a:xfrm>
            <a:off x="7164435" y="4783860"/>
            <a:ext cx="1648097" cy="1105986"/>
            <a:chOff x="491148" y="3343901"/>
            <a:chExt cx="1648097" cy="11059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693983-90ED-424C-ABE3-494DA28DE343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6A72C4D-8CEA-40D1-8533-DF9E9E10EB8D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99462D-8A7B-442E-ABA0-3BA325FCBE09}"/>
              </a:ext>
            </a:extLst>
          </p:cNvPr>
          <p:cNvGrpSpPr/>
          <p:nvPr/>
        </p:nvGrpSpPr>
        <p:grpSpPr>
          <a:xfrm>
            <a:off x="4702373" y="1979417"/>
            <a:ext cx="2793959" cy="1290652"/>
            <a:chOff x="491148" y="3343901"/>
            <a:chExt cx="2793959" cy="12906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3B1833-331D-4C67-9B1F-60DE6B40254A}"/>
                </a:ext>
              </a:extLst>
            </p:cNvPr>
            <p:cNvSpPr txBox="1"/>
            <p:nvPr/>
          </p:nvSpPr>
          <p:spPr>
            <a:xfrm>
              <a:off x="491148" y="3343901"/>
              <a:ext cx="2793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1627E3-F348-46D3-AE5B-B32B8425D8BB}"/>
                </a:ext>
              </a:extLst>
            </p:cNvPr>
            <p:cNvSpPr txBox="1"/>
            <p:nvPr/>
          </p:nvSpPr>
          <p:spPr>
            <a:xfrm>
              <a:off x="491148" y="3618890"/>
              <a:ext cx="279395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195A30-7302-4E76-AE83-3F7305ACF11F}"/>
              </a:ext>
            </a:extLst>
          </p:cNvPr>
          <p:cNvGrpSpPr/>
          <p:nvPr/>
        </p:nvGrpSpPr>
        <p:grpSpPr>
          <a:xfrm>
            <a:off x="8110294" y="1973926"/>
            <a:ext cx="2584201" cy="921320"/>
            <a:chOff x="491148" y="3343901"/>
            <a:chExt cx="2584201" cy="92132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CDB851-128D-481C-84EF-00E69180BD22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C86A11-8253-4354-8FEA-0E131B0A97C3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ECD3140-6064-499A-9F46-FD9AE6602DA6}"/>
              </a:ext>
            </a:extLst>
          </p:cNvPr>
          <p:cNvGrpSpPr/>
          <p:nvPr/>
        </p:nvGrpSpPr>
        <p:grpSpPr>
          <a:xfrm>
            <a:off x="3339268" y="4783860"/>
            <a:ext cx="1648097" cy="1105986"/>
            <a:chOff x="491148" y="3343901"/>
            <a:chExt cx="1648097" cy="11059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EAD4C1-EF92-4686-AD91-1AB35CEA4208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56D886-414E-4427-AB2A-1F6020511511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2BE1569-C4A4-4184-9DE6-4AC08405A571}"/>
              </a:ext>
            </a:extLst>
          </p:cNvPr>
          <p:cNvGrpSpPr/>
          <p:nvPr/>
        </p:nvGrpSpPr>
        <p:grpSpPr>
          <a:xfrm>
            <a:off x="1231208" y="4161654"/>
            <a:ext cx="1648097" cy="1105986"/>
            <a:chOff x="491148" y="3343901"/>
            <a:chExt cx="1648097" cy="11059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0BC652-947D-4BA6-B40C-296D8EEF6D37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AB38E2B-D6B9-46DF-AF3C-D1D31CA8AA7A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59E363-2A28-4E72-88F7-C3A7C873F397}"/>
              </a:ext>
            </a:extLst>
          </p:cNvPr>
          <p:cNvGrpSpPr/>
          <p:nvPr/>
        </p:nvGrpSpPr>
        <p:grpSpPr>
          <a:xfrm>
            <a:off x="9311322" y="4161654"/>
            <a:ext cx="1648097" cy="1105986"/>
            <a:chOff x="491148" y="3343901"/>
            <a:chExt cx="1648097" cy="110598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C69E46-7F22-405C-9182-03D9AFC48045}"/>
                </a:ext>
              </a:extLst>
            </p:cNvPr>
            <p:cNvSpPr txBox="1"/>
            <p:nvPr/>
          </p:nvSpPr>
          <p:spPr>
            <a:xfrm>
              <a:off x="491148" y="3343901"/>
              <a:ext cx="16480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2CD3BE3-1706-4175-BFE6-F1D82AE92B20}"/>
                </a:ext>
              </a:extLst>
            </p:cNvPr>
            <p:cNvSpPr txBox="1"/>
            <p:nvPr/>
          </p:nvSpPr>
          <p:spPr>
            <a:xfrm>
              <a:off x="491148" y="3618890"/>
              <a:ext cx="16480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53D3FA-C55E-408B-AA62-BDB18DF41E89}"/>
              </a:ext>
            </a:extLst>
          </p:cNvPr>
          <p:cNvGrpSpPr/>
          <p:nvPr/>
        </p:nvGrpSpPr>
        <p:grpSpPr>
          <a:xfrm>
            <a:off x="1504210" y="1973926"/>
            <a:ext cx="2584201" cy="921320"/>
            <a:chOff x="491148" y="3343901"/>
            <a:chExt cx="2584201" cy="92132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5AC814-D414-4E10-93EA-2B180805BA8D}"/>
                </a:ext>
              </a:extLst>
            </p:cNvPr>
            <p:cNvSpPr txBox="1"/>
            <p:nvPr/>
          </p:nvSpPr>
          <p:spPr>
            <a:xfrm>
              <a:off x="491148" y="3343901"/>
              <a:ext cx="25842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35AB3B3-9533-4C28-8C9B-46F590FED47C}"/>
                </a:ext>
              </a:extLst>
            </p:cNvPr>
            <p:cNvSpPr txBox="1"/>
            <p:nvPr/>
          </p:nvSpPr>
          <p:spPr>
            <a:xfrm>
              <a:off x="491148" y="3618890"/>
              <a:ext cx="2584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23">
            <a:extLst>
              <a:ext uri="{FF2B5EF4-FFF2-40B4-BE49-F238E27FC236}">
                <a16:creationId xmlns:a16="http://schemas.microsoft.com/office/drawing/2014/main" id="{3FA680E2-BE41-4F41-B46D-A636489BBABF}"/>
              </a:ext>
            </a:extLst>
          </p:cNvPr>
          <p:cNvSpPr/>
          <p:nvPr/>
        </p:nvSpPr>
        <p:spPr>
          <a:xfrm>
            <a:off x="9128804" y="3529758"/>
            <a:ext cx="476152" cy="280084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31">
            <a:extLst>
              <a:ext uri="{FF2B5EF4-FFF2-40B4-BE49-F238E27FC236}">
                <a16:creationId xmlns:a16="http://schemas.microsoft.com/office/drawing/2014/main" id="{A2162BAB-7BE5-4CCF-81F1-67E66E130AD3}"/>
              </a:ext>
            </a:extLst>
          </p:cNvPr>
          <p:cNvSpPr/>
          <p:nvPr/>
        </p:nvSpPr>
        <p:spPr>
          <a:xfrm>
            <a:off x="8447067" y="3786968"/>
            <a:ext cx="354255" cy="35759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23">
            <a:extLst>
              <a:ext uri="{FF2B5EF4-FFF2-40B4-BE49-F238E27FC236}">
                <a16:creationId xmlns:a16="http://schemas.microsoft.com/office/drawing/2014/main" id="{65CB9B39-A069-40CE-8E15-60190D6A3936}"/>
              </a:ext>
            </a:extLst>
          </p:cNvPr>
          <p:cNvSpPr/>
          <p:nvPr/>
        </p:nvSpPr>
        <p:spPr>
          <a:xfrm>
            <a:off x="1637964" y="3183138"/>
            <a:ext cx="485828" cy="313098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Oval 31">
            <a:extLst>
              <a:ext uri="{FF2B5EF4-FFF2-40B4-BE49-F238E27FC236}">
                <a16:creationId xmlns:a16="http://schemas.microsoft.com/office/drawing/2014/main" id="{7A82E48F-55B8-44B6-B0A5-58DABC294BCB}"/>
              </a:ext>
            </a:extLst>
          </p:cNvPr>
          <p:cNvSpPr/>
          <p:nvPr/>
        </p:nvSpPr>
        <p:spPr>
          <a:xfrm>
            <a:off x="2533500" y="3434242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Teardrop 17">
            <a:extLst>
              <a:ext uri="{FF2B5EF4-FFF2-40B4-BE49-F238E27FC236}">
                <a16:creationId xmlns:a16="http://schemas.microsoft.com/office/drawing/2014/main" id="{E3FF256D-8AF7-42CF-A4C6-97DBC4729980}"/>
              </a:ext>
            </a:extLst>
          </p:cNvPr>
          <p:cNvSpPr/>
          <p:nvPr/>
        </p:nvSpPr>
        <p:spPr>
          <a:xfrm rot="18900000">
            <a:off x="10192516" y="3174813"/>
            <a:ext cx="332582" cy="337808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23">
            <a:extLst>
              <a:ext uri="{FF2B5EF4-FFF2-40B4-BE49-F238E27FC236}">
                <a16:creationId xmlns:a16="http://schemas.microsoft.com/office/drawing/2014/main" id="{2BA31F8F-E5BA-48A7-AC6E-7BE4C280B774}"/>
              </a:ext>
            </a:extLst>
          </p:cNvPr>
          <p:cNvSpPr/>
          <p:nvPr/>
        </p:nvSpPr>
        <p:spPr>
          <a:xfrm>
            <a:off x="3295743" y="3732762"/>
            <a:ext cx="404773" cy="407167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Freeform 20">
            <a:extLst>
              <a:ext uri="{FF2B5EF4-FFF2-40B4-BE49-F238E27FC236}">
                <a16:creationId xmlns:a16="http://schemas.microsoft.com/office/drawing/2014/main" id="{FAE188CF-2C15-4E46-90AF-1FB5277BDADC}"/>
              </a:ext>
            </a:extLst>
          </p:cNvPr>
          <p:cNvSpPr/>
          <p:nvPr/>
        </p:nvSpPr>
        <p:spPr>
          <a:xfrm>
            <a:off x="5916902" y="4036636"/>
            <a:ext cx="376670" cy="402560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4682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FF981C3-4AE2-47C0-B4F6-7CD16E11AEA1}"/>
              </a:ext>
            </a:extLst>
          </p:cNvPr>
          <p:cNvCxnSpPr>
            <a:cxnSpLocks/>
          </p:cNvCxnSpPr>
          <p:nvPr/>
        </p:nvCxnSpPr>
        <p:spPr>
          <a:xfrm>
            <a:off x="923454" y="4074499"/>
            <a:ext cx="1038432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0770074-012C-490A-9C32-9CAACEDD8021}"/>
              </a:ext>
            </a:extLst>
          </p:cNvPr>
          <p:cNvGrpSpPr/>
          <p:nvPr/>
        </p:nvGrpSpPr>
        <p:grpSpPr>
          <a:xfrm>
            <a:off x="10181522" y="3821512"/>
            <a:ext cx="504056" cy="504056"/>
            <a:chOff x="4319972" y="3176972"/>
            <a:chExt cx="504056" cy="504056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F583861-004F-492A-90AA-19FA1EA8B3B9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658F150-5A6E-4EB0-BF49-879615E2D288}"/>
                </a:ext>
              </a:extLst>
            </p:cNvPr>
            <p:cNvSpPr/>
            <p:nvPr/>
          </p:nvSpPr>
          <p:spPr>
            <a:xfrm>
              <a:off x="4410000" y="3267000"/>
              <a:ext cx="324000" cy="324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5E30477-289C-48CF-BCEA-3A7AEDB96EF7}"/>
              </a:ext>
            </a:extLst>
          </p:cNvPr>
          <p:cNvGrpSpPr/>
          <p:nvPr/>
        </p:nvGrpSpPr>
        <p:grpSpPr>
          <a:xfrm>
            <a:off x="1540599" y="3821512"/>
            <a:ext cx="504056" cy="504056"/>
            <a:chOff x="4319972" y="3176972"/>
            <a:chExt cx="504056" cy="504056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3F5D548-96D8-407B-A155-D88722332341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93602AE-48BF-4768-95E0-5A8D1332DDBD}"/>
                </a:ext>
              </a:extLst>
            </p:cNvPr>
            <p:cNvSpPr/>
            <p:nvPr/>
          </p:nvSpPr>
          <p:spPr>
            <a:xfrm>
              <a:off x="4410000" y="3267000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D6AFB92-76E1-4CFC-9E1F-F83462FF14F7}"/>
              </a:ext>
            </a:extLst>
          </p:cNvPr>
          <p:cNvGrpSpPr/>
          <p:nvPr/>
        </p:nvGrpSpPr>
        <p:grpSpPr>
          <a:xfrm>
            <a:off x="3686085" y="3821512"/>
            <a:ext cx="504056" cy="504056"/>
            <a:chOff x="4319972" y="3176972"/>
            <a:chExt cx="504056" cy="504056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8718485-7DB6-4D95-A55C-D827E081CD67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7A402E2-BC91-42C3-AE49-2F33C4328CAD}"/>
                </a:ext>
              </a:extLst>
            </p:cNvPr>
            <p:cNvSpPr/>
            <p:nvPr/>
          </p:nvSpPr>
          <p:spPr>
            <a:xfrm>
              <a:off x="4410000" y="3267000"/>
              <a:ext cx="324000" cy="3240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571C252-F152-4EAA-995F-0979A4B1263A}"/>
              </a:ext>
            </a:extLst>
          </p:cNvPr>
          <p:cNvGrpSpPr/>
          <p:nvPr/>
        </p:nvGrpSpPr>
        <p:grpSpPr>
          <a:xfrm>
            <a:off x="5831572" y="3821512"/>
            <a:ext cx="504056" cy="504056"/>
            <a:chOff x="4319972" y="3176972"/>
            <a:chExt cx="504056" cy="504056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0D6AEA7-0B34-4947-973A-654EE4E603EF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 w="12700">
              <a:gradFill>
                <a:gsLst>
                  <a:gs pos="0">
                    <a:schemeClr val="bg1">
                      <a:alpha val="80000"/>
                    </a:schemeClr>
                  </a:gs>
                  <a:gs pos="100000">
                    <a:schemeClr val="bg1">
                      <a:alpha val="30000"/>
                    </a:schemeClr>
                  </a:gs>
                </a:gsLst>
                <a:lin ang="7800000" scaled="0"/>
              </a:gradFill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510504A-5C1D-4712-9857-7B20CF5D4308}"/>
                </a:ext>
              </a:extLst>
            </p:cNvPr>
            <p:cNvSpPr/>
            <p:nvPr/>
          </p:nvSpPr>
          <p:spPr>
            <a:xfrm>
              <a:off x="4410000" y="3267000"/>
              <a:ext cx="324000" cy="324000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E6E1DB4-8692-4D05-83D1-1A52D100F5E5}"/>
              </a:ext>
            </a:extLst>
          </p:cNvPr>
          <p:cNvGrpSpPr/>
          <p:nvPr/>
        </p:nvGrpSpPr>
        <p:grpSpPr>
          <a:xfrm>
            <a:off x="7950425" y="3821512"/>
            <a:ext cx="504056" cy="504056"/>
            <a:chOff x="4319972" y="3176972"/>
            <a:chExt cx="504056" cy="504056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6969E554-482D-47F2-9BA6-55078D965710}"/>
                </a:ext>
              </a:extLst>
            </p:cNvPr>
            <p:cNvSpPr/>
            <p:nvPr/>
          </p:nvSpPr>
          <p:spPr>
            <a:xfrm>
              <a:off x="4319972" y="3176972"/>
              <a:ext cx="504056" cy="504056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12700">
              <a:noFill/>
            </a:ln>
            <a:effectLst>
              <a:glow rad="76200">
                <a:schemeClr val="bg1">
                  <a:alpha val="13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35E4BE-48A3-499E-ABA2-ED37901F4EA0}"/>
                </a:ext>
              </a:extLst>
            </p:cNvPr>
            <p:cNvSpPr/>
            <p:nvPr/>
          </p:nvSpPr>
          <p:spPr>
            <a:xfrm>
              <a:off x="4410000" y="3267000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2E3CC3A-C38D-494E-94E7-5D40B6C3BB8C}"/>
              </a:ext>
            </a:extLst>
          </p:cNvPr>
          <p:cNvSpPr/>
          <p:nvPr/>
        </p:nvSpPr>
        <p:spPr>
          <a:xfrm>
            <a:off x="2200990" y="1915213"/>
            <a:ext cx="822960" cy="822960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5977E38-AFC4-4414-A6F5-C9CF9608F15A}"/>
              </a:ext>
            </a:extLst>
          </p:cNvPr>
          <p:cNvSpPr txBox="1"/>
          <p:nvPr/>
        </p:nvSpPr>
        <p:spPr>
          <a:xfrm>
            <a:off x="3153540" y="1957361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C23469-4898-4714-A6DB-3EFC0C003690}"/>
              </a:ext>
            </a:extLst>
          </p:cNvPr>
          <p:cNvCxnSpPr>
            <a:cxnSpLocks/>
          </p:cNvCxnSpPr>
          <p:nvPr/>
        </p:nvCxnSpPr>
        <p:spPr>
          <a:xfrm>
            <a:off x="10468718" y="3350104"/>
            <a:ext cx="0" cy="471408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8679DDC-11D0-4490-A0ED-46A315B7FF9D}"/>
              </a:ext>
            </a:extLst>
          </p:cNvPr>
          <p:cNvSpPr txBox="1"/>
          <p:nvPr/>
        </p:nvSpPr>
        <p:spPr>
          <a:xfrm>
            <a:off x="3122849" y="4528866"/>
            <a:ext cx="163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2017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F99ECAD-A5C2-4DE4-BF46-A865FECF1F77}"/>
              </a:ext>
            </a:extLst>
          </p:cNvPr>
          <p:cNvSpPr txBox="1"/>
          <p:nvPr/>
        </p:nvSpPr>
        <p:spPr>
          <a:xfrm>
            <a:off x="3122848" y="4836643"/>
            <a:ext cx="163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6CC155E-38AE-4056-9A37-38951A358A3B}"/>
              </a:ext>
            </a:extLst>
          </p:cNvPr>
          <p:cNvSpPr txBox="1"/>
          <p:nvPr/>
        </p:nvSpPr>
        <p:spPr>
          <a:xfrm>
            <a:off x="7396239" y="4528866"/>
            <a:ext cx="163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2019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01E0D8C-D59F-4166-933D-53D2FADE7F5D}"/>
              </a:ext>
            </a:extLst>
          </p:cNvPr>
          <p:cNvSpPr txBox="1"/>
          <p:nvPr/>
        </p:nvSpPr>
        <p:spPr>
          <a:xfrm>
            <a:off x="7396238" y="4836643"/>
            <a:ext cx="163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4E878B5-A2D9-4D22-995F-D451A5D12E44}"/>
              </a:ext>
            </a:extLst>
          </p:cNvPr>
          <p:cNvSpPr/>
          <p:nvPr/>
        </p:nvSpPr>
        <p:spPr>
          <a:xfrm>
            <a:off x="5056576" y="1915213"/>
            <a:ext cx="822960" cy="82296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B841F1-8A88-4275-B3A2-09CEA3AB07F7}"/>
              </a:ext>
            </a:extLst>
          </p:cNvPr>
          <p:cNvSpPr txBox="1"/>
          <p:nvPr/>
        </p:nvSpPr>
        <p:spPr>
          <a:xfrm>
            <a:off x="6020159" y="1957361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547922E-8BF6-4886-90E3-2B47D9528A55}"/>
              </a:ext>
            </a:extLst>
          </p:cNvPr>
          <p:cNvCxnSpPr>
            <a:endCxn id="97" idx="0"/>
          </p:cNvCxnSpPr>
          <p:nvPr/>
        </p:nvCxnSpPr>
        <p:spPr>
          <a:xfrm>
            <a:off x="3449177" y="3206088"/>
            <a:ext cx="488937" cy="615424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7AEC449-7366-4D11-AF08-10058568E994}"/>
              </a:ext>
            </a:extLst>
          </p:cNvPr>
          <p:cNvSpPr/>
          <p:nvPr/>
        </p:nvSpPr>
        <p:spPr>
          <a:xfrm>
            <a:off x="7912164" y="1915213"/>
            <a:ext cx="822960" cy="82296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CF511D-D57D-4181-A1D8-0555E62BE69C}"/>
              </a:ext>
            </a:extLst>
          </p:cNvPr>
          <p:cNvSpPr txBox="1"/>
          <p:nvPr/>
        </p:nvSpPr>
        <p:spPr>
          <a:xfrm>
            <a:off x="8886777" y="1957361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982830-5C41-4156-B4D8-EB81A9D40EE5}"/>
              </a:ext>
            </a:extLst>
          </p:cNvPr>
          <p:cNvCxnSpPr>
            <a:endCxn id="103" idx="0"/>
          </p:cNvCxnSpPr>
          <p:nvPr/>
        </p:nvCxnSpPr>
        <p:spPr>
          <a:xfrm>
            <a:off x="8202453" y="3206088"/>
            <a:ext cx="0" cy="615424"/>
          </a:xfrm>
          <a:prstGeom prst="line">
            <a:avLst/>
          </a:prstGeom>
          <a:ln>
            <a:solidFill>
              <a:schemeClr val="bg1">
                <a:alpha val="7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5E15317-A578-4FDC-8A42-98C3C33DC84B}"/>
              </a:ext>
            </a:extLst>
          </p:cNvPr>
          <p:cNvSpPr txBox="1"/>
          <p:nvPr/>
        </p:nvSpPr>
        <p:spPr>
          <a:xfrm>
            <a:off x="977361" y="3350105"/>
            <a:ext cx="163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2016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8151699-B047-47F8-901A-5D77244D157B}"/>
              </a:ext>
            </a:extLst>
          </p:cNvPr>
          <p:cNvSpPr txBox="1"/>
          <p:nvPr/>
        </p:nvSpPr>
        <p:spPr>
          <a:xfrm>
            <a:off x="5268334" y="3359913"/>
            <a:ext cx="163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2018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C391A1-8A10-42E7-9B8D-18909A42C92A}"/>
              </a:ext>
            </a:extLst>
          </p:cNvPr>
          <p:cNvSpPr txBox="1"/>
          <p:nvPr/>
        </p:nvSpPr>
        <p:spPr>
          <a:xfrm>
            <a:off x="1149489" y="4528867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A1629D-32AE-4405-84C9-8A853D2D0A27}"/>
              </a:ext>
            </a:extLst>
          </p:cNvPr>
          <p:cNvSpPr txBox="1"/>
          <p:nvPr/>
        </p:nvSpPr>
        <p:spPr>
          <a:xfrm>
            <a:off x="5440462" y="4540954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27" name="Block Arc 14">
            <a:extLst>
              <a:ext uri="{FF2B5EF4-FFF2-40B4-BE49-F238E27FC236}">
                <a16:creationId xmlns:a16="http://schemas.microsoft.com/office/drawing/2014/main" id="{A4487CAD-379D-4B8C-8689-32BA9A1FDAE6}"/>
              </a:ext>
            </a:extLst>
          </p:cNvPr>
          <p:cNvSpPr/>
          <p:nvPr/>
        </p:nvSpPr>
        <p:spPr>
          <a:xfrm rot="16200000">
            <a:off x="5273798" y="2133271"/>
            <a:ext cx="386591" cy="38684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8" name="Rectangle 16">
            <a:extLst>
              <a:ext uri="{FF2B5EF4-FFF2-40B4-BE49-F238E27FC236}">
                <a16:creationId xmlns:a16="http://schemas.microsoft.com/office/drawing/2014/main" id="{893374CF-5359-4D20-AC73-7884C88FCFF7}"/>
              </a:ext>
            </a:extLst>
          </p:cNvPr>
          <p:cNvSpPr/>
          <p:nvPr/>
        </p:nvSpPr>
        <p:spPr>
          <a:xfrm rot="2700000">
            <a:off x="2492816" y="208832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9" name="Freeform 18">
            <a:extLst>
              <a:ext uri="{FF2B5EF4-FFF2-40B4-BE49-F238E27FC236}">
                <a16:creationId xmlns:a16="http://schemas.microsoft.com/office/drawing/2014/main" id="{613237B5-5ACB-4BE9-B6BF-B70A4E69C877}"/>
              </a:ext>
            </a:extLst>
          </p:cNvPr>
          <p:cNvSpPr/>
          <p:nvPr/>
        </p:nvSpPr>
        <p:spPr>
          <a:xfrm>
            <a:off x="8108962" y="2154206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24A69D-0225-4AAD-AB17-6038297AE04E}"/>
              </a:ext>
            </a:extLst>
          </p:cNvPr>
          <p:cNvSpPr txBox="1"/>
          <p:nvPr/>
        </p:nvSpPr>
        <p:spPr>
          <a:xfrm>
            <a:off x="9619275" y="3359913"/>
            <a:ext cx="1630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2020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3C89C93-8834-4F52-A526-7115F39951FB}"/>
              </a:ext>
            </a:extLst>
          </p:cNvPr>
          <p:cNvSpPr txBox="1"/>
          <p:nvPr/>
        </p:nvSpPr>
        <p:spPr>
          <a:xfrm>
            <a:off x="9791403" y="4540954"/>
            <a:ext cx="12862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491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A33380E9-D532-41B9-ABF3-0F42DF1C9278}"/>
              </a:ext>
            </a:extLst>
          </p:cNvPr>
          <p:cNvGrpSpPr/>
          <p:nvPr/>
        </p:nvGrpSpPr>
        <p:grpSpPr>
          <a:xfrm>
            <a:off x="952500" y="2278547"/>
            <a:ext cx="8315472" cy="777216"/>
            <a:chOff x="720000" y="4898547"/>
            <a:chExt cx="5796216" cy="777216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B8EB138-28B4-46D9-85D6-DE607B95C2FB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Round Same Side Corner Rectangle 3">
              <a:extLst>
                <a:ext uri="{FF2B5EF4-FFF2-40B4-BE49-F238E27FC236}">
                  <a16:creationId xmlns:a16="http://schemas.microsoft.com/office/drawing/2014/main" id="{D953B95F-69A8-4109-9A4C-EA69C9C03894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grpFill/>
            <a:ln w="635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4">
            <a:extLst>
              <a:ext uri="{FF2B5EF4-FFF2-40B4-BE49-F238E27FC236}">
                <a16:creationId xmlns:a16="http://schemas.microsoft.com/office/drawing/2014/main" id="{512532FA-951A-49E4-9026-B1B99A0E1196}"/>
              </a:ext>
            </a:extLst>
          </p:cNvPr>
          <p:cNvGrpSpPr/>
          <p:nvPr/>
        </p:nvGrpSpPr>
        <p:grpSpPr>
          <a:xfrm>
            <a:off x="952500" y="3230650"/>
            <a:ext cx="8315472" cy="777216"/>
            <a:chOff x="720000" y="4898547"/>
            <a:chExt cx="5796216" cy="7772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7E3E04F5-6DC9-401E-9CE3-590E5AF5847D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ound Same Side Corner Rectangle 6">
              <a:extLst>
                <a:ext uri="{FF2B5EF4-FFF2-40B4-BE49-F238E27FC236}">
                  <a16:creationId xmlns:a16="http://schemas.microsoft.com/office/drawing/2014/main" id="{CB6746AE-3C2D-4BA3-96F2-5E8C0FAC3ECB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2"/>
            </a:solidFill>
            <a:ln w="635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BA935D51-B714-4CA6-BF17-71695C6A3238}"/>
              </a:ext>
            </a:extLst>
          </p:cNvPr>
          <p:cNvGrpSpPr/>
          <p:nvPr/>
        </p:nvGrpSpPr>
        <p:grpSpPr>
          <a:xfrm>
            <a:off x="952500" y="4173961"/>
            <a:ext cx="8315472" cy="777216"/>
            <a:chOff x="720000" y="4898547"/>
            <a:chExt cx="5796216" cy="7772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DC5C3BA-6B9A-4F1B-B0A3-D836812642BF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ound Same Side Corner Rectangle 9">
              <a:extLst>
                <a:ext uri="{FF2B5EF4-FFF2-40B4-BE49-F238E27FC236}">
                  <a16:creationId xmlns:a16="http://schemas.microsoft.com/office/drawing/2014/main" id="{691158B4-2827-4F04-8432-61DCD8325B7C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977C7EBB-999E-4288-9913-4D805D913C23}"/>
              </a:ext>
            </a:extLst>
          </p:cNvPr>
          <p:cNvGrpSpPr/>
          <p:nvPr/>
        </p:nvGrpSpPr>
        <p:grpSpPr>
          <a:xfrm>
            <a:off x="952500" y="5117275"/>
            <a:ext cx="8315472" cy="777216"/>
            <a:chOff x="720000" y="4898547"/>
            <a:chExt cx="5796216" cy="77721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854D62FE-1835-4880-92B8-1CF5352B559E}"/>
                </a:ext>
              </a:extLst>
            </p:cNvPr>
            <p:cNvSpPr/>
            <p:nvPr/>
          </p:nvSpPr>
          <p:spPr>
            <a:xfrm>
              <a:off x="720000" y="5229200"/>
              <a:ext cx="5796216" cy="446563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0">
                  <a:schemeClr val="bg1">
                    <a:lumMod val="91000"/>
                  </a:schemeClr>
                </a:gs>
              </a:gsLst>
              <a:lin ang="8100000" scaled="1"/>
              <a:tileRect/>
            </a:gra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ound Same Side Corner Rectangle 12">
              <a:extLst>
                <a:ext uri="{FF2B5EF4-FFF2-40B4-BE49-F238E27FC236}">
                  <a16:creationId xmlns:a16="http://schemas.microsoft.com/office/drawing/2014/main" id="{DFE46A47-F462-4CC2-BFB8-A613B83271E0}"/>
                </a:ext>
              </a:extLst>
            </p:cNvPr>
            <p:cNvSpPr/>
            <p:nvPr/>
          </p:nvSpPr>
          <p:spPr>
            <a:xfrm>
              <a:off x="720000" y="4898547"/>
              <a:ext cx="5796216" cy="483989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Right Arrow 15">
            <a:extLst>
              <a:ext uri="{FF2B5EF4-FFF2-40B4-BE49-F238E27FC236}">
                <a16:creationId xmlns:a16="http://schemas.microsoft.com/office/drawing/2014/main" id="{B85BF1A5-9CDF-453C-B42D-5E54BD1AC832}"/>
              </a:ext>
            </a:extLst>
          </p:cNvPr>
          <p:cNvSpPr/>
          <p:nvPr/>
        </p:nvSpPr>
        <p:spPr>
          <a:xfrm rot="16200000">
            <a:off x="9217892" y="1140505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ight Arrow 16">
            <a:extLst>
              <a:ext uri="{FF2B5EF4-FFF2-40B4-BE49-F238E27FC236}">
                <a16:creationId xmlns:a16="http://schemas.microsoft.com/office/drawing/2014/main" id="{5D95447A-3C80-46F1-9BB8-2B8A85A11941}"/>
              </a:ext>
            </a:extLst>
          </p:cNvPr>
          <p:cNvSpPr/>
          <p:nvPr/>
        </p:nvSpPr>
        <p:spPr>
          <a:xfrm rot="16200000">
            <a:off x="9217892" y="2092608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ight Arrow 17">
            <a:extLst>
              <a:ext uri="{FF2B5EF4-FFF2-40B4-BE49-F238E27FC236}">
                <a16:creationId xmlns:a16="http://schemas.microsoft.com/office/drawing/2014/main" id="{7766E674-6467-4693-9148-A38CDB68F280}"/>
              </a:ext>
            </a:extLst>
          </p:cNvPr>
          <p:cNvSpPr/>
          <p:nvPr/>
        </p:nvSpPr>
        <p:spPr>
          <a:xfrm rot="16200000">
            <a:off x="9217892" y="3035919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ight Arrow 18">
            <a:extLst>
              <a:ext uri="{FF2B5EF4-FFF2-40B4-BE49-F238E27FC236}">
                <a16:creationId xmlns:a16="http://schemas.microsoft.com/office/drawing/2014/main" id="{9B575CB7-3DAC-4EF2-B4A2-940DF0066553}"/>
              </a:ext>
            </a:extLst>
          </p:cNvPr>
          <p:cNvSpPr/>
          <p:nvPr/>
        </p:nvSpPr>
        <p:spPr>
          <a:xfrm rot="16200000">
            <a:off x="9217892" y="3979233"/>
            <a:ext cx="1455397" cy="2448273"/>
          </a:xfrm>
          <a:prstGeom prst="rightArrow">
            <a:avLst>
              <a:gd name="adj1" fmla="val 63870"/>
              <a:gd name="adj2" fmla="val 59388"/>
            </a:avLst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8100000" scaled="1"/>
            <a:tileRect/>
          </a:gra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1A7781-E571-41A2-812E-63E72BC1FC6D}"/>
              </a:ext>
            </a:extLst>
          </p:cNvPr>
          <p:cNvSpPr txBox="1"/>
          <p:nvPr/>
        </p:nvSpPr>
        <p:spPr>
          <a:xfrm>
            <a:off x="9355466" y="211957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D00FAE-2285-4C0D-ABD2-1BDE1FE39E80}"/>
              </a:ext>
            </a:extLst>
          </p:cNvPr>
          <p:cNvSpPr txBox="1"/>
          <p:nvPr/>
        </p:nvSpPr>
        <p:spPr>
          <a:xfrm>
            <a:off x="9355466" y="2976767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571A93-0FA2-4D92-8F0A-58D882BC92CA}"/>
              </a:ext>
            </a:extLst>
          </p:cNvPr>
          <p:cNvSpPr txBox="1"/>
          <p:nvPr/>
        </p:nvSpPr>
        <p:spPr>
          <a:xfrm>
            <a:off x="9355466" y="400100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D486A-74A9-42F9-81B5-CCBF936736F2}"/>
              </a:ext>
            </a:extLst>
          </p:cNvPr>
          <p:cNvSpPr txBox="1"/>
          <p:nvPr/>
        </p:nvSpPr>
        <p:spPr>
          <a:xfrm>
            <a:off x="9355466" y="5016449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23" name="그룹 61">
            <a:extLst>
              <a:ext uri="{FF2B5EF4-FFF2-40B4-BE49-F238E27FC236}">
                <a16:creationId xmlns:a16="http://schemas.microsoft.com/office/drawing/2014/main" id="{281E4274-D8EF-4EEC-A919-9273CBC41755}"/>
              </a:ext>
            </a:extLst>
          </p:cNvPr>
          <p:cNvGrpSpPr/>
          <p:nvPr/>
        </p:nvGrpSpPr>
        <p:grpSpPr>
          <a:xfrm>
            <a:off x="1471092" y="2358890"/>
            <a:ext cx="7202273" cy="677885"/>
            <a:chOff x="1547291" y="2582254"/>
            <a:chExt cx="7202273" cy="67788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96FD7-1E0C-4049-B762-F9FDE0A178CC}"/>
                </a:ext>
              </a:extLst>
            </p:cNvPr>
            <p:cNvSpPr txBox="1"/>
            <p:nvPr/>
          </p:nvSpPr>
          <p:spPr>
            <a:xfrm>
              <a:off x="1547291" y="2582254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A3FCC39-E20E-42B1-93CB-5695FE0261CB}"/>
                </a:ext>
              </a:extLst>
            </p:cNvPr>
            <p:cNvSpPr txBox="1"/>
            <p:nvPr/>
          </p:nvSpPr>
          <p:spPr>
            <a:xfrm>
              <a:off x="1547291" y="2983140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그룹 64">
            <a:extLst>
              <a:ext uri="{FF2B5EF4-FFF2-40B4-BE49-F238E27FC236}">
                <a16:creationId xmlns:a16="http://schemas.microsoft.com/office/drawing/2014/main" id="{D61507ED-8E74-40FE-816C-D57BA3493127}"/>
              </a:ext>
            </a:extLst>
          </p:cNvPr>
          <p:cNvGrpSpPr/>
          <p:nvPr/>
        </p:nvGrpSpPr>
        <p:grpSpPr>
          <a:xfrm>
            <a:off x="1471092" y="3313818"/>
            <a:ext cx="7202273" cy="682762"/>
            <a:chOff x="1547291" y="3475636"/>
            <a:chExt cx="7202273" cy="68276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259A327-7386-415B-A7C1-DB96367586CF}"/>
                </a:ext>
              </a:extLst>
            </p:cNvPr>
            <p:cNvSpPr txBox="1"/>
            <p:nvPr/>
          </p:nvSpPr>
          <p:spPr>
            <a:xfrm>
              <a:off x="1547291" y="3475636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2D90289-6102-44EF-8CB4-A35751A1CE50}"/>
                </a:ext>
              </a:extLst>
            </p:cNvPr>
            <p:cNvSpPr txBox="1"/>
            <p:nvPr/>
          </p:nvSpPr>
          <p:spPr>
            <a:xfrm>
              <a:off x="1547291" y="3881399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그룹 67">
            <a:extLst>
              <a:ext uri="{FF2B5EF4-FFF2-40B4-BE49-F238E27FC236}">
                <a16:creationId xmlns:a16="http://schemas.microsoft.com/office/drawing/2014/main" id="{7AC2343E-EB76-4EF1-894E-6A2180E677E0}"/>
              </a:ext>
            </a:extLst>
          </p:cNvPr>
          <p:cNvGrpSpPr/>
          <p:nvPr/>
        </p:nvGrpSpPr>
        <p:grpSpPr>
          <a:xfrm>
            <a:off x="1471092" y="4259950"/>
            <a:ext cx="7202273" cy="687639"/>
            <a:chOff x="1547291" y="4369018"/>
            <a:chExt cx="7202273" cy="6876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1BC99F-83E8-4B70-90CE-9240F918558E}"/>
                </a:ext>
              </a:extLst>
            </p:cNvPr>
            <p:cNvSpPr txBox="1"/>
            <p:nvPr/>
          </p:nvSpPr>
          <p:spPr>
            <a:xfrm>
              <a:off x="1547291" y="4369018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A4D219-B503-4E69-9C49-A23BDD82F75C}"/>
                </a:ext>
              </a:extLst>
            </p:cNvPr>
            <p:cNvSpPr txBox="1"/>
            <p:nvPr/>
          </p:nvSpPr>
          <p:spPr>
            <a:xfrm>
              <a:off x="1547291" y="4779658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70">
            <a:extLst>
              <a:ext uri="{FF2B5EF4-FFF2-40B4-BE49-F238E27FC236}">
                <a16:creationId xmlns:a16="http://schemas.microsoft.com/office/drawing/2014/main" id="{BC50058A-4778-4A1A-8840-1539C13DF527}"/>
              </a:ext>
            </a:extLst>
          </p:cNvPr>
          <p:cNvGrpSpPr/>
          <p:nvPr/>
        </p:nvGrpSpPr>
        <p:grpSpPr>
          <a:xfrm>
            <a:off x="1471092" y="5206086"/>
            <a:ext cx="7202273" cy="677885"/>
            <a:chOff x="1547291" y="5262401"/>
            <a:chExt cx="7202273" cy="67788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374760A-53B3-464D-BF1D-98D2589B12D3}"/>
                </a:ext>
              </a:extLst>
            </p:cNvPr>
            <p:cNvSpPr txBox="1"/>
            <p:nvPr/>
          </p:nvSpPr>
          <p:spPr>
            <a:xfrm>
              <a:off x="1547291" y="5262401"/>
              <a:ext cx="7202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C39055-3B91-43D0-BC92-B1115BCDF61C}"/>
                </a:ext>
              </a:extLst>
            </p:cNvPr>
            <p:cNvSpPr txBox="1"/>
            <p:nvPr/>
          </p:nvSpPr>
          <p:spPr>
            <a:xfrm>
              <a:off x="1547291" y="5663287"/>
              <a:ext cx="72022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52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5C926E9F-CB4F-4A0D-AA26-F3DABD085AA1}"/>
              </a:ext>
            </a:extLst>
          </p:cNvPr>
          <p:cNvSpPr txBox="1">
            <a:spLocks/>
          </p:cNvSpPr>
          <p:nvPr/>
        </p:nvSpPr>
        <p:spPr>
          <a:xfrm>
            <a:off x="485747" y="572923"/>
            <a:ext cx="3425113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Infographic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9F4715-F63E-4E0C-9706-996CC1235994}"/>
              </a:ext>
            </a:extLst>
          </p:cNvPr>
          <p:cNvGrpSpPr/>
          <p:nvPr/>
        </p:nvGrpSpPr>
        <p:grpSpPr>
          <a:xfrm>
            <a:off x="4381388" y="924070"/>
            <a:ext cx="6943103" cy="5009861"/>
            <a:chOff x="4719603" y="1353970"/>
            <a:chExt cx="3425130" cy="500986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2CEC88C-FAF3-4207-B906-6A9DF0977CFF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7E35FF-52E0-4A89-96B9-58B8864D5D6A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6C41BA-09DE-4F03-834E-F551F10BFA57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57E23-DFBA-4DA3-8723-B352A6CC1BA1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52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E7B58B57-48C9-4854-B150-80E837B7E237}"/>
              </a:ext>
            </a:extLst>
          </p:cNvPr>
          <p:cNvSpPr txBox="1">
            <a:spLocks/>
          </p:cNvSpPr>
          <p:nvPr/>
        </p:nvSpPr>
        <p:spPr>
          <a:xfrm>
            <a:off x="487571" y="992501"/>
            <a:ext cx="2783167" cy="147122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B7AB76-D4C9-4270-A3FC-BC53CD7FB7E3}"/>
              </a:ext>
            </a:extLst>
          </p:cNvPr>
          <p:cNvGrpSpPr/>
          <p:nvPr/>
        </p:nvGrpSpPr>
        <p:grpSpPr>
          <a:xfrm>
            <a:off x="487571" y="3001309"/>
            <a:ext cx="3425006" cy="2978536"/>
            <a:chOff x="487571" y="3121223"/>
            <a:chExt cx="3529701" cy="29785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B8F333-874E-4BC8-9448-FB9323212FE8}"/>
                </a:ext>
              </a:extLst>
            </p:cNvPr>
            <p:cNvSpPr/>
            <p:nvPr/>
          </p:nvSpPr>
          <p:spPr>
            <a:xfrm>
              <a:off x="487571" y="3121223"/>
              <a:ext cx="3529701" cy="30777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75B6273-03C0-4172-A40E-9F1E3BEC1029}"/>
                </a:ext>
              </a:extLst>
            </p:cNvPr>
            <p:cNvSpPr txBox="1"/>
            <p:nvPr/>
          </p:nvSpPr>
          <p:spPr>
            <a:xfrm>
              <a:off x="637040" y="312122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8C9357-35EF-4012-85AE-664746BEDEC9}"/>
                </a:ext>
              </a:extLst>
            </p:cNvPr>
            <p:cNvSpPr txBox="1"/>
            <p:nvPr/>
          </p:nvSpPr>
          <p:spPr>
            <a:xfrm>
              <a:off x="491788" y="3606769"/>
              <a:ext cx="3525484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815EF8-6554-4275-9819-B82DFDF06506}"/>
              </a:ext>
            </a:extLst>
          </p:cNvPr>
          <p:cNvGrpSpPr/>
          <p:nvPr/>
        </p:nvGrpSpPr>
        <p:grpSpPr>
          <a:xfrm>
            <a:off x="4381389" y="1154649"/>
            <a:ext cx="3425130" cy="4825196"/>
            <a:chOff x="4719603" y="1353970"/>
            <a:chExt cx="3425130" cy="482519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58F04CB-465A-4D24-8D0D-14D9D69AC06D}"/>
                </a:ext>
              </a:extLst>
            </p:cNvPr>
            <p:cNvGrpSpPr/>
            <p:nvPr/>
          </p:nvGrpSpPr>
          <p:grpSpPr>
            <a:xfrm>
              <a:off x="4719603" y="1353970"/>
              <a:ext cx="3425006" cy="307778"/>
              <a:chOff x="4719602" y="1353970"/>
              <a:chExt cx="3529701" cy="307778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861085-4622-48F0-ADF2-6FFB2CD8F419}"/>
                  </a:ext>
                </a:extLst>
              </p:cNvPr>
              <p:cNvSpPr/>
              <p:nvPr/>
            </p:nvSpPr>
            <p:spPr>
              <a:xfrm>
                <a:off x="4719602" y="1353970"/>
                <a:ext cx="3529701" cy="3077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1ECC5A-0A29-4627-BCDA-4CA0FB9ACA26}"/>
                  </a:ext>
                </a:extLst>
              </p:cNvPr>
              <p:cNvSpPr txBox="1"/>
              <p:nvPr/>
            </p:nvSpPr>
            <p:spPr>
              <a:xfrm>
                <a:off x="4869071" y="1353970"/>
                <a:ext cx="2991549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1"/>
                    </a:solidFill>
                    <a:cs typeface="Arial" pitchFamily="34" charset="0"/>
                  </a:rPr>
                  <a:t> PowerPoint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04B10B-D2D3-4D1A-B386-12F8DD4830B4}"/>
                </a:ext>
              </a:extLst>
            </p:cNvPr>
            <p:cNvSpPr txBox="1"/>
            <p:nvPr/>
          </p:nvSpPr>
          <p:spPr>
            <a:xfrm>
              <a:off x="4723819" y="1839516"/>
              <a:ext cx="342091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BEFF6C-AE68-4D6C-8B2C-3D7ADA9DCEA9}"/>
              </a:ext>
            </a:extLst>
          </p:cNvPr>
          <p:cNvGrpSpPr/>
          <p:nvPr/>
        </p:nvGrpSpPr>
        <p:grpSpPr>
          <a:xfrm>
            <a:off x="8275331" y="1154649"/>
            <a:ext cx="3425006" cy="4825196"/>
            <a:chOff x="8951633" y="-413283"/>
            <a:chExt cx="3529701" cy="48251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C9E784-2D9A-41E3-B346-8FBA16EE0185}"/>
                </a:ext>
              </a:extLst>
            </p:cNvPr>
            <p:cNvSpPr/>
            <p:nvPr/>
          </p:nvSpPr>
          <p:spPr>
            <a:xfrm>
              <a:off x="8951633" y="-413283"/>
              <a:ext cx="3529701" cy="30777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DCA519-D3D1-40C5-ADD9-A8687C4226F1}"/>
                </a:ext>
              </a:extLst>
            </p:cNvPr>
            <p:cNvSpPr txBox="1"/>
            <p:nvPr/>
          </p:nvSpPr>
          <p:spPr>
            <a:xfrm>
              <a:off x="9101102" y="-413283"/>
              <a:ext cx="299154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 PowerPoint Presentation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9364FD2-C7C0-4BD2-96B6-A021B7ADD912}"/>
                </a:ext>
              </a:extLst>
            </p:cNvPr>
            <p:cNvSpPr txBox="1"/>
            <p:nvPr/>
          </p:nvSpPr>
          <p:spPr>
            <a:xfrm>
              <a:off x="8955850" y="72263"/>
              <a:ext cx="3525484" cy="4339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Get a modern PowerPoint  Presentation that is beautifully designed.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2429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DAE0D2-FC2D-4090-A009-5F2E24E04E7B}"/>
              </a:ext>
            </a:extLst>
          </p:cNvPr>
          <p:cNvSpPr txBox="1"/>
          <p:nvPr/>
        </p:nvSpPr>
        <p:spPr>
          <a:xfrm>
            <a:off x="-4762" y="454858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FC570-1D2C-4240-BDCD-369893E6B798}"/>
              </a:ext>
            </a:extLst>
          </p:cNvPr>
          <p:cNvSpPr txBox="1"/>
          <p:nvPr/>
        </p:nvSpPr>
        <p:spPr>
          <a:xfrm>
            <a:off x="4762" y="5374423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 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4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70">
            <a:extLst>
              <a:ext uri="{FF2B5EF4-FFF2-40B4-BE49-F238E27FC236}">
                <a16:creationId xmlns:a16="http://schemas.microsoft.com/office/drawing/2014/main" id="{B69C9E35-806F-43E8-8387-85F7A02B77D7}"/>
              </a:ext>
            </a:extLst>
          </p:cNvPr>
          <p:cNvGrpSpPr/>
          <p:nvPr/>
        </p:nvGrpSpPr>
        <p:grpSpPr>
          <a:xfrm>
            <a:off x="5135083" y="3506393"/>
            <a:ext cx="6779575" cy="3088748"/>
            <a:chOff x="3764531" y="3314511"/>
            <a:chExt cx="7421358" cy="3381143"/>
          </a:xfrm>
        </p:grpSpPr>
        <p:grpSp>
          <p:nvGrpSpPr>
            <p:cNvPr id="4" name="Graphic 70">
              <a:extLst>
                <a:ext uri="{FF2B5EF4-FFF2-40B4-BE49-F238E27FC236}">
                  <a16:creationId xmlns:a16="http://schemas.microsoft.com/office/drawing/2014/main" id="{9FF13AE2-6C44-4F4E-B245-F568A8CB2360}"/>
                </a:ext>
              </a:extLst>
            </p:cNvPr>
            <p:cNvGrpSpPr/>
            <p:nvPr/>
          </p:nvGrpSpPr>
          <p:grpSpPr>
            <a:xfrm>
              <a:off x="3766577" y="3314511"/>
              <a:ext cx="7399873" cy="485575"/>
              <a:chOff x="3766577" y="3314511"/>
              <a:chExt cx="7399873" cy="485575"/>
            </a:xfrm>
            <a:solidFill>
              <a:srgbClr val="B9B9B9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CC79CA-7F41-4580-ACC2-F2EFA8CBF453}"/>
                  </a:ext>
                </a:extLst>
              </p:cNvPr>
              <p:cNvSpPr/>
              <p:nvPr/>
            </p:nvSpPr>
            <p:spPr>
              <a:xfrm>
                <a:off x="3766577" y="3314511"/>
                <a:ext cx="7399873" cy="485575"/>
              </a:xfrm>
              <a:custGeom>
                <a:avLst/>
                <a:gdLst>
                  <a:gd name="connsiteX0" fmla="*/ 7037539 w 7399873"/>
                  <a:gd name="connsiteY0" fmla="*/ 469247 h 485575"/>
                  <a:gd name="connsiteX1" fmla="*/ 7024710 w 7399873"/>
                  <a:gd name="connsiteY1" fmla="*/ 463804 h 485575"/>
                  <a:gd name="connsiteX2" fmla="*/ 7063976 w 7399873"/>
                  <a:gd name="connsiteY2" fmla="*/ 428426 h 485575"/>
                  <a:gd name="connsiteX3" fmla="*/ 7396375 w 7399873"/>
                  <a:gd name="connsiteY3" fmla="*/ 443588 h 485575"/>
                  <a:gd name="connsiteX4" fmla="*/ 7399874 w 7399873"/>
                  <a:gd name="connsiteY4" fmla="*/ 357281 h 485575"/>
                  <a:gd name="connsiteX5" fmla="*/ 4665 w 7399873"/>
                  <a:gd name="connsiteY5" fmla="*/ 0 h 485575"/>
                  <a:gd name="connsiteX6" fmla="*/ 0 w 7399873"/>
                  <a:gd name="connsiteY6" fmla="*/ 90972 h 485575"/>
                  <a:gd name="connsiteX7" fmla="*/ 47819 w 7399873"/>
                  <a:gd name="connsiteY7" fmla="*/ 93305 h 485575"/>
                  <a:gd name="connsiteX8" fmla="*/ 218101 w 7399873"/>
                  <a:gd name="connsiteY8" fmla="*/ 100692 h 485575"/>
                  <a:gd name="connsiteX9" fmla="*/ 260866 w 7399873"/>
                  <a:gd name="connsiteY9" fmla="*/ 141124 h 485575"/>
                  <a:gd name="connsiteX10" fmla="*/ 545446 w 7399873"/>
                  <a:gd name="connsiteY10" fmla="*/ 154731 h 485575"/>
                  <a:gd name="connsiteX11" fmla="*/ 588989 w 7399873"/>
                  <a:gd name="connsiteY11" fmla="*/ 116243 h 485575"/>
                  <a:gd name="connsiteX12" fmla="*/ 733223 w 7399873"/>
                  <a:gd name="connsiteY12" fmla="*/ 124796 h 485575"/>
                  <a:gd name="connsiteX13" fmla="*/ 903505 w 7399873"/>
                  <a:gd name="connsiteY13" fmla="*/ 132182 h 485575"/>
                  <a:gd name="connsiteX14" fmla="*/ 946269 w 7399873"/>
                  <a:gd name="connsiteY14" fmla="*/ 174170 h 485575"/>
                  <a:gd name="connsiteX15" fmla="*/ 1250678 w 7399873"/>
                  <a:gd name="connsiteY15" fmla="*/ 188943 h 485575"/>
                  <a:gd name="connsiteX16" fmla="*/ 1237848 w 7399873"/>
                  <a:gd name="connsiteY16" fmla="*/ 149677 h 485575"/>
                  <a:gd name="connsiteX17" fmla="*/ 1575302 w 7399873"/>
                  <a:gd name="connsiteY17" fmla="*/ 164450 h 485575"/>
                  <a:gd name="connsiteX18" fmla="*/ 1661998 w 7399873"/>
                  <a:gd name="connsiteY18" fmla="*/ 166783 h 485575"/>
                  <a:gd name="connsiteX19" fmla="*/ 1695821 w 7399873"/>
                  <a:gd name="connsiteY19" fmla="*/ 200606 h 485575"/>
                  <a:gd name="connsiteX20" fmla="*/ 1687268 w 7399873"/>
                  <a:gd name="connsiteY20" fmla="*/ 209548 h 485575"/>
                  <a:gd name="connsiteX21" fmla="*/ 1981568 w 7399873"/>
                  <a:gd name="connsiteY21" fmla="*/ 223932 h 485575"/>
                  <a:gd name="connsiteX22" fmla="*/ 2021611 w 7399873"/>
                  <a:gd name="connsiteY22" fmla="*/ 184666 h 485575"/>
                  <a:gd name="connsiteX23" fmla="*/ 2363341 w 7399873"/>
                  <a:gd name="connsiteY23" fmla="*/ 201384 h 485575"/>
                  <a:gd name="connsiteX24" fmla="*/ 2382002 w 7399873"/>
                  <a:gd name="connsiteY24" fmla="*/ 242205 h 485575"/>
                  <a:gd name="connsiteX25" fmla="*/ 2358676 w 7399873"/>
                  <a:gd name="connsiteY25" fmla="*/ 242593 h 485575"/>
                  <a:gd name="connsiteX26" fmla="*/ 2680190 w 7399873"/>
                  <a:gd name="connsiteY26" fmla="*/ 258144 h 485575"/>
                  <a:gd name="connsiteX27" fmla="*/ 2671248 w 7399873"/>
                  <a:gd name="connsiteY27" fmla="*/ 241816 h 485575"/>
                  <a:gd name="connsiteX28" fmla="*/ 2690298 w 7399873"/>
                  <a:gd name="connsiteY28" fmla="*/ 217712 h 485575"/>
                  <a:gd name="connsiteX29" fmla="*/ 3046024 w 7399873"/>
                  <a:gd name="connsiteY29" fmla="*/ 233263 h 485575"/>
                  <a:gd name="connsiteX30" fmla="*/ 3072849 w 7399873"/>
                  <a:gd name="connsiteY30" fmla="*/ 264753 h 485575"/>
                  <a:gd name="connsiteX31" fmla="*/ 3058853 w 7399873"/>
                  <a:gd name="connsiteY31" fmla="*/ 276028 h 485575"/>
                  <a:gd name="connsiteX32" fmla="*/ 3365594 w 7399873"/>
                  <a:gd name="connsiteY32" fmla="*/ 290801 h 485575"/>
                  <a:gd name="connsiteX33" fmla="*/ 3358985 w 7399873"/>
                  <a:gd name="connsiteY33" fmla="*/ 288468 h 485575"/>
                  <a:gd name="connsiteX34" fmla="*/ 3380756 w 7399873"/>
                  <a:gd name="connsiteY34" fmla="*/ 248425 h 485575"/>
                  <a:gd name="connsiteX35" fmla="*/ 3445681 w 7399873"/>
                  <a:gd name="connsiteY35" fmla="*/ 252701 h 485575"/>
                  <a:gd name="connsiteX36" fmla="*/ 3817346 w 7399873"/>
                  <a:gd name="connsiteY36" fmla="*/ 270974 h 485575"/>
                  <a:gd name="connsiteX37" fmla="*/ 3799074 w 7399873"/>
                  <a:gd name="connsiteY37" fmla="*/ 311795 h 485575"/>
                  <a:gd name="connsiteX38" fmla="*/ 4112812 w 7399873"/>
                  <a:gd name="connsiteY38" fmla="*/ 326957 h 485575"/>
                  <a:gd name="connsiteX39" fmla="*/ 4106981 w 7399873"/>
                  <a:gd name="connsiteY39" fmla="*/ 323069 h 485575"/>
                  <a:gd name="connsiteX40" fmla="*/ 4150912 w 7399873"/>
                  <a:gd name="connsiteY40" fmla="*/ 285747 h 485575"/>
                  <a:gd name="connsiteX41" fmla="*/ 4470871 w 7399873"/>
                  <a:gd name="connsiteY41" fmla="*/ 300520 h 485575"/>
                  <a:gd name="connsiteX42" fmla="*/ 4508193 w 7399873"/>
                  <a:gd name="connsiteY42" fmla="*/ 340175 h 485575"/>
                  <a:gd name="connsiteX43" fmla="*/ 4496918 w 7399873"/>
                  <a:gd name="connsiteY43" fmla="*/ 345618 h 485575"/>
                  <a:gd name="connsiteX44" fmla="*/ 7394431 w 7399873"/>
                  <a:gd name="connsiteY44" fmla="*/ 485575 h 485575"/>
                  <a:gd name="connsiteX45" fmla="*/ 7395209 w 7399873"/>
                  <a:gd name="connsiteY45" fmla="*/ 485187 h 485575"/>
                  <a:gd name="connsiteX46" fmla="*/ 7037539 w 7399873"/>
                  <a:gd name="connsiteY46" fmla="*/ 469247 h 485575"/>
                  <a:gd name="connsiteX47" fmla="*/ 5157052 w 7399873"/>
                  <a:gd name="connsiteY47" fmla="*/ 375553 h 485575"/>
                  <a:gd name="connsiteX48" fmla="*/ 4826597 w 7399873"/>
                  <a:gd name="connsiteY48" fmla="*/ 359613 h 485575"/>
                  <a:gd name="connsiteX49" fmla="*/ 4799383 w 7399873"/>
                  <a:gd name="connsiteY49" fmla="*/ 318015 h 485575"/>
                  <a:gd name="connsiteX50" fmla="*/ 5193597 w 7399873"/>
                  <a:gd name="connsiteY50" fmla="*/ 335510 h 485575"/>
                  <a:gd name="connsiteX51" fmla="*/ 5157052 w 7399873"/>
                  <a:gd name="connsiteY51" fmla="*/ 375553 h 485575"/>
                  <a:gd name="connsiteX52" fmla="*/ 5943148 w 7399873"/>
                  <a:gd name="connsiteY52" fmla="*/ 410931 h 485575"/>
                  <a:gd name="connsiteX53" fmla="*/ 5496450 w 7399873"/>
                  <a:gd name="connsiteY53" fmla="*/ 393048 h 485575"/>
                  <a:gd name="connsiteX54" fmla="*/ 5483620 w 7399873"/>
                  <a:gd name="connsiteY54" fmla="*/ 387605 h 485575"/>
                  <a:gd name="connsiteX55" fmla="*/ 5522886 w 7399873"/>
                  <a:gd name="connsiteY55" fmla="*/ 352227 h 485575"/>
                  <a:gd name="connsiteX56" fmla="*/ 5904270 w 7399873"/>
                  <a:gd name="connsiteY56" fmla="*/ 369721 h 485575"/>
                  <a:gd name="connsiteX57" fmla="*/ 5943148 w 7399873"/>
                  <a:gd name="connsiteY57" fmla="*/ 410931 h 48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399873" h="485575">
                    <a:moveTo>
                      <a:pt x="7037539" y="469247"/>
                    </a:moveTo>
                    <a:cubicBezTo>
                      <a:pt x="7033263" y="469247"/>
                      <a:pt x="7028986" y="465748"/>
                      <a:pt x="7024710" y="463804"/>
                    </a:cubicBezTo>
                    <a:cubicBezTo>
                      <a:pt x="7026265" y="426871"/>
                      <a:pt x="7026265" y="426871"/>
                      <a:pt x="7063976" y="428426"/>
                    </a:cubicBezTo>
                    <a:cubicBezTo>
                      <a:pt x="7174775" y="433480"/>
                      <a:pt x="7285575" y="438534"/>
                      <a:pt x="7396375" y="443588"/>
                    </a:cubicBezTo>
                    <a:lnTo>
                      <a:pt x="7399874" y="357281"/>
                    </a:lnTo>
                    <a:lnTo>
                      <a:pt x="4665" y="0"/>
                    </a:lnTo>
                    <a:lnTo>
                      <a:pt x="0" y="90972"/>
                    </a:lnTo>
                    <a:cubicBezTo>
                      <a:pt x="15940" y="91750"/>
                      <a:pt x="31879" y="92528"/>
                      <a:pt x="47819" y="93305"/>
                    </a:cubicBezTo>
                    <a:cubicBezTo>
                      <a:pt x="104579" y="96027"/>
                      <a:pt x="161340" y="98359"/>
                      <a:pt x="218101" y="100692"/>
                    </a:cubicBezTo>
                    <a:cubicBezTo>
                      <a:pt x="265531" y="102636"/>
                      <a:pt x="262421" y="94860"/>
                      <a:pt x="260866" y="141124"/>
                    </a:cubicBezTo>
                    <a:lnTo>
                      <a:pt x="545446" y="154731"/>
                    </a:lnTo>
                    <a:cubicBezTo>
                      <a:pt x="546613" y="111577"/>
                      <a:pt x="546613" y="112744"/>
                      <a:pt x="588989" y="116243"/>
                    </a:cubicBezTo>
                    <a:cubicBezTo>
                      <a:pt x="636808" y="120519"/>
                      <a:pt x="685015" y="122463"/>
                      <a:pt x="733223" y="124796"/>
                    </a:cubicBezTo>
                    <a:cubicBezTo>
                      <a:pt x="789983" y="127517"/>
                      <a:pt x="846744" y="129850"/>
                      <a:pt x="903505" y="132182"/>
                    </a:cubicBezTo>
                    <a:cubicBezTo>
                      <a:pt x="951712" y="134126"/>
                      <a:pt x="947825" y="126351"/>
                      <a:pt x="946269" y="174170"/>
                    </a:cubicBezTo>
                    <a:lnTo>
                      <a:pt x="1250678" y="188943"/>
                    </a:lnTo>
                    <a:cubicBezTo>
                      <a:pt x="1235127" y="183111"/>
                      <a:pt x="1234349" y="169893"/>
                      <a:pt x="1237848" y="149677"/>
                    </a:cubicBezTo>
                    <a:cubicBezTo>
                      <a:pt x="1350203" y="154731"/>
                      <a:pt x="1462947" y="159785"/>
                      <a:pt x="1575302" y="164450"/>
                    </a:cubicBezTo>
                    <a:cubicBezTo>
                      <a:pt x="1604071" y="165617"/>
                      <a:pt x="1633229" y="167949"/>
                      <a:pt x="1661998" y="166783"/>
                    </a:cubicBezTo>
                    <a:cubicBezTo>
                      <a:pt x="1687657" y="165617"/>
                      <a:pt x="1700486" y="173392"/>
                      <a:pt x="1695821" y="200606"/>
                    </a:cubicBezTo>
                    <a:cubicBezTo>
                      <a:pt x="1693488" y="204882"/>
                      <a:pt x="1690378" y="207604"/>
                      <a:pt x="1687268" y="209548"/>
                    </a:cubicBezTo>
                    <a:lnTo>
                      <a:pt x="1981568" y="223932"/>
                    </a:lnTo>
                    <a:cubicBezTo>
                      <a:pt x="1981568" y="183889"/>
                      <a:pt x="1981568" y="182723"/>
                      <a:pt x="2021611" y="184666"/>
                    </a:cubicBezTo>
                    <a:cubicBezTo>
                      <a:pt x="2135521" y="189720"/>
                      <a:pt x="2249431" y="195941"/>
                      <a:pt x="2363341" y="201384"/>
                    </a:cubicBezTo>
                    <a:cubicBezTo>
                      <a:pt x="2397553" y="202939"/>
                      <a:pt x="2376948" y="228209"/>
                      <a:pt x="2382002" y="242205"/>
                    </a:cubicBezTo>
                    <a:cubicBezTo>
                      <a:pt x="2374227" y="241427"/>
                      <a:pt x="2366451" y="242205"/>
                      <a:pt x="2358676" y="242593"/>
                    </a:cubicBezTo>
                    <a:lnTo>
                      <a:pt x="2680190" y="258144"/>
                    </a:lnTo>
                    <a:cubicBezTo>
                      <a:pt x="2674358" y="255812"/>
                      <a:pt x="2671248" y="250757"/>
                      <a:pt x="2671248" y="241816"/>
                    </a:cubicBezTo>
                    <a:cubicBezTo>
                      <a:pt x="2672026" y="229375"/>
                      <a:pt x="2670082" y="216546"/>
                      <a:pt x="2690298" y="217712"/>
                    </a:cubicBezTo>
                    <a:cubicBezTo>
                      <a:pt x="2808873" y="223543"/>
                      <a:pt x="2927448" y="228986"/>
                      <a:pt x="3046024" y="233263"/>
                    </a:cubicBezTo>
                    <a:cubicBezTo>
                      <a:pt x="3069739" y="234040"/>
                      <a:pt x="3076348" y="243760"/>
                      <a:pt x="3072849" y="264753"/>
                    </a:cubicBezTo>
                    <a:cubicBezTo>
                      <a:pt x="3068572" y="270196"/>
                      <a:pt x="3063907" y="274084"/>
                      <a:pt x="3058853" y="276028"/>
                    </a:cubicBezTo>
                    <a:lnTo>
                      <a:pt x="3365594" y="290801"/>
                    </a:lnTo>
                    <a:cubicBezTo>
                      <a:pt x="3363261" y="290023"/>
                      <a:pt x="3361317" y="289246"/>
                      <a:pt x="3358985" y="288468"/>
                    </a:cubicBezTo>
                    <a:cubicBezTo>
                      <a:pt x="3363650" y="273695"/>
                      <a:pt x="3343434" y="245315"/>
                      <a:pt x="3380756" y="248425"/>
                    </a:cubicBezTo>
                    <a:cubicBezTo>
                      <a:pt x="3402138" y="254256"/>
                      <a:pt x="3424298" y="247259"/>
                      <a:pt x="3445681" y="252701"/>
                    </a:cubicBezTo>
                    <a:cubicBezTo>
                      <a:pt x="3569699" y="258922"/>
                      <a:pt x="3693328" y="265142"/>
                      <a:pt x="3817346" y="270974"/>
                    </a:cubicBezTo>
                    <a:cubicBezTo>
                      <a:pt x="3818123" y="302853"/>
                      <a:pt x="3818123" y="310628"/>
                      <a:pt x="3799074" y="311795"/>
                    </a:cubicBezTo>
                    <a:lnTo>
                      <a:pt x="4112812" y="326957"/>
                    </a:lnTo>
                    <a:cubicBezTo>
                      <a:pt x="4110868" y="326179"/>
                      <a:pt x="4108925" y="325013"/>
                      <a:pt x="4106981" y="323069"/>
                    </a:cubicBezTo>
                    <a:cubicBezTo>
                      <a:pt x="4108925" y="281082"/>
                      <a:pt x="4108925" y="283026"/>
                      <a:pt x="4150912" y="285747"/>
                    </a:cubicBezTo>
                    <a:cubicBezTo>
                      <a:pt x="4257435" y="291967"/>
                      <a:pt x="4363959" y="296244"/>
                      <a:pt x="4470871" y="300520"/>
                    </a:cubicBezTo>
                    <a:cubicBezTo>
                      <a:pt x="4508971" y="302075"/>
                      <a:pt x="4508971" y="301298"/>
                      <a:pt x="4508193" y="340175"/>
                    </a:cubicBezTo>
                    <a:cubicBezTo>
                      <a:pt x="4504305" y="342896"/>
                      <a:pt x="4500417" y="344451"/>
                      <a:pt x="4496918" y="345618"/>
                    </a:cubicBezTo>
                    <a:lnTo>
                      <a:pt x="7394431" y="485575"/>
                    </a:lnTo>
                    <a:lnTo>
                      <a:pt x="7395209" y="485187"/>
                    </a:lnTo>
                    <a:cubicBezTo>
                      <a:pt x="7275467" y="481688"/>
                      <a:pt x="7156892" y="471580"/>
                      <a:pt x="7037539" y="469247"/>
                    </a:cubicBezTo>
                    <a:close/>
                    <a:moveTo>
                      <a:pt x="5157052" y="375553"/>
                    </a:moveTo>
                    <a:cubicBezTo>
                      <a:pt x="5047030" y="370499"/>
                      <a:pt x="4936619" y="362724"/>
                      <a:pt x="4826597" y="359613"/>
                    </a:cubicBezTo>
                    <a:cubicBezTo>
                      <a:pt x="4790052" y="358447"/>
                      <a:pt x="4798605" y="338231"/>
                      <a:pt x="4799383" y="318015"/>
                    </a:cubicBezTo>
                    <a:cubicBezTo>
                      <a:pt x="4930787" y="323846"/>
                      <a:pt x="5062192" y="329678"/>
                      <a:pt x="5193597" y="335510"/>
                    </a:cubicBezTo>
                    <a:cubicBezTo>
                      <a:pt x="5195152" y="376331"/>
                      <a:pt x="5195152" y="377497"/>
                      <a:pt x="5157052" y="375553"/>
                    </a:cubicBezTo>
                    <a:close/>
                    <a:moveTo>
                      <a:pt x="5943148" y="410931"/>
                    </a:moveTo>
                    <a:cubicBezTo>
                      <a:pt x="5793860" y="410931"/>
                      <a:pt x="5645349" y="395769"/>
                      <a:pt x="5496450" y="393048"/>
                    </a:cubicBezTo>
                    <a:cubicBezTo>
                      <a:pt x="5492173" y="393048"/>
                      <a:pt x="5487896" y="389549"/>
                      <a:pt x="5483620" y="387605"/>
                    </a:cubicBezTo>
                    <a:cubicBezTo>
                      <a:pt x="5485175" y="350672"/>
                      <a:pt x="5485175" y="350672"/>
                      <a:pt x="5522886" y="352227"/>
                    </a:cubicBezTo>
                    <a:cubicBezTo>
                      <a:pt x="5650014" y="358058"/>
                      <a:pt x="5777142" y="363890"/>
                      <a:pt x="5904270" y="369721"/>
                    </a:cubicBezTo>
                    <a:cubicBezTo>
                      <a:pt x="5950923" y="371665"/>
                      <a:pt x="5943537" y="365834"/>
                      <a:pt x="5943148" y="410931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17C94D9-EA88-4879-B2A4-6C76F7E925E8}"/>
                  </a:ext>
                </a:extLst>
              </p:cNvPr>
              <p:cNvSpPr/>
              <p:nvPr/>
            </p:nvSpPr>
            <p:spPr>
              <a:xfrm>
                <a:off x="7255412" y="3611532"/>
                <a:ext cx="184277" cy="8941"/>
              </a:xfrm>
              <a:custGeom>
                <a:avLst/>
                <a:gdLst>
                  <a:gd name="connsiteX0" fmla="*/ 184277 w 184277"/>
                  <a:gd name="connsiteY0" fmla="*/ 8942 h 8941"/>
                  <a:gd name="connsiteX1" fmla="*/ 0 w 184277"/>
                  <a:gd name="connsiteY1" fmla="*/ 0 h 8941"/>
                  <a:gd name="connsiteX2" fmla="*/ 184277 w 184277"/>
                  <a:gd name="connsiteY2" fmla="*/ 8942 h 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277" h="8941">
                    <a:moveTo>
                      <a:pt x="184277" y="8942"/>
                    </a:moveTo>
                    <a:cubicBezTo>
                      <a:pt x="122852" y="5443"/>
                      <a:pt x="61426" y="2333"/>
                      <a:pt x="0" y="0"/>
                    </a:cubicBezTo>
                    <a:lnTo>
                      <a:pt x="184277" y="8942"/>
                    </a:ln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9AFE7695-1536-40BD-96AA-CC6A6419D719}"/>
                  </a:ext>
                </a:extLst>
              </p:cNvPr>
              <p:cNvSpPr/>
              <p:nvPr/>
            </p:nvSpPr>
            <p:spPr>
              <a:xfrm>
                <a:off x="7921766" y="3643800"/>
                <a:ext cx="112743" cy="5442"/>
              </a:xfrm>
              <a:custGeom>
                <a:avLst/>
                <a:gdLst>
                  <a:gd name="connsiteX0" fmla="*/ 0 w 112743"/>
                  <a:gd name="connsiteY0" fmla="*/ 0 h 5442"/>
                  <a:gd name="connsiteX1" fmla="*/ 112744 w 112743"/>
                  <a:gd name="connsiteY1" fmla="*/ 5443 h 5442"/>
                  <a:gd name="connsiteX2" fmla="*/ 108467 w 112743"/>
                  <a:gd name="connsiteY2" fmla="*/ 5054 h 5442"/>
                  <a:gd name="connsiteX3" fmla="*/ 0 w 112743"/>
                  <a:gd name="connsiteY3" fmla="*/ 0 h 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43" h="5442">
                    <a:moveTo>
                      <a:pt x="0" y="0"/>
                    </a:moveTo>
                    <a:lnTo>
                      <a:pt x="112744" y="5443"/>
                    </a:lnTo>
                    <a:cubicBezTo>
                      <a:pt x="111189" y="5443"/>
                      <a:pt x="110022" y="5443"/>
                      <a:pt x="108467" y="5054"/>
                    </a:cubicBezTo>
                    <a:cubicBezTo>
                      <a:pt x="72311" y="2721"/>
                      <a:pt x="36155" y="778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AD9D849-313C-47D9-A711-AD7CB9E55774}"/>
                  </a:ext>
                </a:extLst>
              </p:cNvPr>
              <p:cNvSpPr/>
              <p:nvPr/>
            </p:nvSpPr>
            <p:spPr>
              <a:xfrm>
                <a:off x="6475147" y="3574210"/>
                <a:ext cx="79698" cy="3887"/>
              </a:xfrm>
              <a:custGeom>
                <a:avLst/>
                <a:gdLst>
                  <a:gd name="connsiteX0" fmla="*/ 0 w 79698"/>
                  <a:gd name="connsiteY0" fmla="*/ 0 h 3887"/>
                  <a:gd name="connsiteX1" fmla="*/ 79698 w 79698"/>
                  <a:gd name="connsiteY1" fmla="*/ 3888 h 3887"/>
                  <a:gd name="connsiteX2" fmla="*/ 0 w 79698"/>
                  <a:gd name="connsiteY2" fmla="*/ 0 h 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698" h="3887">
                    <a:moveTo>
                      <a:pt x="0" y="0"/>
                    </a:moveTo>
                    <a:lnTo>
                      <a:pt x="79698" y="3888"/>
                    </a:lnTo>
                    <a:cubicBezTo>
                      <a:pt x="52873" y="1555"/>
                      <a:pt x="26436" y="0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F861870-6EC4-4254-8A49-7C5C4C292020}"/>
                  </a:ext>
                </a:extLst>
              </p:cNvPr>
              <p:cNvSpPr/>
              <p:nvPr/>
            </p:nvSpPr>
            <p:spPr>
              <a:xfrm>
                <a:off x="6676531" y="3583929"/>
                <a:ext cx="66479" cy="3110"/>
              </a:xfrm>
              <a:custGeom>
                <a:avLst/>
                <a:gdLst>
                  <a:gd name="connsiteX0" fmla="*/ 66480 w 66479"/>
                  <a:gd name="connsiteY0" fmla="*/ 3110 h 3110"/>
                  <a:gd name="connsiteX1" fmla="*/ 0 w 66479"/>
                  <a:gd name="connsiteY1" fmla="*/ 0 h 3110"/>
                  <a:gd name="connsiteX2" fmla="*/ 66480 w 66479"/>
                  <a:gd name="connsiteY2" fmla="*/ 3110 h 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479" h="3110">
                    <a:moveTo>
                      <a:pt x="66480" y="3110"/>
                    </a:moveTo>
                    <a:cubicBezTo>
                      <a:pt x="44320" y="1555"/>
                      <a:pt x="22160" y="389"/>
                      <a:pt x="0" y="0"/>
                    </a:cubicBezTo>
                    <a:lnTo>
                      <a:pt x="66480" y="3110"/>
                    </a:ln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1C976A6-2349-4CCD-A237-53709E6890E6}"/>
                  </a:ext>
                </a:extLst>
              </p:cNvPr>
              <p:cNvSpPr/>
              <p:nvPr/>
            </p:nvSpPr>
            <p:spPr>
              <a:xfrm>
                <a:off x="8106043" y="3652742"/>
                <a:ext cx="136069" cy="6609"/>
              </a:xfrm>
              <a:custGeom>
                <a:avLst/>
                <a:gdLst>
                  <a:gd name="connsiteX0" fmla="*/ 0 w 136069"/>
                  <a:gd name="connsiteY0" fmla="*/ 0 h 6609"/>
                  <a:gd name="connsiteX1" fmla="*/ 136070 w 136069"/>
                  <a:gd name="connsiteY1" fmla="*/ 6609 h 6609"/>
                  <a:gd name="connsiteX2" fmla="*/ 114688 w 136069"/>
                  <a:gd name="connsiteY2" fmla="*/ 2721 h 6609"/>
                  <a:gd name="connsiteX3" fmla="*/ 0 w 136069"/>
                  <a:gd name="connsiteY3" fmla="*/ 0 h 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069" h="6609">
                    <a:moveTo>
                      <a:pt x="0" y="0"/>
                    </a:moveTo>
                    <a:lnTo>
                      <a:pt x="136070" y="6609"/>
                    </a:lnTo>
                    <a:cubicBezTo>
                      <a:pt x="129072" y="5054"/>
                      <a:pt x="122074" y="3110"/>
                      <a:pt x="114688" y="2721"/>
                    </a:cubicBezTo>
                    <a:cubicBezTo>
                      <a:pt x="76588" y="1944"/>
                      <a:pt x="38488" y="1166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B1A0136-D87F-496E-BB6C-92A29B40BBEE}"/>
                </a:ext>
              </a:extLst>
            </p:cNvPr>
            <p:cNvSpPr/>
            <p:nvPr/>
          </p:nvSpPr>
          <p:spPr>
            <a:xfrm>
              <a:off x="9414259" y="3596370"/>
              <a:ext cx="1387920" cy="425704"/>
            </a:xfrm>
            <a:custGeom>
              <a:avLst/>
              <a:gdLst>
                <a:gd name="connsiteX0" fmla="*/ 1231628 w 1387920"/>
                <a:gd name="connsiteY0" fmla="*/ 1944 h 425704"/>
                <a:gd name="connsiteX1" fmla="*/ 786096 w 1387920"/>
                <a:gd name="connsiteY1" fmla="*/ 0 h 425704"/>
                <a:gd name="connsiteX2" fmla="*/ 511623 w 1387920"/>
                <a:gd name="connsiteY2" fmla="*/ 234040 h 425704"/>
                <a:gd name="connsiteX3" fmla="*/ 496073 w 1387920"/>
                <a:gd name="connsiteY3" fmla="*/ 255812 h 425704"/>
                <a:gd name="connsiteX4" fmla="*/ 488686 w 1387920"/>
                <a:gd name="connsiteY4" fmla="*/ 259310 h 425704"/>
                <a:gd name="connsiteX5" fmla="*/ 18661 w 1387920"/>
                <a:gd name="connsiteY5" fmla="*/ 259310 h 425704"/>
                <a:gd name="connsiteX6" fmla="*/ 0 w 1387920"/>
                <a:gd name="connsiteY6" fmla="*/ 277971 h 425704"/>
                <a:gd name="connsiteX7" fmla="*/ 0 w 1387920"/>
                <a:gd name="connsiteY7" fmla="*/ 425705 h 425704"/>
                <a:gd name="connsiteX8" fmla="*/ 1387914 w 1387920"/>
                <a:gd name="connsiteY8" fmla="*/ 425705 h 425704"/>
                <a:gd name="connsiteX9" fmla="*/ 1387914 w 1387920"/>
                <a:gd name="connsiteY9" fmla="*/ 263587 h 425704"/>
                <a:gd name="connsiteX10" fmla="*/ 1387914 w 1387920"/>
                <a:gd name="connsiteY10" fmla="*/ 259310 h 425704"/>
                <a:gd name="connsiteX11" fmla="*/ 1387914 w 1387920"/>
                <a:gd name="connsiteY11" fmla="*/ 187388 h 425704"/>
                <a:gd name="connsiteX12" fmla="*/ 1231628 w 1387920"/>
                <a:gd name="connsiteY12" fmla="*/ 1944 h 42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7920" h="425704">
                  <a:moveTo>
                    <a:pt x="1231628" y="1944"/>
                  </a:moveTo>
                  <a:lnTo>
                    <a:pt x="786096" y="0"/>
                  </a:lnTo>
                  <a:cubicBezTo>
                    <a:pt x="681516" y="0"/>
                    <a:pt x="542725" y="100303"/>
                    <a:pt x="511623" y="234040"/>
                  </a:cubicBezTo>
                  <a:lnTo>
                    <a:pt x="496073" y="255812"/>
                  </a:lnTo>
                  <a:cubicBezTo>
                    <a:pt x="493351" y="256978"/>
                    <a:pt x="490630" y="258533"/>
                    <a:pt x="488686" y="259310"/>
                  </a:cubicBezTo>
                  <a:lnTo>
                    <a:pt x="18661" y="259310"/>
                  </a:lnTo>
                  <a:cubicBezTo>
                    <a:pt x="8553" y="259310"/>
                    <a:pt x="0" y="267475"/>
                    <a:pt x="0" y="277971"/>
                  </a:cubicBezTo>
                  <a:lnTo>
                    <a:pt x="0" y="425705"/>
                  </a:lnTo>
                  <a:lnTo>
                    <a:pt x="1387914" y="425705"/>
                  </a:lnTo>
                  <a:lnTo>
                    <a:pt x="1387914" y="263587"/>
                  </a:lnTo>
                  <a:lnTo>
                    <a:pt x="1387914" y="259310"/>
                  </a:lnTo>
                  <a:lnTo>
                    <a:pt x="1387914" y="187388"/>
                  </a:lnTo>
                  <a:cubicBezTo>
                    <a:pt x="1388303" y="57927"/>
                    <a:pt x="1372752" y="4665"/>
                    <a:pt x="1231628" y="1944"/>
                  </a:cubicBezTo>
                  <a:close/>
                </a:path>
              </a:pathLst>
            </a:custGeom>
            <a:solidFill>
              <a:srgbClr val="99999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D50A556-AA7B-4225-9BDD-408150B32245}"/>
                </a:ext>
              </a:extLst>
            </p:cNvPr>
            <p:cNvSpPr/>
            <p:nvPr/>
          </p:nvSpPr>
          <p:spPr>
            <a:xfrm>
              <a:off x="5670391" y="3511229"/>
              <a:ext cx="430758" cy="506957"/>
            </a:xfrm>
            <a:custGeom>
              <a:avLst/>
              <a:gdLst>
                <a:gd name="connsiteX0" fmla="*/ 346395 w 430758"/>
                <a:gd name="connsiteY0" fmla="*/ 0 h 506957"/>
                <a:gd name="connsiteX1" fmla="*/ 277194 w 430758"/>
                <a:gd name="connsiteY1" fmla="*/ 0 h 506957"/>
                <a:gd name="connsiteX2" fmla="*/ 169893 w 430758"/>
                <a:gd name="connsiteY2" fmla="*/ 131405 h 506957"/>
                <a:gd name="connsiteX3" fmla="*/ 157063 w 430758"/>
                <a:gd name="connsiteY3" fmla="*/ 238317 h 506957"/>
                <a:gd name="connsiteX4" fmla="*/ 152398 w 430758"/>
                <a:gd name="connsiteY4" fmla="*/ 252701 h 506957"/>
                <a:gd name="connsiteX5" fmla="*/ 140346 w 430758"/>
                <a:gd name="connsiteY5" fmla="*/ 258922 h 506957"/>
                <a:gd name="connsiteX6" fmla="*/ 9330 w 430758"/>
                <a:gd name="connsiteY6" fmla="*/ 258922 h 506957"/>
                <a:gd name="connsiteX7" fmla="*/ 0 w 430758"/>
                <a:gd name="connsiteY7" fmla="*/ 268252 h 506957"/>
                <a:gd name="connsiteX8" fmla="*/ 0 w 430758"/>
                <a:gd name="connsiteY8" fmla="*/ 506958 h 506957"/>
                <a:gd name="connsiteX9" fmla="*/ 430759 w 430758"/>
                <a:gd name="connsiteY9" fmla="*/ 506958 h 506957"/>
                <a:gd name="connsiteX10" fmla="*/ 430759 w 430758"/>
                <a:gd name="connsiteY10" fmla="*/ 323458 h 506957"/>
                <a:gd name="connsiteX11" fmla="*/ 430759 w 430758"/>
                <a:gd name="connsiteY11" fmla="*/ 258533 h 506957"/>
                <a:gd name="connsiteX12" fmla="*/ 430759 w 430758"/>
                <a:gd name="connsiteY12" fmla="*/ 84752 h 506957"/>
                <a:gd name="connsiteX13" fmla="*/ 346395 w 430758"/>
                <a:gd name="connsiteY13" fmla="*/ 0 h 50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0758" h="506957">
                  <a:moveTo>
                    <a:pt x="346395" y="0"/>
                  </a:moveTo>
                  <a:lnTo>
                    <a:pt x="277194" y="0"/>
                  </a:lnTo>
                  <a:cubicBezTo>
                    <a:pt x="211103" y="0"/>
                    <a:pt x="177669" y="59482"/>
                    <a:pt x="169893" y="131405"/>
                  </a:cubicBezTo>
                  <a:lnTo>
                    <a:pt x="157063" y="238317"/>
                  </a:lnTo>
                  <a:cubicBezTo>
                    <a:pt x="157063" y="238317"/>
                    <a:pt x="155897" y="246092"/>
                    <a:pt x="152398" y="252701"/>
                  </a:cubicBezTo>
                  <a:cubicBezTo>
                    <a:pt x="150843" y="255812"/>
                    <a:pt x="145012" y="257755"/>
                    <a:pt x="140346" y="258922"/>
                  </a:cubicBezTo>
                  <a:lnTo>
                    <a:pt x="9330" y="258922"/>
                  </a:lnTo>
                  <a:cubicBezTo>
                    <a:pt x="4276" y="258922"/>
                    <a:pt x="0" y="263198"/>
                    <a:pt x="0" y="268252"/>
                  </a:cubicBezTo>
                  <a:lnTo>
                    <a:pt x="0" y="506958"/>
                  </a:lnTo>
                  <a:lnTo>
                    <a:pt x="430759" y="506958"/>
                  </a:lnTo>
                  <a:lnTo>
                    <a:pt x="430759" y="323458"/>
                  </a:lnTo>
                  <a:lnTo>
                    <a:pt x="430759" y="258533"/>
                  </a:lnTo>
                  <a:lnTo>
                    <a:pt x="430759" y="84752"/>
                  </a:lnTo>
                  <a:cubicBezTo>
                    <a:pt x="430759" y="38100"/>
                    <a:pt x="393048" y="0"/>
                    <a:pt x="346395" y="0"/>
                  </a:cubicBezTo>
                  <a:close/>
                </a:path>
              </a:pathLst>
            </a:custGeom>
            <a:solidFill>
              <a:srgbClr val="99999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33BDCF0-7D99-4C06-9080-F33FE5B9C32A}"/>
                </a:ext>
              </a:extLst>
            </p:cNvPr>
            <p:cNvSpPr/>
            <p:nvPr/>
          </p:nvSpPr>
          <p:spPr>
            <a:xfrm>
              <a:off x="4258827" y="3990973"/>
              <a:ext cx="6763416" cy="2067449"/>
            </a:xfrm>
            <a:custGeom>
              <a:avLst/>
              <a:gdLst>
                <a:gd name="connsiteX0" fmla="*/ 6742785 w 6763416"/>
                <a:gd name="connsiteY0" fmla="*/ 809422 h 2067449"/>
                <a:gd name="connsiteX1" fmla="*/ 6694966 w 6763416"/>
                <a:gd name="connsiteY1" fmla="*/ 800480 h 2067449"/>
                <a:gd name="connsiteX2" fmla="*/ 6694966 w 6763416"/>
                <a:gd name="connsiteY2" fmla="*/ 800480 h 2067449"/>
                <a:gd name="connsiteX3" fmla="*/ 6694966 w 6763416"/>
                <a:gd name="connsiteY3" fmla="*/ 800480 h 2067449"/>
                <a:gd name="connsiteX4" fmla="*/ 6695355 w 6763416"/>
                <a:gd name="connsiteY4" fmla="*/ 563330 h 2067449"/>
                <a:gd name="connsiteX5" fmla="*/ 6706241 w 6763416"/>
                <a:gd name="connsiteY5" fmla="*/ 560997 h 2067449"/>
                <a:gd name="connsiteX6" fmla="*/ 6706241 w 6763416"/>
                <a:gd name="connsiteY6" fmla="*/ 560997 h 2067449"/>
                <a:gd name="connsiteX7" fmla="*/ 6706241 w 6763416"/>
                <a:gd name="connsiteY7" fmla="*/ 560997 h 2067449"/>
                <a:gd name="connsiteX8" fmla="*/ 6734621 w 6763416"/>
                <a:gd name="connsiteY8" fmla="*/ 538059 h 2067449"/>
                <a:gd name="connsiteX9" fmla="*/ 6728401 w 6763416"/>
                <a:gd name="connsiteY9" fmla="*/ 7775 h 2067449"/>
                <a:gd name="connsiteX10" fmla="*/ 3177363 w 6763416"/>
                <a:gd name="connsiteY10" fmla="*/ 0 h 2067449"/>
                <a:gd name="connsiteX11" fmla="*/ 3125656 w 6763416"/>
                <a:gd name="connsiteY11" fmla="*/ 16717 h 2067449"/>
                <a:gd name="connsiteX12" fmla="*/ 2906000 w 6763416"/>
                <a:gd name="connsiteY12" fmla="*/ 168727 h 2067449"/>
                <a:gd name="connsiteX13" fmla="*/ 2883063 w 6763416"/>
                <a:gd name="connsiteY13" fmla="*/ 195552 h 2067449"/>
                <a:gd name="connsiteX14" fmla="*/ 2872955 w 6763416"/>
                <a:gd name="connsiteY14" fmla="*/ 201384 h 2067449"/>
                <a:gd name="connsiteX15" fmla="*/ 2868290 w 6763416"/>
                <a:gd name="connsiteY15" fmla="*/ 235595 h 2067449"/>
                <a:gd name="connsiteX16" fmla="*/ 2868290 w 6763416"/>
                <a:gd name="connsiteY16" fmla="*/ 452919 h 2067449"/>
                <a:gd name="connsiteX17" fmla="*/ 2828246 w 6763416"/>
                <a:gd name="connsiteY17" fmla="*/ 494128 h 2067449"/>
                <a:gd name="connsiteX18" fmla="*/ 2639692 w 6763416"/>
                <a:gd name="connsiteY18" fmla="*/ 494128 h 2067449"/>
                <a:gd name="connsiteX19" fmla="*/ 2560772 w 6763416"/>
                <a:gd name="connsiteY19" fmla="*/ 416374 h 2067449"/>
                <a:gd name="connsiteX20" fmla="*/ 2544443 w 6763416"/>
                <a:gd name="connsiteY20" fmla="*/ 344063 h 2067449"/>
                <a:gd name="connsiteX21" fmla="*/ 2348114 w 6763416"/>
                <a:gd name="connsiteY21" fmla="*/ 32657 h 2067449"/>
                <a:gd name="connsiteX22" fmla="*/ 2288243 w 6763416"/>
                <a:gd name="connsiteY22" fmla="*/ 0 h 2067449"/>
                <a:gd name="connsiteX23" fmla="*/ 406201 w 6763416"/>
                <a:gd name="connsiteY23" fmla="*/ 8164 h 2067449"/>
                <a:gd name="connsiteX24" fmla="*/ 321837 w 6763416"/>
                <a:gd name="connsiteY24" fmla="*/ 66091 h 2067449"/>
                <a:gd name="connsiteX25" fmla="*/ 321837 w 6763416"/>
                <a:gd name="connsiteY25" fmla="*/ 66091 h 2067449"/>
                <a:gd name="connsiteX26" fmla="*/ 32591 w 6763416"/>
                <a:gd name="connsiteY26" fmla="*/ 733611 h 2067449"/>
                <a:gd name="connsiteX27" fmla="*/ 323 w 6763416"/>
                <a:gd name="connsiteY27" fmla="*/ 872014 h 2067449"/>
                <a:gd name="connsiteX28" fmla="*/ 5766 w 6763416"/>
                <a:gd name="connsiteY28" fmla="*/ 2008781 h 2067449"/>
                <a:gd name="connsiteX29" fmla="*/ 6933 w 6763416"/>
                <a:gd name="connsiteY29" fmla="*/ 2064375 h 2067449"/>
                <a:gd name="connsiteX30" fmla="*/ 6933 w 6763416"/>
                <a:gd name="connsiteY30" fmla="*/ 2064375 h 2067449"/>
                <a:gd name="connsiteX31" fmla="*/ 6933 w 6763416"/>
                <a:gd name="connsiteY31" fmla="*/ 2064375 h 2067449"/>
                <a:gd name="connsiteX32" fmla="*/ 6933 w 6763416"/>
                <a:gd name="connsiteY32" fmla="*/ 2064375 h 2067449"/>
                <a:gd name="connsiteX33" fmla="*/ 6933 w 6763416"/>
                <a:gd name="connsiteY33" fmla="*/ 2064375 h 2067449"/>
                <a:gd name="connsiteX34" fmla="*/ 38423 w 6763416"/>
                <a:gd name="connsiteY34" fmla="*/ 2065931 h 2067449"/>
                <a:gd name="connsiteX35" fmla="*/ 6743174 w 6763416"/>
                <a:gd name="connsiteY35" fmla="*/ 2061654 h 2067449"/>
                <a:gd name="connsiteX36" fmla="*/ 6743174 w 6763416"/>
                <a:gd name="connsiteY36" fmla="*/ 2061654 h 2067449"/>
                <a:gd name="connsiteX37" fmla="*/ 6743174 w 6763416"/>
                <a:gd name="connsiteY37" fmla="*/ 2061654 h 2067449"/>
                <a:gd name="connsiteX38" fmla="*/ 6762224 w 6763416"/>
                <a:gd name="connsiteY38" fmla="*/ 2046103 h 2067449"/>
                <a:gd name="connsiteX39" fmla="*/ 6742785 w 6763416"/>
                <a:gd name="connsiteY39" fmla="*/ 809422 h 20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763416" h="2067449">
                  <a:moveTo>
                    <a:pt x="6742785" y="809422"/>
                  </a:moveTo>
                  <a:cubicBezTo>
                    <a:pt x="6728789" y="795426"/>
                    <a:pt x="6709740" y="808255"/>
                    <a:pt x="6694966" y="800480"/>
                  </a:cubicBezTo>
                  <a:cubicBezTo>
                    <a:pt x="6694966" y="800480"/>
                    <a:pt x="6694966" y="800480"/>
                    <a:pt x="6694966" y="800480"/>
                  </a:cubicBezTo>
                  <a:cubicBezTo>
                    <a:pt x="6694966" y="800480"/>
                    <a:pt x="6694966" y="800480"/>
                    <a:pt x="6694966" y="800480"/>
                  </a:cubicBezTo>
                  <a:cubicBezTo>
                    <a:pt x="6694966" y="721560"/>
                    <a:pt x="6695355" y="642639"/>
                    <a:pt x="6695355" y="563330"/>
                  </a:cubicBezTo>
                  <a:cubicBezTo>
                    <a:pt x="6698854" y="562552"/>
                    <a:pt x="6702353" y="561775"/>
                    <a:pt x="6706241" y="560997"/>
                  </a:cubicBezTo>
                  <a:lnTo>
                    <a:pt x="6706241" y="560997"/>
                  </a:lnTo>
                  <a:cubicBezTo>
                    <a:pt x="6706241" y="560997"/>
                    <a:pt x="6706241" y="560997"/>
                    <a:pt x="6706241" y="560997"/>
                  </a:cubicBezTo>
                  <a:cubicBezTo>
                    <a:pt x="6726068" y="566440"/>
                    <a:pt x="6735787" y="561775"/>
                    <a:pt x="6734621" y="538059"/>
                  </a:cubicBezTo>
                  <a:cubicBezTo>
                    <a:pt x="6732677" y="506958"/>
                    <a:pt x="6740841" y="38877"/>
                    <a:pt x="6728401" y="7775"/>
                  </a:cubicBezTo>
                  <a:cubicBezTo>
                    <a:pt x="6666975" y="9330"/>
                    <a:pt x="3187860" y="0"/>
                    <a:pt x="3177363" y="0"/>
                  </a:cubicBezTo>
                  <a:cubicBezTo>
                    <a:pt x="3158313" y="0"/>
                    <a:pt x="3141207" y="5832"/>
                    <a:pt x="3125656" y="16717"/>
                  </a:cubicBezTo>
                  <a:cubicBezTo>
                    <a:pt x="3052956" y="67646"/>
                    <a:pt x="2978701" y="117020"/>
                    <a:pt x="2906000" y="168727"/>
                  </a:cubicBezTo>
                  <a:cubicBezTo>
                    <a:pt x="2896281" y="175725"/>
                    <a:pt x="2885007" y="181945"/>
                    <a:pt x="2883063" y="195552"/>
                  </a:cubicBezTo>
                  <a:cubicBezTo>
                    <a:pt x="2878398" y="192831"/>
                    <a:pt x="2875288" y="197107"/>
                    <a:pt x="2872955" y="201384"/>
                  </a:cubicBezTo>
                  <a:cubicBezTo>
                    <a:pt x="2867512" y="212269"/>
                    <a:pt x="2868290" y="223932"/>
                    <a:pt x="2868290" y="235595"/>
                  </a:cubicBezTo>
                  <a:cubicBezTo>
                    <a:pt x="2868290" y="307907"/>
                    <a:pt x="2868290" y="380607"/>
                    <a:pt x="2868290" y="452919"/>
                  </a:cubicBezTo>
                  <a:cubicBezTo>
                    <a:pt x="2868290" y="492573"/>
                    <a:pt x="2866735" y="494128"/>
                    <a:pt x="2828246" y="494128"/>
                  </a:cubicBezTo>
                  <a:cubicBezTo>
                    <a:pt x="2765265" y="494128"/>
                    <a:pt x="2702673" y="494517"/>
                    <a:pt x="2639692" y="494128"/>
                  </a:cubicBezTo>
                  <a:cubicBezTo>
                    <a:pt x="2548720" y="493351"/>
                    <a:pt x="2561549" y="505403"/>
                    <a:pt x="2560772" y="416374"/>
                  </a:cubicBezTo>
                  <a:cubicBezTo>
                    <a:pt x="2560383" y="390715"/>
                    <a:pt x="2558439" y="367000"/>
                    <a:pt x="2544443" y="344063"/>
                  </a:cubicBezTo>
                  <a:cubicBezTo>
                    <a:pt x="2479519" y="239872"/>
                    <a:pt x="2413038" y="136847"/>
                    <a:pt x="2348114" y="32657"/>
                  </a:cubicBezTo>
                  <a:cubicBezTo>
                    <a:pt x="2333729" y="9719"/>
                    <a:pt x="2315457" y="0"/>
                    <a:pt x="2288243" y="0"/>
                  </a:cubicBezTo>
                  <a:cubicBezTo>
                    <a:pt x="2138566" y="778"/>
                    <a:pt x="493674" y="8164"/>
                    <a:pt x="406201" y="8164"/>
                  </a:cubicBezTo>
                  <a:cubicBezTo>
                    <a:pt x="344775" y="8164"/>
                    <a:pt x="344775" y="8164"/>
                    <a:pt x="321837" y="66091"/>
                  </a:cubicBezTo>
                  <a:cubicBezTo>
                    <a:pt x="321837" y="66091"/>
                    <a:pt x="321837" y="66091"/>
                    <a:pt x="321837" y="66091"/>
                  </a:cubicBezTo>
                  <a:cubicBezTo>
                    <a:pt x="302788" y="87862"/>
                    <a:pt x="78466" y="631753"/>
                    <a:pt x="32591" y="733611"/>
                  </a:cubicBezTo>
                  <a:cubicBezTo>
                    <a:pt x="12375" y="778320"/>
                    <a:pt x="-2398" y="822251"/>
                    <a:pt x="323" y="872014"/>
                  </a:cubicBezTo>
                  <a:cubicBezTo>
                    <a:pt x="1878" y="896118"/>
                    <a:pt x="6155" y="2006448"/>
                    <a:pt x="5766" y="2008781"/>
                  </a:cubicBezTo>
                  <a:cubicBezTo>
                    <a:pt x="323" y="2027442"/>
                    <a:pt x="-1620" y="2046103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17429" y="2064764"/>
                    <a:pt x="27926" y="2065931"/>
                    <a:pt x="38423" y="2065931"/>
                  </a:cubicBezTo>
                  <a:cubicBezTo>
                    <a:pt x="231254" y="2065931"/>
                    <a:pt x="6712850" y="2071373"/>
                    <a:pt x="6743174" y="2061654"/>
                  </a:cubicBezTo>
                  <a:cubicBezTo>
                    <a:pt x="6743174" y="2061654"/>
                    <a:pt x="6743174" y="2061654"/>
                    <a:pt x="6743174" y="2061654"/>
                  </a:cubicBezTo>
                  <a:cubicBezTo>
                    <a:pt x="6743174" y="2061654"/>
                    <a:pt x="6743174" y="2061654"/>
                    <a:pt x="6743174" y="2061654"/>
                  </a:cubicBezTo>
                  <a:cubicBezTo>
                    <a:pt x="6744729" y="2050768"/>
                    <a:pt x="6761446" y="2062432"/>
                    <a:pt x="6762224" y="2046103"/>
                  </a:cubicBezTo>
                  <a:cubicBezTo>
                    <a:pt x="6769222" y="1912366"/>
                    <a:pt x="6743174" y="855686"/>
                    <a:pt x="6742785" y="809422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7BB3366-F436-4A09-9782-6AF59DE3793C}"/>
                </a:ext>
              </a:extLst>
            </p:cNvPr>
            <p:cNvSpPr/>
            <p:nvPr/>
          </p:nvSpPr>
          <p:spPr>
            <a:xfrm>
              <a:off x="4143297" y="5589600"/>
              <a:ext cx="6878920" cy="430369"/>
            </a:xfrm>
            <a:custGeom>
              <a:avLst/>
              <a:gdLst>
                <a:gd name="connsiteX0" fmla="*/ 6878921 w 6878920"/>
                <a:gd name="connsiteY0" fmla="*/ 86696 h 430369"/>
                <a:gd name="connsiteX1" fmla="*/ 274473 w 6878920"/>
                <a:gd name="connsiteY1" fmla="*/ 86696 h 430369"/>
                <a:gd name="connsiteX2" fmla="*/ 274473 w 6878920"/>
                <a:gd name="connsiteY2" fmla="*/ 30324 h 430369"/>
                <a:gd name="connsiteX3" fmla="*/ 244148 w 6878920"/>
                <a:gd name="connsiteY3" fmla="*/ 0 h 430369"/>
                <a:gd name="connsiteX4" fmla="*/ 30324 w 6878920"/>
                <a:gd name="connsiteY4" fmla="*/ 0 h 430369"/>
                <a:gd name="connsiteX5" fmla="*/ 0 w 6878920"/>
                <a:gd name="connsiteY5" fmla="*/ 30324 h 430369"/>
                <a:gd name="connsiteX6" fmla="*/ 0 w 6878920"/>
                <a:gd name="connsiteY6" fmla="*/ 400046 h 430369"/>
                <a:gd name="connsiteX7" fmla="*/ 30324 w 6878920"/>
                <a:gd name="connsiteY7" fmla="*/ 430370 h 430369"/>
                <a:gd name="connsiteX8" fmla="*/ 244148 w 6878920"/>
                <a:gd name="connsiteY8" fmla="*/ 430370 h 430369"/>
                <a:gd name="connsiteX9" fmla="*/ 274473 w 6878920"/>
                <a:gd name="connsiteY9" fmla="*/ 400046 h 430369"/>
                <a:gd name="connsiteX10" fmla="*/ 274473 w 6878920"/>
                <a:gd name="connsiteY10" fmla="*/ 339009 h 430369"/>
                <a:gd name="connsiteX11" fmla="*/ 6878921 w 6878920"/>
                <a:gd name="connsiteY11" fmla="*/ 339009 h 430369"/>
                <a:gd name="connsiteX12" fmla="*/ 6878921 w 6878920"/>
                <a:gd name="connsiteY12" fmla="*/ 86696 h 43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78920" h="430369">
                  <a:moveTo>
                    <a:pt x="6878921" y="86696"/>
                  </a:moveTo>
                  <a:lnTo>
                    <a:pt x="274473" y="86696"/>
                  </a:lnTo>
                  <a:lnTo>
                    <a:pt x="274473" y="30324"/>
                  </a:lnTo>
                  <a:cubicBezTo>
                    <a:pt x="274473" y="13607"/>
                    <a:pt x="260866" y="0"/>
                    <a:pt x="244148" y="0"/>
                  </a:cubicBezTo>
                  <a:lnTo>
                    <a:pt x="30324" y="0"/>
                  </a:lnTo>
                  <a:cubicBezTo>
                    <a:pt x="13607" y="0"/>
                    <a:pt x="0" y="13607"/>
                    <a:pt x="0" y="30324"/>
                  </a:cubicBezTo>
                  <a:lnTo>
                    <a:pt x="0" y="400046"/>
                  </a:lnTo>
                  <a:cubicBezTo>
                    <a:pt x="0" y="416763"/>
                    <a:pt x="13607" y="430370"/>
                    <a:pt x="30324" y="430370"/>
                  </a:cubicBezTo>
                  <a:lnTo>
                    <a:pt x="244148" y="430370"/>
                  </a:lnTo>
                  <a:cubicBezTo>
                    <a:pt x="260866" y="430370"/>
                    <a:pt x="274473" y="416763"/>
                    <a:pt x="274473" y="400046"/>
                  </a:cubicBezTo>
                  <a:lnTo>
                    <a:pt x="274473" y="339009"/>
                  </a:lnTo>
                  <a:lnTo>
                    <a:pt x="6878921" y="339009"/>
                  </a:lnTo>
                  <a:lnTo>
                    <a:pt x="6878921" y="86696"/>
                  </a:ln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8C3EA6-629D-4D19-B511-35885FB10B16}"/>
                </a:ext>
              </a:extLst>
            </p:cNvPr>
            <p:cNvSpPr/>
            <p:nvPr/>
          </p:nvSpPr>
          <p:spPr>
            <a:xfrm>
              <a:off x="6810268" y="4522423"/>
              <a:ext cx="318792" cy="1528648"/>
            </a:xfrm>
            <a:custGeom>
              <a:avLst/>
              <a:gdLst>
                <a:gd name="connsiteX0" fmla="*/ 0 w 318792"/>
                <a:gd name="connsiteY0" fmla="*/ 0 h 1528648"/>
                <a:gd name="connsiteX1" fmla="*/ 318793 w 318792"/>
                <a:gd name="connsiteY1" fmla="*/ 0 h 1528648"/>
                <a:gd name="connsiteX2" fmla="*/ 318793 w 318792"/>
                <a:gd name="connsiteY2" fmla="*/ 1528649 h 1528648"/>
                <a:gd name="connsiteX3" fmla="*/ 0 w 318792"/>
                <a:gd name="connsiteY3" fmla="*/ 1528649 h 152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92" h="1528648">
                  <a:moveTo>
                    <a:pt x="0" y="0"/>
                  </a:moveTo>
                  <a:lnTo>
                    <a:pt x="318793" y="0"/>
                  </a:lnTo>
                  <a:lnTo>
                    <a:pt x="318793" y="1528649"/>
                  </a:lnTo>
                  <a:lnTo>
                    <a:pt x="0" y="1528649"/>
                  </a:ln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E1229F-56BC-40DA-A2D9-2474EBB5C87A}"/>
                </a:ext>
              </a:extLst>
            </p:cNvPr>
            <p:cNvSpPr/>
            <p:nvPr/>
          </p:nvSpPr>
          <p:spPr>
            <a:xfrm>
              <a:off x="11004362" y="5544315"/>
              <a:ext cx="152661" cy="532258"/>
            </a:xfrm>
            <a:custGeom>
              <a:avLst/>
              <a:gdLst>
                <a:gd name="connsiteX0" fmla="*/ 9302 w 152661"/>
                <a:gd name="connsiteY0" fmla="*/ 532027 h 532258"/>
                <a:gd name="connsiteX1" fmla="*/ 360 w 152661"/>
                <a:gd name="connsiteY1" fmla="*/ 494705 h 532258"/>
                <a:gd name="connsiteX2" fmla="*/ 360 w 152661"/>
                <a:gd name="connsiteY2" fmla="*/ 37510 h 532258"/>
                <a:gd name="connsiteX3" fmla="*/ 9302 w 152661"/>
                <a:gd name="connsiteY3" fmla="*/ 188 h 532258"/>
                <a:gd name="connsiteX4" fmla="*/ 131376 w 152661"/>
                <a:gd name="connsiteY4" fmla="*/ 88828 h 532258"/>
                <a:gd name="connsiteX5" fmla="*/ 152370 w 152661"/>
                <a:gd name="connsiteY5" fmla="*/ 159584 h 532258"/>
                <a:gd name="connsiteX6" fmla="*/ 152370 w 152661"/>
                <a:gd name="connsiteY6" fmla="*/ 372242 h 532258"/>
                <a:gd name="connsiteX7" fmla="*/ 130988 w 152661"/>
                <a:gd name="connsiteY7" fmla="*/ 442998 h 532258"/>
                <a:gd name="connsiteX8" fmla="*/ 9302 w 152661"/>
                <a:gd name="connsiteY8" fmla="*/ 532027 h 53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61" h="532258">
                  <a:moveTo>
                    <a:pt x="9302" y="532027"/>
                  </a:moveTo>
                  <a:cubicBezTo>
                    <a:pt x="-2361" y="522308"/>
                    <a:pt x="360" y="507923"/>
                    <a:pt x="360" y="494705"/>
                  </a:cubicBezTo>
                  <a:cubicBezTo>
                    <a:pt x="360" y="342307"/>
                    <a:pt x="360" y="189908"/>
                    <a:pt x="360" y="37510"/>
                  </a:cubicBezTo>
                  <a:cubicBezTo>
                    <a:pt x="360" y="24292"/>
                    <a:pt x="-2750" y="9907"/>
                    <a:pt x="9302" y="188"/>
                  </a:cubicBezTo>
                  <a:cubicBezTo>
                    <a:pt x="68784" y="-2922"/>
                    <a:pt x="106106" y="32845"/>
                    <a:pt x="131376" y="88828"/>
                  </a:cubicBezTo>
                  <a:cubicBezTo>
                    <a:pt x="149260" y="108266"/>
                    <a:pt x="152370" y="133537"/>
                    <a:pt x="152370" y="159584"/>
                  </a:cubicBezTo>
                  <a:cubicBezTo>
                    <a:pt x="152759" y="230340"/>
                    <a:pt x="152759" y="301486"/>
                    <a:pt x="152370" y="372242"/>
                  </a:cubicBezTo>
                  <a:cubicBezTo>
                    <a:pt x="152370" y="398678"/>
                    <a:pt x="148871" y="423560"/>
                    <a:pt x="130988" y="442998"/>
                  </a:cubicBezTo>
                  <a:cubicBezTo>
                    <a:pt x="105717" y="498982"/>
                    <a:pt x="69173" y="535526"/>
                    <a:pt x="9302" y="532027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9BCDC43-919E-4534-99EF-8BE282994A47}"/>
                </a:ext>
              </a:extLst>
            </p:cNvPr>
            <p:cNvSpPr/>
            <p:nvPr/>
          </p:nvSpPr>
          <p:spPr>
            <a:xfrm>
              <a:off x="3764531" y="3441460"/>
              <a:ext cx="7399023" cy="443128"/>
            </a:xfrm>
            <a:custGeom>
              <a:avLst/>
              <a:gdLst>
                <a:gd name="connsiteX0" fmla="*/ 4147 w 7399023"/>
                <a:gd name="connsiteY0" fmla="*/ 0 h 443128"/>
                <a:gd name="connsiteX1" fmla="*/ 7399024 w 7399023"/>
                <a:gd name="connsiteY1" fmla="*/ 357313 h 443128"/>
                <a:gd name="connsiteX2" fmla="*/ 7394877 w 7399023"/>
                <a:gd name="connsiteY2" fmla="*/ 443128 h 443128"/>
                <a:gd name="connsiteX3" fmla="*/ 0 w 7399023"/>
                <a:gd name="connsiteY3" fmla="*/ 85815 h 44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9023" h="443128">
                  <a:moveTo>
                    <a:pt x="4147" y="0"/>
                  </a:moveTo>
                  <a:lnTo>
                    <a:pt x="7399024" y="357313"/>
                  </a:lnTo>
                  <a:lnTo>
                    <a:pt x="7394877" y="443128"/>
                  </a:lnTo>
                  <a:lnTo>
                    <a:pt x="0" y="85815"/>
                  </a:ln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67BDC8-CD64-4B18-B2D3-199980D0FBE0}"/>
                </a:ext>
              </a:extLst>
            </p:cNvPr>
            <p:cNvSpPr/>
            <p:nvPr/>
          </p:nvSpPr>
          <p:spPr>
            <a:xfrm>
              <a:off x="11127487" y="5640918"/>
              <a:ext cx="58402" cy="339008"/>
            </a:xfrm>
            <a:custGeom>
              <a:avLst/>
              <a:gdLst>
                <a:gd name="connsiteX0" fmla="*/ 5141 w 58402"/>
                <a:gd name="connsiteY0" fmla="*/ 0 h 339008"/>
                <a:gd name="connsiteX1" fmla="*/ 58403 w 58402"/>
                <a:gd name="connsiteY1" fmla="*/ 62203 h 339008"/>
                <a:gd name="connsiteX2" fmla="*/ 58403 w 58402"/>
                <a:gd name="connsiteY2" fmla="*/ 277194 h 339008"/>
                <a:gd name="connsiteX3" fmla="*/ 5141 w 58402"/>
                <a:gd name="connsiteY3" fmla="*/ 339008 h 339008"/>
                <a:gd name="connsiteX4" fmla="*/ 87 w 58402"/>
                <a:gd name="connsiteY4" fmla="*/ 319959 h 339008"/>
                <a:gd name="connsiteX5" fmla="*/ 87 w 58402"/>
                <a:gd name="connsiteY5" fmla="*/ 19050 h 339008"/>
                <a:gd name="connsiteX6" fmla="*/ 5141 w 58402"/>
                <a:gd name="connsiteY6" fmla="*/ 0 h 33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02" h="339008">
                  <a:moveTo>
                    <a:pt x="5141" y="0"/>
                  </a:moveTo>
                  <a:cubicBezTo>
                    <a:pt x="41686" y="4665"/>
                    <a:pt x="44407" y="38100"/>
                    <a:pt x="58403" y="62203"/>
                  </a:cubicBezTo>
                  <a:cubicBezTo>
                    <a:pt x="58403" y="133737"/>
                    <a:pt x="58403" y="205660"/>
                    <a:pt x="58403" y="277194"/>
                  </a:cubicBezTo>
                  <a:cubicBezTo>
                    <a:pt x="44796" y="301686"/>
                    <a:pt x="41297" y="334343"/>
                    <a:pt x="5141" y="339008"/>
                  </a:cubicBezTo>
                  <a:cubicBezTo>
                    <a:pt x="476" y="333566"/>
                    <a:pt x="87" y="326957"/>
                    <a:pt x="87" y="319959"/>
                  </a:cubicBezTo>
                  <a:cubicBezTo>
                    <a:pt x="3975" y="219656"/>
                    <a:pt x="3975" y="119353"/>
                    <a:pt x="87" y="19050"/>
                  </a:cubicBezTo>
                  <a:cubicBezTo>
                    <a:pt x="-301" y="12052"/>
                    <a:pt x="476" y="5443"/>
                    <a:pt x="5141" y="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31531-C078-42DE-9345-09DAF5DCCECC}"/>
                </a:ext>
              </a:extLst>
            </p:cNvPr>
            <p:cNvSpPr/>
            <p:nvPr/>
          </p:nvSpPr>
          <p:spPr>
            <a:xfrm>
              <a:off x="4927449" y="3721542"/>
              <a:ext cx="542336" cy="301698"/>
            </a:xfrm>
            <a:custGeom>
              <a:avLst/>
              <a:gdLst>
                <a:gd name="connsiteX0" fmla="*/ 542336 w 542336"/>
                <a:gd name="connsiteY0" fmla="*/ 301310 h 301698"/>
                <a:gd name="connsiteX1" fmla="*/ 0 w 542336"/>
                <a:gd name="connsiteY1" fmla="*/ 301699 h 301698"/>
                <a:gd name="connsiteX2" fmla="*/ 52095 w 542336"/>
                <a:gd name="connsiteY2" fmla="*/ 31114 h 301698"/>
                <a:gd name="connsiteX3" fmla="*/ 88251 w 542336"/>
                <a:gd name="connsiteY3" fmla="*/ 12 h 301698"/>
                <a:gd name="connsiteX4" fmla="*/ 480133 w 542336"/>
                <a:gd name="connsiteY4" fmla="*/ 12 h 301698"/>
                <a:gd name="connsiteX5" fmla="*/ 517066 w 542336"/>
                <a:gd name="connsiteY5" fmla="*/ 35390 h 301698"/>
                <a:gd name="connsiteX6" fmla="*/ 542336 w 542336"/>
                <a:gd name="connsiteY6" fmla="*/ 301310 h 3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336" h="301698">
                  <a:moveTo>
                    <a:pt x="542336" y="301310"/>
                  </a:moveTo>
                  <a:cubicBezTo>
                    <a:pt x="361557" y="301310"/>
                    <a:pt x="180779" y="301699"/>
                    <a:pt x="0" y="301699"/>
                  </a:cubicBezTo>
                  <a:cubicBezTo>
                    <a:pt x="17495" y="211504"/>
                    <a:pt x="35767" y="121698"/>
                    <a:pt x="52095" y="31114"/>
                  </a:cubicBezTo>
                  <a:cubicBezTo>
                    <a:pt x="56372" y="8565"/>
                    <a:pt x="62981" y="-377"/>
                    <a:pt x="88251" y="12"/>
                  </a:cubicBezTo>
                  <a:cubicBezTo>
                    <a:pt x="218878" y="1567"/>
                    <a:pt x="349505" y="1956"/>
                    <a:pt x="480133" y="12"/>
                  </a:cubicBezTo>
                  <a:cubicBezTo>
                    <a:pt x="508902" y="-377"/>
                    <a:pt x="515122" y="9731"/>
                    <a:pt x="517066" y="35390"/>
                  </a:cubicBezTo>
                  <a:cubicBezTo>
                    <a:pt x="524453" y="124030"/>
                    <a:pt x="533783" y="212670"/>
                    <a:pt x="542336" y="30131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4EA5880-41AE-42BA-92BE-0953F5D0ECFC}"/>
                </a:ext>
              </a:extLst>
            </p:cNvPr>
            <p:cNvSpPr/>
            <p:nvPr/>
          </p:nvSpPr>
          <p:spPr>
            <a:xfrm>
              <a:off x="4099657" y="4958048"/>
              <a:ext cx="166102" cy="500923"/>
            </a:xfrm>
            <a:custGeom>
              <a:avLst/>
              <a:gdLst>
                <a:gd name="connsiteX0" fmla="*/ 164547 w 166102"/>
                <a:gd name="connsiteY0" fmla="*/ 6019 h 500923"/>
                <a:gd name="connsiteX1" fmla="*/ 166103 w 166102"/>
                <a:gd name="connsiteY1" fmla="*/ 409563 h 500923"/>
                <a:gd name="connsiteX2" fmla="*/ 164547 w 166102"/>
                <a:gd name="connsiteY2" fmla="*/ 499370 h 500923"/>
                <a:gd name="connsiteX3" fmla="*/ 19536 w 166102"/>
                <a:gd name="connsiteY3" fmla="*/ 419671 h 500923"/>
                <a:gd name="connsiteX4" fmla="*/ 875 w 166102"/>
                <a:gd name="connsiteY4" fmla="*/ 366798 h 500923"/>
                <a:gd name="connsiteX5" fmla="*/ 875 w 166102"/>
                <a:gd name="connsiteY5" fmla="*/ 134702 h 500923"/>
                <a:gd name="connsiteX6" fmla="*/ 19536 w 166102"/>
                <a:gd name="connsiteY6" fmla="*/ 81829 h 500923"/>
                <a:gd name="connsiteX7" fmla="*/ 154051 w 166102"/>
                <a:gd name="connsiteY7" fmla="*/ 965 h 500923"/>
                <a:gd name="connsiteX8" fmla="*/ 164547 w 166102"/>
                <a:gd name="connsiteY8" fmla="*/ 6019 h 50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02" h="500923">
                  <a:moveTo>
                    <a:pt x="164547" y="6019"/>
                  </a:moveTo>
                  <a:cubicBezTo>
                    <a:pt x="164936" y="140534"/>
                    <a:pt x="165714" y="275048"/>
                    <a:pt x="166103" y="409563"/>
                  </a:cubicBezTo>
                  <a:cubicBezTo>
                    <a:pt x="166103" y="439499"/>
                    <a:pt x="164936" y="469434"/>
                    <a:pt x="164547" y="499370"/>
                  </a:cubicBezTo>
                  <a:cubicBezTo>
                    <a:pt x="89515" y="507145"/>
                    <a:pt x="52581" y="486540"/>
                    <a:pt x="19536" y="419671"/>
                  </a:cubicBezTo>
                  <a:cubicBezTo>
                    <a:pt x="2430" y="406064"/>
                    <a:pt x="875" y="386237"/>
                    <a:pt x="875" y="366798"/>
                  </a:cubicBezTo>
                  <a:cubicBezTo>
                    <a:pt x="-292" y="289433"/>
                    <a:pt x="-292" y="212067"/>
                    <a:pt x="875" y="134702"/>
                  </a:cubicBezTo>
                  <a:cubicBezTo>
                    <a:pt x="1264" y="115652"/>
                    <a:pt x="2430" y="95825"/>
                    <a:pt x="19536" y="81829"/>
                  </a:cubicBezTo>
                  <a:cubicBezTo>
                    <a:pt x="46750" y="25457"/>
                    <a:pt x="88737" y="-6033"/>
                    <a:pt x="154051" y="965"/>
                  </a:cubicBezTo>
                  <a:cubicBezTo>
                    <a:pt x="157161" y="3686"/>
                    <a:pt x="161437" y="3297"/>
                    <a:pt x="164547" y="6019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2A09A3-1D85-4B32-A2D3-1C11CC40D58B}"/>
                </a:ext>
              </a:extLst>
            </p:cNvPr>
            <p:cNvSpPr/>
            <p:nvPr/>
          </p:nvSpPr>
          <p:spPr>
            <a:xfrm>
              <a:off x="4261709" y="4080390"/>
              <a:ext cx="388101" cy="738004"/>
            </a:xfrm>
            <a:custGeom>
              <a:avLst/>
              <a:gdLst>
                <a:gd name="connsiteX0" fmla="*/ 17658 w 388101"/>
                <a:gd name="connsiteY0" fmla="*/ 667520 h 738004"/>
                <a:gd name="connsiteX1" fmla="*/ 149062 w 388101"/>
                <a:gd name="connsiteY1" fmla="*/ 359613 h 738004"/>
                <a:gd name="connsiteX2" fmla="*/ 271914 w 388101"/>
                <a:gd name="connsiteY2" fmla="*/ 75810 h 738004"/>
                <a:gd name="connsiteX3" fmla="*/ 306904 w 388101"/>
                <a:gd name="connsiteY3" fmla="*/ 0 h 738004"/>
                <a:gd name="connsiteX4" fmla="*/ 387768 w 388101"/>
                <a:gd name="connsiteY4" fmla="*/ 0 h 738004"/>
                <a:gd name="connsiteX5" fmla="*/ 378438 w 388101"/>
                <a:gd name="connsiteY5" fmla="*/ 32268 h 738004"/>
                <a:gd name="connsiteX6" fmla="*/ 90747 w 388101"/>
                <a:gd name="connsiteY6" fmla="*/ 707953 h 738004"/>
                <a:gd name="connsiteX7" fmla="*/ 43705 w 388101"/>
                <a:gd name="connsiteY7" fmla="*/ 737888 h 738004"/>
                <a:gd name="connsiteX8" fmla="*/ 17658 w 388101"/>
                <a:gd name="connsiteY8" fmla="*/ 667520 h 7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101" h="738004">
                  <a:moveTo>
                    <a:pt x="17658" y="667520"/>
                  </a:moveTo>
                  <a:cubicBezTo>
                    <a:pt x="63533" y="566051"/>
                    <a:pt x="105131" y="462249"/>
                    <a:pt x="149062" y="359613"/>
                  </a:cubicBezTo>
                  <a:cubicBezTo>
                    <a:pt x="189495" y="264753"/>
                    <a:pt x="229927" y="169893"/>
                    <a:pt x="271914" y="75810"/>
                  </a:cubicBezTo>
                  <a:cubicBezTo>
                    <a:pt x="283189" y="50540"/>
                    <a:pt x="287854" y="21771"/>
                    <a:pt x="306904" y="0"/>
                  </a:cubicBezTo>
                  <a:cubicBezTo>
                    <a:pt x="333729" y="0"/>
                    <a:pt x="360943" y="0"/>
                    <a:pt x="387768" y="0"/>
                  </a:cubicBezTo>
                  <a:cubicBezTo>
                    <a:pt x="389712" y="13996"/>
                    <a:pt x="382714" y="22937"/>
                    <a:pt x="378438" y="32268"/>
                  </a:cubicBezTo>
                  <a:cubicBezTo>
                    <a:pt x="282411" y="257367"/>
                    <a:pt x="185996" y="482465"/>
                    <a:pt x="90747" y="707953"/>
                  </a:cubicBezTo>
                  <a:cubicBezTo>
                    <a:pt x="80639" y="731668"/>
                    <a:pt x="68587" y="739054"/>
                    <a:pt x="43705" y="737888"/>
                  </a:cubicBezTo>
                  <a:cubicBezTo>
                    <a:pt x="-8001" y="735944"/>
                    <a:pt x="-9945" y="746441"/>
                    <a:pt x="17658" y="667520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EE7992-9AA2-49CE-9044-F9D0824D6120}"/>
                </a:ext>
              </a:extLst>
            </p:cNvPr>
            <p:cNvSpPr/>
            <p:nvPr/>
          </p:nvSpPr>
          <p:spPr>
            <a:xfrm>
              <a:off x="4060368" y="5040266"/>
              <a:ext cx="58435" cy="337862"/>
            </a:xfrm>
            <a:custGeom>
              <a:avLst/>
              <a:gdLst>
                <a:gd name="connsiteX0" fmla="*/ 58436 w 58435"/>
                <a:gd name="connsiteY0" fmla="*/ 0 h 337862"/>
                <a:gd name="connsiteX1" fmla="*/ 47939 w 58435"/>
                <a:gd name="connsiteY1" fmla="*/ 70756 h 337862"/>
                <a:gd name="connsiteX2" fmla="*/ 47939 w 58435"/>
                <a:gd name="connsiteY2" fmla="*/ 269807 h 337862"/>
                <a:gd name="connsiteX3" fmla="*/ 58436 w 58435"/>
                <a:gd name="connsiteY3" fmla="*/ 337454 h 337862"/>
                <a:gd name="connsiteX4" fmla="*/ 19948 w 58435"/>
                <a:gd name="connsiteY4" fmla="*/ 316071 h 337862"/>
                <a:gd name="connsiteX5" fmla="*/ 898 w 58435"/>
                <a:gd name="connsiteY5" fmla="*/ 256200 h 337862"/>
                <a:gd name="connsiteX6" fmla="*/ 898 w 58435"/>
                <a:gd name="connsiteY6" fmla="*/ 82031 h 337862"/>
                <a:gd name="connsiteX7" fmla="*/ 58436 w 58435"/>
                <a:gd name="connsiteY7" fmla="*/ 0 h 33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435" h="337862">
                  <a:moveTo>
                    <a:pt x="58436" y="0"/>
                  </a:moveTo>
                  <a:cubicBezTo>
                    <a:pt x="50661" y="22937"/>
                    <a:pt x="47550" y="46264"/>
                    <a:pt x="47939" y="70756"/>
                  </a:cubicBezTo>
                  <a:cubicBezTo>
                    <a:pt x="48717" y="137236"/>
                    <a:pt x="48717" y="203327"/>
                    <a:pt x="47939" y="269807"/>
                  </a:cubicBezTo>
                  <a:cubicBezTo>
                    <a:pt x="47550" y="293134"/>
                    <a:pt x="51049" y="315682"/>
                    <a:pt x="58436" y="337454"/>
                  </a:cubicBezTo>
                  <a:cubicBezTo>
                    <a:pt x="40164" y="340175"/>
                    <a:pt x="29278" y="328901"/>
                    <a:pt x="19948" y="316071"/>
                  </a:cubicBezTo>
                  <a:cubicBezTo>
                    <a:pt x="7118" y="298188"/>
                    <a:pt x="1287" y="277583"/>
                    <a:pt x="898" y="256200"/>
                  </a:cubicBezTo>
                  <a:cubicBezTo>
                    <a:pt x="120" y="198273"/>
                    <a:pt x="-657" y="139958"/>
                    <a:pt x="898" y="82031"/>
                  </a:cubicBezTo>
                  <a:cubicBezTo>
                    <a:pt x="2842" y="34212"/>
                    <a:pt x="23058" y="6998"/>
                    <a:pt x="58436" y="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D5FCE0-49A5-4578-BB77-DCDEE3B6A7C3}"/>
                </a:ext>
              </a:extLst>
            </p:cNvPr>
            <p:cNvSpPr/>
            <p:nvPr/>
          </p:nvSpPr>
          <p:spPr>
            <a:xfrm>
              <a:off x="4259535" y="6023469"/>
              <a:ext cx="5835" cy="55983"/>
            </a:xfrm>
            <a:custGeom>
              <a:avLst/>
              <a:gdLst>
                <a:gd name="connsiteX0" fmla="*/ 4669 w 5835"/>
                <a:gd name="connsiteY0" fmla="*/ 0 h 55983"/>
                <a:gd name="connsiteX1" fmla="*/ 5836 w 5835"/>
                <a:gd name="connsiteY1" fmla="*/ 55983 h 55983"/>
                <a:gd name="connsiteX2" fmla="*/ 4669 w 5835"/>
                <a:gd name="connsiteY2" fmla="*/ 0 h 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5" h="55983">
                  <a:moveTo>
                    <a:pt x="4669" y="0"/>
                  </a:moveTo>
                  <a:cubicBezTo>
                    <a:pt x="5058" y="18661"/>
                    <a:pt x="5447" y="37322"/>
                    <a:pt x="5836" y="55983"/>
                  </a:cubicBezTo>
                  <a:cubicBezTo>
                    <a:pt x="-2717" y="37322"/>
                    <a:pt x="-774" y="18661"/>
                    <a:pt x="4669" y="0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B3CA54-8701-45B4-BD27-CDA7A7F0E41D}"/>
                </a:ext>
              </a:extLst>
            </p:cNvPr>
            <p:cNvSpPr/>
            <p:nvPr/>
          </p:nvSpPr>
          <p:spPr>
            <a:xfrm>
              <a:off x="10986176" y="4117597"/>
              <a:ext cx="110199" cy="341227"/>
            </a:xfrm>
            <a:custGeom>
              <a:avLst/>
              <a:gdLst>
                <a:gd name="connsiteX0" fmla="*/ 6884 w 110199"/>
                <a:gd name="connsiteY0" fmla="*/ 341067 h 341227"/>
                <a:gd name="connsiteX1" fmla="*/ 274 w 110199"/>
                <a:gd name="connsiteY1" fmla="*/ 316963 h 341227"/>
                <a:gd name="connsiteX2" fmla="*/ 274 w 110199"/>
                <a:gd name="connsiteY2" fmla="*/ 23830 h 341227"/>
                <a:gd name="connsiteX3" fmla="*/ 6884 w 110199"/>
                <a:gd name="connsiteY3" fmla="*/ 115 h 341227"/>
                <a:gd name="connsiteX4" fmla="*/ 94746 w 110199"/>
                <a:gd name="connsiteY4" fmla="*/ 56875 h 341227"/>
                <a:gd name="connsiteX5" fmla="*/ 109908 w 110199"/>
                <a:gd name="connsiteY5" fmla="*/ 102361 h 341227"/>
                <a:gd name="connsiteX6" fmla="*/ 109908 w 110199"/>
                <a:gd name="connsiteY6" fmla="*/ 238820 h 341227"/>
                <a:gd name="connsiteX7" fmla="*/ 94746 w 110199"/>
                <a:gd name="connsiteY7" fmla="*/ 284306 h 341227"/>
                <a:gd name="connsiteX8" fmla="*/ 6884 w 110199"/>
                <a:gd name="connsiteY8" fmla="*/ 341067 h 3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99" h="341227">
                  <a:moveTo>
                    <a:pt x="6884" y="341067"/>
                  </a:moveTo>
                  <a:cubicBezTo>
                    <a:pt x="-1670" y="334847"/>
                    <a:pt x="274" y="325516"/>
                    <a:pt x="274" y="316963"/>
                  </a:cubicBezTo>
                  <a:cubicBezTo>
                    <a:pt x="274" y="219382"/>
                    <a:pt x="274" y="121411"/>
                    <a:pt x="274" y="23830"/>
                  </a:cubicBezTo>
                  <a:cubicBezTo>
                    <a:pt x="274" y="15277"/>
                    <a:pt x="-2058" y="5946"/>
                    <a:pt x="6884" y="115"/>
                  </a:cubicBezTo>
                  <a:cubicBezTo>
                    <a:pt x="49648" y="-1829"/>
                    <a:pt x="76473" y="21108"/>
                    <a:pt x="94746" y="56875"/>
                  </a:cubicBezTo>
                  <a:cubicBezTo>
                    <a:pt x="107575" y="69316"/>
                    <a:pt x="109519" y="85644"/>
                    <a:pt x="109908" y="102361"/>
                  </a:cubicBezTo>
                  <a:cubicBezTo>
                    <a:pt x="110297" y="147848"/>
                    <a:pt x="110297" y="193334"/>
                    <a:pt x="109908" y="238820"/>
                  </a:cubicBezTo>
                  <a:cubicBezTo>
                    <a:pt x="109908" y="255537"/>
                    <a:pt x="107186" y="271477"/>
                    <a:pt x="94746" y="284306"/>
                  </a:cubicBezTo>
                  <a:cubicBezTo>
                    <a:pt x="76085" y="320073"/>
                    <a:pt x="49648" y="343400"/>
                    <a:pt x="6884" y="341067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E25DDE-F088-44BB-BF4C-38B062359EC9}"/>
                </a:ext>
              </a:extLst>
            </p:cNvPr>
            <p:cNvSpPr/>
            <p:nvPr/>
          </p:nvSpPr>
          <p:spPr>
            <a:xfrm>
              <a:off x="11080533" y="4174861"/>
              <a:ext cx="35960" cy="227042"/>
            </a:xfrm>
            <a:custGeom>
              <a:avLst/>
              <a:gdLst>
                <a:gd name="connsiteX0" fmla="*/ 0 w 35960"/>
                <a:gd name="connsiteY0" fmla="*/ 227042 h 227042"/>
                <a:gd name="connsiteX1" fmla="*/ 0 w 35960"/>
                <a:gd name="connsiteY1" fmla="*/ 0 h 227042"/>
                <a:gd name="connsiteX2" fmla="*/ 34212 w 35960"/>
                <a:gd name="connsiteY2" fmla="*/ 53262 h 227042"/>
                <a:gd name="connsiteX3" fmla="*/ 34212 w 35960"/>
                <a:gd name="connsiteY3" fmla="*/ 174170 h 227042"/>
                <a:gd name="connsiteX4" fmla="*/ 0 w 35960"/>
                <a:gd name="connsiteY4" fmla="*/ 227042 h 2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0" h="227042">
                  <a:moveTo>
                    <a:pt x="0" y="227042"/>
                  </a:moveTo>
                  <a:cubicBezTo>
                    <a:pt x="8941" y="151232"/>
                    <a:pt x="8553" y="75810"/>
                    <a:pt x="0" y="0"/>
                  </a:cubicBezTo>
                  <a:cubicBezTo>
                    <a:pt x="29158" y="6220"/>
                    <a:pt x="33046" y="30713"/>
                    <a:pt x="34212" y="53262"/>
                  </a:cubicBezTo>
                  <a:cubicBezTo>
                    <a:pt x="36544" y="93694"/>
                    <a:pt x="36544" y="134126"/>
                    <a:pt x="34212" y="174170"/>
                  </a:cubicBezTo>
                  <a:cubicBezTo>
                    <a:pt x="33046" y="196329"/>
                    <a:pt x="29547" y="221211"/>
                    <a:pt x="0" y="227042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21562-F1DE-4494-A0F4-44AF6F0A80BE}"/>
                </a:ext>
              </a:extLst>
            </p:cNvPr>
            <p:cNvSpPr/>
            <p:nvPr/>
          </p:nvSpPr>
          <p:spPr>
            <a:xfrm>
              <a:off x="4369950" y="4051222"/>
              <a:ext cx="2399496" cy="1630419"/>
            </a:xfrm>
            <a:custGeom>
              <a:avLst/>
              <a:gdLst>
                <a:gd name="connsiteX0" fmla="*/ 1063678 w 2399496"/>
                <a:gd name="connsiteY0" fmla="*/ 1285288 h 1630419"/>
                <a:gd name="connsiteX1" fmla="*/ 1063290 w 2399496"/>
                <a:gd name="connsiteY1" fmla="*/ 57160 h 1630419"/>
                <a:gd name="connsiteX2" fmla="*/ 1025190 w 2399496"/>
                <a:gd name="connsiteY2" fmla="*/ 18671 h 1630419"/>
                <a:gd name="connsiteX3" fmla="*/ 394992 w 2399496"/>
                <a:gd name="connsiteY3" fmla="*/ 17894 h 1630419"/>
                <a:gd name="connsiteX4" fmla="*/ 354948 w 2399496"/>
                <a:gd name="connsiteY4" fmla="*/ 45108 h 1630419"/>
                <a:gd name="connsiteX5" fmla="*/ 27214 w 2399496"/>
                <a:gd name="connsiteY5" fmla="*/ 812542 h 1630419"/>
                <a:gd name="connsiteX6" fmla="*/ 17495 w 2399496"/>
                <a:gd name="connsiteY6" fmla="*/ 854141 h 1630419"/>
                <a:gd name="connsiteX7" fmla="*/ 17884 w 2399496"/>
                <a:gd name="connsiteY7" fmla="*/ 1539156 h 1630419"/>
                <a:gd name="connsiteX8" fmla="*/ 389 w 2399496"/>
                <a:gd name="connsiteY8" fmla="*/ 1539156 h 1630419"/>
                <a:gd name="connsiteX9" fmla="*/ 0 w 2399496"/>
                <a:gd name="connsiteY9" fmla="*/ 850642 h 1630419"/>
                <a:gd name="connsiteX10" fmla="*/ 7775 w 2399496"/>
                <a:gd name="connsiteY10" fmla="*/ 811376 h 1630419"/>
                <a:gd name="connsiteX11" fmla="*/ 337065 w 2399496"/>
                <a:gd name="connsiteY11" fmla="*/ 40831 h 1630419"/>
                <a:gd name="connsiteX12" fmla="*/ 400435 w 2399496"/>
                <a:gd name="connsiteY12" fmla="*/ 10 h 1630419"/>
                <a:gd name="connsiteX13" fmla="*/ 2151850 w 2399496"/>
                <a:gd name="connsiteY13" fmla="*/ 10 h 1630419"/>
                <a:gd name="connsiteX14" fmla="*/ 2203167 w 2399496"/>
                <a:gd name="connsiteY14" fmla="*/ 27224 h 1630419"/>
                <a:gd name="connsiteX15" fmla="*/ 2387445 w 2399496"/>
                <a:gd name="connsiteY15" fmla="*/ 315693 h 1630419"/>
                <a:gd name="connsiteX16" fmla="*/ 2399497 w 2399496"/>
                <a:gd name="connsiteY16" fmla="*/ 356125 h 1630419"/>
                <a:gd name="connsiteX17" fmla="*/ 2399108 w 2399496"/>
                <a:gd name="connsiteY17" fmla="*/ 1625463 h 1630419"/>
                <a:gd name="connsiteX18" fmla="*/ 2381225 w 2399496"/>
                <a:gd name="connsiteY18" fmla="*/ 1625463 h 1630419"/>
                <a:gd name="connsiteX19" fmla="*/ 2381613 w 2399496"/>
                <a:gd name="connsiteY19" fmla="*/ 361956 h 1630419"/>
                <a:gd name="connsiteX20" fmla="*/ 2369562 w 2399496"/>
                <a:gd name="connsiteY20" fmla="*/ 321135 h 1630419"/>
                <a:gd name="connsiteX21" fmla="*/ 2188005 w 2399496"/>
                <a:gd name="connsiteY21" fmla="*/ 37332 h 1630419"/>
                <a:gd name="connsiteX22" fmla="*/ 2150683 w 2399496"/>
                <a:gd name="connsiteY22" fmla="*/ 17116 h 1630419"/>
                <a:gd name="connsiteX23" fmla="*/ 1107610 w 2399496"/>
                <a:gd name="connsiteY23" fmla="*/ 17116 h 1630419"/>
                <a:gd name="connsiteX24" fmla="*/ 1079618 w 2399496"/>
                <a:gd name="connsiteY24" fmla="*/ 43942 h 1630419"/>
                <a:gd name="connsiteX25" fmla="*/ 1080396 w 2399496"/>
                <a:gd name="connsiteY25" fmla="*/ 1278679 h 1630419"/>
                <a:gd name="connsiteX26" fmla="*/ 1063678 w 2399496"/>
                <a:gd name="connsiteY26" fmla="*/ 1285288 h 163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9496" h="1630419">
                  <a:moveTo>
                    <a:pt x="1063678" y="1285288"/>
                  </a:moveTo>
                  <a:cubicBezTo>
                    <a:pt x="1063678" y="875912"/>
                    <a:pt x="1063290" y="466536"/>
                    <a:pt x="1063290" y="57160"/>
                  </a:cubicBezTo>
                  <a:cubicBezTo>
                    <a:pt x="1063290" y="12840"/>
                    <a:pt x="1069121" y="18671"/>
                    <a:pt x="1025190" y="18671"/>
                  </a:cubicBezTo>
                  <a:cubicBezTo>
                    <a:pt x="815254" y="18283"/>
                    <a:pt x="605317" y="19060"/>
                    <a:pt x="394992" y="17894"/>
                  </a:cubicBezTo>
                  <a:cubicBezTo>
                    <a:pt x="372832" y="17894"/>
                    <a:pt x="363501" y="25669"/>
                    <a:pt x="354948" y="45108"/>
                  </a:cubicBezTo>
                  <a:cubicBezTo>
                    <a:pt x="246092" y="301308"/>
                    <a:pt x="136848" y="556731"/>
                    <a:pt x="27214" y="812542"/>
                  </a:cubicBezTo>
                  <a:cubicBezTo>
                    <a:pt x="21382" y="826149"/>
                    <a:pt x="17495" y="838979"/>
                    <a:pt x="17495" y="854141"/>
                  </a:cubicBezTo>
                  <a:cubicBezTo>
                    <a:pt x="17884" y="1082350"/>
                    <a:pt x="17884" y="1310947"/>
                    <a:pt x="17884" y="1539156"/>
                  </a:cubicBezTo>
                  <a:cubicBezTo>
                    <a:pt x="12052" y="1539156"/>
                    <a:pt x="6220" y="1539156"/>
                    <a:pt x="389" y="1539156"/>
                  </a:cubicBezTo>
                  <a:cubicBezTo>
                    <a:pt x="389" y="1309781"/>
                    <a:pt x="389" y="1080406"/>
                    <a:pt x="0" y="850642"/>
                  </a:cubicBezTo>
                  <a:cubicBezTo>
                    <a:pt x="0" y="836646"/>
                    <a:pt x="2333" y="824205"/>
                    <a:pt x="7775" y="811376"/>
                  </a:cubicBezTo>
                  <a:cubicBezTo>
                    <a:pt x="117798" y="554787"/>
                    <a:pt x="228209" y="298198"/>
                    <a:pt x="337065" y="40831"/>
                  </a:cubicBezTo>
                  <a:cubicBezTo>
                    <a:pt x="349894" y="10118"/>
                    <a:pt x="367389" y="-378"/>
                    <a:pt x="400435" y="10"/>
                  </a:cubicBezTo>
                  <a:cubicBezTo>
                    <a:pt x="984369" y="788"/>
                    <a:pt x="1568304" y="788"/>
                    <a:pt x="2151850" y="10"/>
                  </a:cubicBezTo>
                  <a:cubicBezTo>
                    <a:pt x="2175953" y="10"/>
                    <a:pt x="2190338" y="6619"/>
                    <a:pt x="2203167" y="27224"/>
                  </a:cubicBezTo>
                  <a:cubicBezTo>
                    <a:pt x="2263816" y="124028"/>
                    <a:pt x="2325630" y="220055"/>
                    <a:pt x="2387445" y="315693"/>
                  </a:cubicBezTo>
                  <a:cubicBezTo>
                    <a:pt x="2395609" y="328522"/>
                    <a:pt x="2399497" y="340963"/>
                    <a:pt x="2399497" y="356125"/>
                  </a:cubicBezTo>
                  <a:cubicBezTo>
                    <a:pt x="2399108" y="779108"/>
                    <a:pt x="2399108" y="1202480"/>
                    <a:pt x="2399108" y="1625463"/>
                  </a:cubicBezTo>
                  <a:cubicBezTo>
                    <a:pt x="2393276" y="1632072"/>
                    <a:pt x="2387445" y="1632072"/>
                    <a:pt x="2381225" y="1625463"/>
                  </a:cubicBezTo>
                  <a:cubicBezTo>
                    <a:pt x="2381225" y="1204424"/>
                    <a:pt x="2381225" y="782996"/>
                    <a:pt x="2381613" y="361956"/>
                  </a:cubicBezTo>
                  <a:cubicBezTo>
                    <a:pt x="2381613" y="346794"/>
                    <a:pt x="2377726" y="333965"/>
                    <a:pt x="2369562" y="321135"/>
                  </a:cubicBezTo>
                  <a:cubicBezTo>
                    <a:pt x="2308913" y="226664"/>
                    <a:pt x="2247876" y="132581"/>
                    <a:pt x="2188005" y="37332"/>
                  </a:cubicBezTo>
                  <a:cubicBezTo>
                    <a:pt x="2178675" y="22559"/>
                    <a:pt x="2168567" y="17116"/>
                    <a:pt x="2150683" y="17116"/>
                  </a:cubicBezTo>
                  <a:cubicBezTo>
                    <a:pt x="1803122" y="17505"/>
                    <a:pt x="1455560" y="17505"/>
                    <a:pt x="1107610" y="17116"/>
                  </a:cubicBezTo>
                  <a:cubicBezTo>
                    <a:pt x="1087005" y="17116"/>
                    <a:pt x="1079618" y="21004"/>
                    <a:pt x="1079618" y="43942"/>
                  </a:cubicBezTo>
                  <a:cubicBezTo>
                    <a:pt x="1080396" y="455650"/>
                    <a:pt x="1080396" y="866970"/>
                    <a:pt x="1080396" y="1278679"/>
                  </a:cubicBezTo>
                  <a:cubicBezTo>
                    <a:pt x="1075342" y="1281789"/>
                    <a:pt x="1069510" y="1283344"/>
                    <a:pt x="1063678" y="1285288"/>
                  </a:cubicBezTo>
                  <a:close/>
                </a:path>
              </a:pathLst>
            </a:custGeom>
            <a:solidFill>
              <a:srgbClr val="02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6837417-F5DE-408A-BC81-27C81F9C325C}"/>
                </a:ext>
              </a:extLst>
            </p:cNvPr>
            <p:cNvSpPr/>
            <p:nvPr/>
          </p:nvSpPr>
          <p:spPr>
            <a:xfrm>
              <a:off x="7302823" y="4888635"/>
              <a:ext cx="455668" cy="455660"/>
            </a:xfrm>
            <a:custGeom>
              <a:avLst/>
              <a:gdLst>
                <a:gd name="connsiteX0" fmla="*/ 224339 w 455668"/>
                <a:gd name="connsiteY0" fmla="*/ 455650 h 455660"/>
                <a:gd name="connsiteX1" fmla="*/ 18 w 455668"/>
                <a:gd name="connsiteY1" fmla="*/ 224331 h 455660"/>
                <a:gd name="connsiteX2" fmla="*/ 231337 w 455668"/>
                <a:gd name="connsiteY2" fmla="*/ 10 h 455660"/>
                <a:gd name="connsiteX3" fmla="*/ 455658 w 455668"/>
                <a:gd name="connsiteY3" fmla="*/ 231329 h 455660"/>
                <a:gd name="connsiteX4" fmla="*/ 224339 w 455668"/>
                <a:gd name="connsiteY4" fmla="*/ 455650 h 45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668" h="455660">
                  <a:moveTo>
                    <a:pt x="224339" y="455650"/>
                  </a:moveTo>
                  <a:cubicBezTo>
                    <a:pt x="97211" y="454484"/>
                    <a:pt x="-1537" y="352626"/>
                    <a:pt x="18" y="224331"/>
                  </a:cubicBezTo>
                  <a:cubicBezTo>
                    <a:pt x="1185" y="96814"/>
                    <a:pt x="102654" y="-1156"/>
                    <a:pt x="231337" y="10"/>
                  </a:cubicBezTo>
                  <a:cubicBezTo>
                    <a:pt x="358077" y="1177"/>
                    <a:pt x="456824" y="102646"/>
                    <a:pt x="455658" y="231329"/>
                  </a:cubicBezTo>
                  <a:cubicBezTo>
                    <a:pt x="454492" y="358069"/>
                    <a:pt x="353023" y="456817"/>
                    <a:pt x="224339" y="455650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8081FE-E865-4633-A7A6-532B7F045E8B}"/>
                </a:ext>
              </a:extLst>
            </p:cNvPr>
            <p:cNvSpPr/>
            <p:nvPr/>
          </p:nvSpPr>
          <p:spPr>
            <a:xfrm>
              <a:off x="10298325" y="4918177"/>
              <a:ext cx="503087" cy="374038"/>
            </a:xfrm>
            <a:custGeom>
              <a:avLst/>
              <a:gdLst>
                <a:gd name="connsiteX0" fmla="*/ 249980 w 503087"/>
                <a:gd name="connsiteY0" fmla="*/ 373625 h 374038"/>
                <a:gd name="connsiteX1" fmla="*/ 23326 w 503087"/>
                <a:gd name="connsiteY1" fmla="*/ 374013 h 374038"/>
                <a:gd name="connsiteX2" fmla="*/ 0 w 503087"/>
                <a:gd name="connsiteY2" fmla="*/ 351465 h 374038"/>
                <a:gd name="connsiteX3" fmla="*/ 0 w 503087"/>
                <a:gd name="connsiteY3" fmla="*/ 23342 h 374038"/>
                <a:gd name="connsiteX4" fmla="*/ 22160 w 503087"/>
                <a:gd name="connsiteY4" fmla="*/ 15 h 374038"/>
                <a:gd name="connsiteX5" fmla="*/ 481299 w 503087"/>
                <a:gd name="connsiteY5" fmla="*/ 15 h 374038"/>
                <a:gd name="connsiteX6" fmla="*/ 503070 w 503087"/>
                <a:gd name="connsiteY6" fmla="*/ 20620 h 374038"/>
                <a:gd name="connsiteX7" fmla="*/ 503070 w 503087"/>
                <a:gd name="connsiteY7" fmla="*/ 351853 h 374038"/>
                <a:gd name="connsiteX8" fmla="*/ 479355 w 503087"/>
                <a:gd name="connsiteY8" fmla="*/ 374013 h 374038"/>
                <a:gd name="connsiteX9" fmla="*/ 249980 w 503087"/>
                <a:gd name="connsiteY9" fmla="*/ 373625 h 37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87" h="374038">
                  <a:moveTo>
                    <a:pt x="249980" y="373625"/>
                  </a:moveTo>
                  <a:cubicBezTo>
                    <a:pt x="174558" y="373625"/>
                    <a:pt x="98748" y="373236"/>
                    <a:pt x="23326" y="374013"/>
                  </a:cubicBezTo>
                  <a:cubicBezTo>
                    <a:pt x="5832" y="374402"/>
                    <a:pt x="0" y="369737"/>
                    <a:pt x="0" y="351465"/>
                  </a:cubicBezTo>
                  <a:cubicBezTo>
                    <a:pt x="778" y="242220"/>
                    <a:pt x="778" y="132586"/>
                    <a:pt x="0" y="23342"/>
                  </a:cubicBezTo>
                  <a:cubicBezTo>
                    <a:pt x="0" y="6624"/>
                    <a:pt x="3110" y="-373"/>
                    <a:pt x="22160" y="15"/>
                  </a:cubicBezTo>
                  <a:cubicBezTo>
                    <a:pt x="174947" y="793"/>
                    <a:pt x="328123" y="793"/>
                    <a:pt x="481299" y="15"/>
                  </a:cubicBezTo>
                  <a:cubicBezTo>
                    <a:pt x="497239" y="15"/>
                    <a:pt x="503459" y="3514"/>
                    <a:pt x="503070" y="20620"/>
                  </a:cubicBezTo>
                  <a:cubicBezTo>
                    <a:pt x="502293" y="131031"/>
                    <a:pt x="502293" y="241442"/>
                    <a:pt x="503070" y="351853"/>
                  </a:cubicBezTo>
                  <a:cubicBezTo>
                    <a:pt x="503070" y="370514"/>
                    <a:pt x="496461" y="374402"/>
                    <a:pt x="479355" y="374013"/>
                  </a:cubicBezTo>
                  <a:cubicBezTo>
                    <a:pt x="403156" y="373236"/>
                    <a:pt x="326568" y="373625"/>
                    <a:pt x="249980" y="373625"/>
                  </a:cubicBezTo>
                  <a:close/>
                </a:path>
              </a:pathLst>
            </a:custGeom>
            <a:solidFill>
              <a:srgbClr val="B9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EA2E9EC-882C-4372-BA62-811BBF3B4BF8}"/>
                </a:ext>
              </a:extLst>
            </p:cNvPr>
            <p:cNvSpPr/>
            <p:nvPr/>
          </p:nvSpPr>
          <p:spPr>
            <a:xfrm>
              <a:off x="8494807" y="4875420"/>
              <a:ext cx="296639" cy="295091"/>
            </a:xfrm>
            <a:custGeom>
              <a:avLst/>
              <a:gdLst>
                <a:gd name="connsiteX0" fmla="*/ 146574 w 296639"/>
                <a:gd name="connsiteY0" fmla="*/ 295084 h 295091"/>
                <a:gd name="connsiteX1" fmla="*/ 7 w 296639"/>
                <a:gd name="connsiteY1" fmla="*/ 144630 h 295091"/>
                <a:gd name="connsiteX2" fmla="*/ 149295 w 296639"/>
                <a:gd name="connsiteY2" fmla="*/ 7 h 295091"/>
                <a:gd name="connsiteX3" fmla="*/ 296640 w 296639"/>
                <a:gd name="connsiteY3" fmla="*/ 147351 h 295091"/>
                <a:gd name="connsiteX4" fmla="*/ 146574 w 296639"/>
                <a:gd name="connsiteY4" fmla="*/ 295084 h 29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39" h="295091">
                  <a:moveTo>
                    <a:pt x="146574" y="295084"/>
                  </a:moveTo>
                  <a:cubicBezTo>
                    <a:pt x="63377" y="294307"/>
                    <a:pt x="-770" y="228605"/>
                    <a:pt x="7" y="144630"/>
                  </a:cubicBezTo>
                  <a:cubicBezTo>
                    <a:pt x="785" y="62988"/>
                    <a:pt x="66876" y="-771"/>
                    <a:pt x="149295" y="7"/>
                  </a:cubicBezTo>
                  <a:cubicBezTo>
                    <a:pt x="230937" y="396"/>
                    <a:pt x="296640" y="66098"/>
                    <a:pt x="296640" y="147351"/>
                  </a:cubicBezTo>
                  <a:cubicBezTo>
                    <a:pt x="296640" y="229771"/>
                    <a:pt x="229771" y="295862"/>
                    <a:pt x="146574" y="295084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9522BAD-5D08-4704-B118-E8F32C126E1F}"/>
                </a:ext>
              </a:extLst>
            </p:cNvPr>
            <p:cNvSpPr/>
            <p:nvPr/>
          </p:nvSpPr>
          <p:spPr>
            <a:xfrm>
              <a:off x="8093212" y="4875427"/>
              <a:ext cx="296640" cy="295092"/>
            </a:xfrm>
            <a:custGeom>
              <a:avLst/>
              <a:gdLst>
                <a:gd name="connsiteX0" fmla="*/ 2 w 296640"/>
                <a:gd name="connsiteY0" fmla="*/ 146567 h 295092"/>
                <a:gd name="connsiteX1" fmla="*/ 147346 w 296640"/>
                <a:gd name="connsiteY1" fmla="*/ 0 h 295092"/>
                <a:gd name="connsiteX2" fmla="*/ 296634 w 296640"/>
                <a:gd name="connsiteY2" fmla="*/ 148511 h 295092"/>
                <a:gd name="connsiteX3" fmla="*/ 145402 w 296640"/>
                <a:gd name="connsiteY3" fmla="*/ 295077 h 295092"/>
                <a:gd name="connsiteX4" fmla="*/ 2 w 296640"/>
                <a:gd name="connsiteY4" fmla="*/ 146567 h 2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40" h="295092">
                  <a:moveTo>
                    <a:pt x="2" y="146567"/>
                  </a:moveTo>
                  <a:cubicBezTo>
                    <a:pt x="390" y="64147"/>
                    <a:pt x="64926" y="0"/>
                    <a:pt x="147346" y="0"/>
                  </a:cubicBezTo>
                  <a:cubicBezTo>
                    <a:pt x="230543" y="0"/>
                    <a:pt x="297412" y="66480"/>
                    <a:pt x="296634" y="148511"/>
                  </a:cubicBezTo>
                  <a:cubicBezTo>
                    <a:pt x="295857" y="230930"/>
                    <a:pt x="228599" y="296244"/>
                    <a:pt x="145402" y="295077"/>
                  </a:cubicBezTo>
                  <a:cubicBezTo>
                    <a:pt x="63371" y="294300"/>
                    <a:pt x="-387" y="228986"/>
                    <a:pt x="2" y="146567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A1193B-9270-438E-9FCE-93873627D15B}"/>
                </a:ext>
              </a:extLst>
            </p:cNvPr>
            <p:cNvSpPr/>
            <p:nvPr/>
          </p:nvSpPr>
          <p:spPr>
            <a:xfrm>
              <a:off x="8906910" y="4875427"/>
              <a:ext cx="296641" cy="295092"/>
            </a:xfrm>
            <a:custGeom>
              <a:avLst/>
              <a:gdLst>
                <a:gd name="connsiteX0" fmla="*/ 2 w 296641"/>
                <a:gd name="connsiteY0" fmla="*/ 146567 h 295092"/>
                <a:gd name="connsiteX1" fmla="*/ 147346 w 296641"/>
                <a:gd name="connsiteY1" fmla="*/ 0 h 295092"/>
                <a:gd name="connsiteX2" fmla="*/ 296635 w 296641"/>
                <a:gd name="connsiteY2" fmla="*/ 148511 h 295092"/>
                <a:gd name="connsiteX3" fmla="*/ 145402 w 296641"/>
                <a:gd name="connsiteY3" fmla="*/ 295077 h 295092"/>
                <a:gd name="connsiteX4" fmla="*/ 2 w 296641"/>
                <a:gd name="connsiteY4" fmla="*/ 146567 h 2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41" h="295092">
                  <a:moveTo>
                    <a:pt x="2" y="146567"/>
                  </a:moveTo>
                  <a:cubicBezTo>
                    <a:pt x="391" y="64147"/>
                    <a:pt x="64927" y="0"/>
                    <a:pt x="147346" y="0"/>
                  </a:cubicBezTo>
                  <a:cubicBezTo>
                    <a:pt x="230543" y="0"/>
                    <a:pt x="297412" y="66480"/>
                    <a:pt x="296635" y="148511"/>
                  </a:cubicBezTo>
                  <a:cubicBezTo>
                    <a:pt x="295857" y="230930"/>
                    <a:pt x="228600" y="296244"/>
                    <a:pt x="145402" y="295077"/>
                  </a:cubicBezTo>
                  <a:cubicBezTo>
                    <a:pt x="63372" y="294300"/>
                    <a:pt x="-387" y="228986"/>
                    <a:pt x="2" y="146567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282509E-BE2F-41CF-9060-AD3F630ACE23}"/>
                </a:ext>
              </a:extLst>
            </p:cNvPr>
            <p:cNvSpPr/>
            <p:nvPr/>
          </p:nvSpPr>
          <p:spPr>
            <a:xfrm>
              <a:off x="7844772" y="4169030"/>
              <a:ext cx="2957061" cy="309850"/>
            </a:xfrm>
            <a:custGeom>
              <a:avLst/>
              <a:gdLst>
                <a:gd name="connsiteX0" fmla="*/ 1478515 w 2957061"/>
                <a:gd name="connsiteY0" fmla="*/ 778 h 309850"/>
                <a:gd name="connsiteX1" fmla="*/ 2922022 w 2957061"/>
                <a:gd name="connsiteY1" fmla="*/ 0 h 309850"/>
                <a:gd name="connsiteX2" fmla="*/ 2957012 w 2957061"/>
                <a:gd name="connsiteY2" fmla="*/ 34601 h 309850"/>
                <a:gd name="connsiteX3" fmla="*/ 2956623 w 2957061"/>
                <a:gd name="connsiteY3" fmla="*/ 281470 h 309850"/>
                <a:gd name="connsiteX4" fmla="*/ 2930187 w 2957061"/>
                <a:gd name="connsiteY4" fmla="*/ 309851 h 309850"/>
                <a:gd name="connsiteX5" fmla="*/ 26064 w 2957061"/>
                <a:gd name="connsiteY5" fmla="*/ 309851 h 309850"/>
                <a:gd name="connsiteX6" fmla="*/ 17 w 2957061"/>
                <a:gd name="connsiteY6" fmla="*/ 284192 h 309850"/>
                <a:gd name="connsiteX7" fmla="*/ 17 w 2957061"/>
                <a:gd name="connsiteY7" fmla="*/ 28769 h 309850"/>
                <a:gd name="connsiteX8" fmla="*/ 29563 w 2957061"/>
                <a:gd name="connsiteY8" fmla="*/ 389 h 309850"/>
                <a:gd name="connsiteX9" fmla="*/ 1478515 w 2957061"/>
                <a:gd name="connsiteY9" fmla="*/ 778 h 3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7061" h="309850">
                  <a:moveTo>
                    <a:pt x="1478515" y="778"/>
                  </a:moveTo>
                  <a:cubicBezTo>
                    <a:pt x="1959813" y="778"/>
                    <a:pt x="2440724" y="1166"/>
                    <a:pt x="2922022" y="0"/>
                  </a:cubicBezTo>
                  <a:cubicBezTo>
                    <a:pt x="2949625" y="0"/>
                    <a:pt x="2957790" y="6220"/>
                    <a:pt x="2957012" y="34601"/>
                  </a:cubicBezTo>
                  <a:cubicBezTo>
                    <a:pt x="2955068" y="117020"/>
                    <a:pt x="2955846" y="199051"/>
                    <a:pt x="2956623" y="281470"/>
                  </a:cubicBezTo>
                  <a:cubicBezTo>
                    <a:pt x="2957012" y="302075"/>
                    <a:pt x="2953124" y="309851"/>
                    <a:pt x="2930187" y="309851"/>
                  </a:cubicBezTo>
                  <a:cubicBezTo>
                    <a:pt x="1962146" y="309073"/>
                    <a:pt x="994105" y="309073"/>
                    <a:pt x="26064" y="309851"/>
                  </a:cubicBezTo>
                  <a:cubicBezTo>
                    <a:pt x="5849" y="309851"/>
                    <a:pt x="-372" y="304797"/>
                    <a:pt x="17" y="284192"/>
                  </a:cubicBezTo>
                  <a:cubicBezTo>
                    <a:pt x="1183" y="199051"/>
                    <a:pt x="1572" y="113910"/>
                    <a:pt x="17" y="28769"/>
                  </a:cubicBezTo>
                  <a:cubicBezTo>
                    <a:pt x="-372" y="4665"/>
                    <a:pt x="7792" y="389"/>
                    <a:pt x="29563" y="389"/>
                  </a:cubicBezTo>
                  <a:cubicBezTo>
                    <a:pt x="512418" y="778"/>
                    <a:pt x="995272" y="778"/>
                    <a:pt x="1478515" y="778"/>
                  </a:cubicBezTo>
                  <a:close/>
                </a:path>
              </a:pathLst>
            </a:custGeom>
            <a:solidFill>
              <a:srgbClr val="BA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BEC1F04-08C9-4F11-A403-2A5FF31644BC}"/>
                </a:ext>
              </a:extLst>
            </p:cNvPr>
            <p:cNvSpPr/>
            <p:nvPr/>
          </p:nvSpPr>
          <p:spPr>
            <a:xfrm>
              <a:off x="7146556" y="3557763"/>
              <a:ext cx="64924" cy="7166"/>
            </a:xfrm>
            <a:custGeom>
              <a:avLst/>
              <a:gdLst>
                <a:gd name="connsiteX0" fmla="*/ 64925 w 64924"/>
                <a:gd name="connsiteY0" fmla="*/ 5950 h 7166"/>
                <a:gd name="connsiteX1" fmla="*/ 0 w 64924"/>
                <a:gd name="connsiteY1" fmla="*/ 1674 h 7166"/>
                <a:gd name="connsiteX2" fmla="*/ 64925 w 64924"/>
                <a:gd name="connsiteY2" fmla="*/ 5950 h 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924" h="7166">
                  <a:moveTo>
                    <a:pt x="64925" y="5950"/>
                  </a:moveTo>
                  <a:cubicBezTo>
                    <a:pt x="43154" y="5950"/>
                    <a:pt x="21382" y="10615"/>
                    <a:pt x="0" y="1674"/>
                  </a:cubicBezTo>
                  <a:cubicBezTo>
                    <a:pt x="21771" y="1674"/>
                    <a:pt x="43931" y="-4158"/>
                    <a:pt x="64925" y="5950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53E3DA5-CCF0-46D7-A9A9-508D1FB7EC37}"/>
                </a:ext>
              </a:extLst>
            </p:cNvPr>
            <p:cNvSpPr/>
            <p:nvPr/>
          </p:nvSpPr>
          <p:spPr>
            <a:xfrm>
              <a:off x="5565794" y="4081150"/>
              <a:ext cx="1111528" cy="737127"/>
            </a:xfrm>
            <a:custGeom>
              <a:avLst/>
              <a:gdLst>
                <a:gd name="connsiteX0" fmla="*/ 555960 w 1111528"/>
                <a:gd name="connsiteY0" fmla="*/ 736739 h 737127"/>
                <a:gd name="connsiteX1" fmla="*/ 27231 w 1111528"/>
                <a:gd name="connsiteY1" fmla="*/ 737127 h 737127"/>
                <a:gd name="connsiteX2" fmla="*/ 17 w 1111528"/>
                <a:gd name="connsiteY2" fmla="*/ 709913 h 737127"/>
                <a:gd name="connsiteX3" fmla="*/ 17 w 1111528"/>
                <a:gd name="connsiteY3" fmla="*/ 27231 h 737127"/>
                <a:gd name="connsiteX4" fmla="*/ 26842 w 1111528"/>
                <a:gd name="connsiteY4" fmla="*/ 17 h 737127"/>
                <a:gd name="connsiteX5" fmla="*/ 901189 w 1111528"/>
                <a:gd name="connsiteY5" fmla="*/ 17 h 737127"/>
                <a:gd name="connsiteX6" fmla="*/ 936567 w 1111528"/>
                <a:gd name="connsiteY6" fmla="*/ 21788 h 737127"/>
                <a:gd name="connsiteX7" fmla="*/ 1099851 w 1111528"/>
                <a:gd name="connsiteY7" fmla="*/ 325418 h 737127"/>
                <a:gd name="connsiteX8" fmla="*/ 1111125 w 1111528"/>
                <a:gd name="connsiteY8" fmla="*/ 363518 h 737127"/>
                <a:gd name="connsiteX9" fmla="*/ 1111514 w 1111528"/>
                <a:gd name="connsiteY9" fmla="*/ 712246 h 737127"/>
                <a:gd name="connsiteX10" fmla="*/ 1084689 w 1111528"/>
                <a:gd name="connsiteY10" fmla="*/ 737127 h 737127"/>
                <a:gd name="connsiteX11" fmla="*/ 555960 w 1111528"/>
                <a:gd name="connsiteY11" fmla="*/ 736739 h 7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528" h="737127">
                  <a:moveTo>
                    <a:pt x="555960" y="736739"/>
                  </a:moveTo>
                  <a:cubicBezTo>
                    <a:pt x="379847" y="736739"/>
                    <a:pt x="203344" y="736350"/>
                    <a:pt x="27231" y="737127"/>
                  </a:cubicBezTo>
                  <a:cubicBezTo>
                    <a:pt x="5849" y="737127"/>
                    <a:pt x="-372" y="732073"/>
                    <a:pt x="17" y="709913"/>
                  </a:cubicBezTo>
                  <a:cubicBezTo>
                    <a:pt x="795" y="482482"/>
                    <a:pt x="795" y="254662"/>
                    <a:pt x="17" y="27231"/>
                  </a:cubicBezTo>
                  <a:cubicBezTo>
                    <a:pt x="17" y="5849"/>
                    <a:pt x="4293" y="-372"/>
                    <a:pt x="26842" y="17"/>
                  </a:cubicBezTo>
                  <a:cubicBezTo>
                    <a:pt x="318421" y="794"/>
                    <a:pt x="609610" y="794"/>
                    <a:pt x="901189" y="17"/>
                  </a:cubicBezTo>
                  <a:cubicBezTo>
                    <a:pt x="919461" y="17"/>
                    <a:pt x="928403" y="5849"/>
                    <a:pt x="936567" y="21788"/>
                  </a:cubicBezTo>
                  <a:cubicBezTo>
                    <a:pt x="990606" y="123257"/>
                    <a:pt x="1045034" y="224338"/>
                    <a:pt x="1099851" y="325418"/>
                  </a:cubicBezTo>
                  <a:cubicBezTo>
                    <a:pt x="1106460" y="337470"/>
                    <a:pt x="1111125" y="349134"/>
                    <a:pt x="1111125" y="363518"/>
                  </a:cubicBezTo>
                  <a:cubicBezTo>
                    <a:pt x="1110737" y="479761"/>
                    <a:pt x="1110348" y="596003"/>
                    <a:pt x="1111514" y="712246"/>
                  </a:cubicBezTo>
                  <a:cubicBezTo>
                    <a:pt x="1111903" y="734017"/>
                    <a:pt x="1104128" y="737127"/>
                    <a:pt x="1084689" y="737127"/>
                  </a:cubicBezTo>
                  <a:cubicBezTo>
                    <a:pt x="908576" y="736350"/>
                    <a:pt x="732462" y="736739"/>
                    <a:pt x="555960" y="736739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E397005-0E0D-4742-8B8E-FDF31FBC4733}"/>
                </a:ext>
              </a:extLst>
            </p:cNvPr>
            <p:cNvSpPr/>
            <p:nvPr/>
          </p:nvSpPr>
          <p:spPr>
            <a:xfrm>
              <a:off x="6466512" y="4959693"/>
              <a:ext cx="185280" cy="58024"/>
            </a:xfrm>
            <a:custGeom>
              <a:avLst/>
              <a:gdLst>
                <a:gd name="connsiteX0" fmla="*/ 92222 w 185280"/>
                <a:gd name="connsiteY0" fmla="*/ 58024 h 58024"/>
                <a:gd name="connsiteX1" fmla="*/ 31573 w 185280"/>
                <a:gd name="connsiteY1" fmla="*/ 58024 h 58024"/>
                <a:gd name="connsiteX2" fmla="*/ 83 w 185280"/>
                <a:gd name="connsiteY2" fmla="*/ 31588 h 58024"/>
                <a:gd name="connsiteX3" fmla="*/ 27685 w 185280"/>
                <a:gd name="connsiteY3" fmla="*/ 875 h 58024"/>
                <a:gd name="connsiteX4" fmla="*/ 157924 w 185280"/>
                <a:gd name="connsiteY4" fmla="*/ 875 h 58024"/>
                <a:gd name="connsiteX5" fmla="*/ 185138 w 185280"/>
                <a:gd name="connsiteY5" fmla="*/ 31588 h 58024"/>
                <a:gd name="connsiteX6" fmla="*/ 155980 w 185280"/>
                <a:gd name="connsiteY6" fmla="*/ 57635 h 58024"/>
                <a:gd name="connsiteX7" fmla="*/ 92222 w 185280"/>
                <a:gd name="connsiteY7" fmla="*/ 58024 h 5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280" h="58024">
                  <a:moveTo>
                    <a:pt x="92222" y="58024"/>
                  </a:moveTo>
                  <a:cubicBezTo>
                    <a:pt x="72005" y="58024"/>
                    <a:pt x="51789" y="58024"/>
                    <a:pt x="31573" y="58024"/>
                  </a:cubicBezTo>
                  <a:cubicBezTo>
                    <a:pt x="13301" y="58024"/>
                    <a:pt x="1638" y="50249"/>
                    <a:pt x="83" y="31588"/>
                  </a:cubicBezTo>
                  <a:cubicBezTo>
                    <a:pt x="-1084" y="12927"/>
                    <a:pt x="10191" y="1652"/>
                    <a:pt x="27685" y="875"/>
                  </a:cubicBezTo>
                  <a:cubicBezTo>
                    <a:pt x="71228" y="-292"/>
                    <a:pt x="114382" y="-292"/>
                    <a:pt x="157924" y="875"/>
                  </a:cubicBezTo>
                  <a:cubicBezTo>
                    <a:pt x="175418" y="1263"/>
                    <a:pt x="186693" y="13704"/>
                    <a:pt x="185138" y="31588"/>
                  </a:cubicBezTo>
                  <a:cubicBezTo>
                    <a:pt x="183583" y="47527"/>
                    <a:pt x="173086" y="57635"/>
                    <a:pt x="155980" y="57635"/>
                  </a:cubicBezTo>
                  <a:cubicBezTo>
                    <a:pt x="134986" y="58024"/>
                    <a:pt x="113604" y="58024"/>
                    <a:pt x="92222" y="58024"/>
                  </a:cubicBezTo>
                  <a:close/>
                </a:path>
              </a:pathLst>
            </a:custGeom>
            <a:solidFill>
              <a:srgbClr val="C3C3C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A56605-3EFF-40AB-A9D6-2F078E365008}"/>
                </a:ext>
              </a:extLst>
            </p:cNvPr>
            <p:cNvSpPr/>
            <p:nvPr/>
          </p:nvSpPr>
          <p:spPr>
            <a:xfrm>
              <a:off x="4464033" y="4081008"/>
              <a:ext cx="870459" cy="733143"/>
            </a:xfrm>
            <a:custGeom>
              <a:avLst/>
              <a:gdLst>
                <a:gd name="connsiteX0" fmla="*/ 0 w 870459"/>
                <a:gd name="connsiteY0" fmla="*/ 721330 h 733143"/>
                <a:gd name="connsiteX1" fmla="*/ 168727 w 870459"/>
                <a:gd name="connsiteY1" fmla="*/ 322062 h 733143"/>
                <a:gd name="connsiteX2" fmla="*/ 297021 w 870459"/>
                <a:gd name="connsiteY2" fmla="*/ 21542 h 733143"/>
                <a:gd name="connsiteX3" fmla="*/ 325790 w 870459"/>
                <a:gd name="connsiteY3" fmla="*/ 159 h 733143"/>
                <a:gd name="connsiteX4" fmla="*/ 853353 w 870459"/>
                <a:gd name="connsiteY4" fmla="*/ 937 h 733143"/>
                <a:gd name="connsiteX5" fmla="*/ 870459 w 870459"/>
                <a:gd name="connsiteY5" fmla="*/ 6380 h 733143"/>
                <a:gd name="connsiteX6" fmla="*/ 867738 w 870459"/>
                <a:gd name="connsiteY6" fmla="*/ 37870 h 733143"/>
                <a:gd name="connsiteX7" fmla="*/ 867738 w 870459"/>
                <a:gd name="connsiteY7" fmla="*/ 699170 h 733143"/>
                <a:gd name="connsiteX8" fmla="*/ 833526 w 870459"/>
                <a:gd name="connsiteY8" fmla="*/ 732605 h 733143"/>
                <a:gd name="connsiteX9" fmla="*/ 33046 w 870459"/>
                <a:gd name="connsiteY9" fmla="*/ 732605 h 733143"/>
                <a:gd name="connsiteX10" fmla="*/ 0 w 870459"/>
                <a:gd name="connsiteY10" fmla="*/ 721330 h 73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459" h="733143">
                  <a:moveTo>
                    <a:pt x="0" y="721330"/>
                  </a:moveTo>
                  <a:cubicBezTo>
                    <a:pt x="56372" y="588370"/>
                    <a:pt x="112355" y="455022"/>
                    <a:pt x="168727" y="322062"/>
                  </a:cubicBezTo>
                  <a:cubicBezTo>
                    <a:pt x="211103" y="221759"/>
                    <a:pt x="254645" y="121845"/>
                    <a:pt x="297021" y="21542"/>
                  </a:cubicBezTo>
                  <a:cubicBezTo>
                    <a:pt x="302853" y="7935"/>
                    <a:pt x="308296" y="159"/>
                    <a:pt x="325790" y="159"/>
                  </a:cubicBezTo>
                  <a:cubicBezTo>
                    <a:pt x="501515" y="937"/>
                    <a:pt x="677629" y="548"/>
                    <a:pt x="853353" y="937"/>
                  </a:cubicBezTo>
                  <a:cubicBezTo>
                    <a:pt x="859185" y="937"/>
                    <a:pt x="867349" y="-3339"/>
                    <a:pt x="870459" y="6380"/>
                  </a:cubicBezTo>
                  <a:cubicBezTo>
                    <a:pt x="865016" y="16488"/>
                    <a:pt x="867738" y="27373"/>
                    <a:pt x="867738" y="37870"/>
                  </a:cubicBezTo>
                  <a:cubicBezTo>
                    <a:pt x="867738" y="258304"/>
                    <a:pt x="867738" y="478737"/>
                    <a:pt x="867738" y="699170"/>
                  </a:cubicBezTo>
                  <a:cubicBezTo>
                    <a:pt x="867738" y="732216"/>
                    <a:pt x="867738" y="732605"/>
                    <a:pt x="833526" y="732605"/>
                  </a:cubicBezTo>
                  <a:cubicBezTo>
                    <a:pt x="566829" y="732605"/>
                    <a:pt x="299743" y="732605"/>
                    <a:pt x="33046" y="732605"/>
                  </a:cubicBezTo>
                  <a:cubicBezTo>
                    <a:pt x="20994" y="732605"/>
                    <a:pt x="6998" y="736881"/>
                    <a:pt x="0" y="721330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99A479-23AC-4E3F-B998-1F6094488ECE}"/>
                </a:ext>
              </a:extLst>
            </p:cNvPr>
            <p:cNvSpPr/>
            <p:nvPr/>
          </p:nvSpPr>
          <p:spPr>
            <a:xfrm>
              <a:off x="4459215" y="4087388"/>
              <a:ext cx="876831" cy="730584"/>
            </a:xfrm>
            <a:custGeom>
              <a:avLst/>
              <a:gdLst>
                <a:gd name="connsiteX0" fmla="*/ 4818 w 876831"/>
                <a:gd name="connsiteY0" fmla="*/ 714950 h 730584"/>
                <a:gd name="connsiteX1" fmla="*/ 38641 w 876831"/>
                <a:gd name="connsiteY1" fmla="*/ 720393 h 730584"/>
                <a:gd name="connsiteX2" fmla="*/ 837177 w 876831"/>
                <a:gd name="connsiteY2" fmla="*/ 721171 h 730584"/>
                <a:gd name="connsiteX3" fmla="*/ 870223 w 876831"/>
                <a:gd name="connsiteY3" fmla="*/ 686570 h 730584"/>
                <a:gd name="connsiteX4" fmla="*/ 869834 w 876831"/>
                <a:gd name="connsiteY4" fmla="*/ 33046 h 730584"/>
                <a:gd name="connsiteX5" fmla="*/ 875277 w 876831"/>
                <a:gd name="connsiteY5" fmla="*/ 0 h 730584"/>
                <a:gd name="connsiteX6" fmla="*/ 876443 w 876831"/>
                <a:gd name="connsiteY6" fmla="*/ 374387 h 730584"/>
                <a:gd name="connsiteX7" fmla="*/ 876832 w 876831"/>
                <a:gd name="connsiteY7" fmla="*/ 705231 h 730584"/>
                <a:gd name="connsiteX8" fmla="*/ 853894 w 876831"/>
                <a:gd name="connsiteY8" fmla="*/ 730501 h 730584"/>
                <a:gd name="connsiteX9" fmla="*/ 18425 w 876831"/>
                <a:gd name="connsiteY9" fmla="*/ 729724 h 730584"/>
                <a:gd name="connsiteX10" fmla="*/ 4818 w 876831"/>
                <a:gd name="connsiteY10" fmla="*/ 714950 h 73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831" h="730584">
                  <a:moveTo>
                    <a:pt x="4818" y="714950"/>
                  </a:moveTo>
                  <a:cubicBezTo>
                    <a:pt x="15315" y="721948"/>
                    <a:pt x="26978" y="720393"/>
                    <a:pt x="38641" y="720393"/>
                  </a:cubicBezTo>
                  <a:cubicBezTo>
                    <a:pt x="304949" y="720393"/>
                    <a:pt x="570869" y="720004"/>
                    <a:pt x="837177" y="721171"/>
                  </a:cubicBezTo>
                  <a:cubicBezTo>
                    <a:pt x="865557" y="721171"/>
                    <a:pt x="870223" y="711840"/>
                    <a:pt x="870223" y="686570"/>
                  </a:cubicBezTo>
                  <a:cubicBezTo>
                    <a:pt x="869445" y="468858"/>
                    <a:pt x="869834" y="251146"/>
                    <a:pt x="869834" y="33046"/>
                  </a:cubicBezTo>
                  <a:cubicBezTo>
                    <a:pt x="869834" y="22160"/>
                    <a:pt x="865169" y="9719"/>
                    <a:pt x="875277" y="0"/>
                  </a:cubicBezTo>
                  <a:cubicBezTo>
                    <a:pt x="875665" y="124796"/>
                    <a:pt x="876054" y="249591"/>
                    <a:pt x="876443" y="374387"/>
                  </a:cubicBezTo>
                  <a:cubicBezTo>
                    <a:pt x="876443" y="484798"/>
                    <a:pt x="876054" y="594820"/>
                    <a:pt x="876832" y="705231"/>
                  </a:cubicBezTo>
                  <a:cubicBezTo>
                    <a:pt x="876832" y="722726"/>
                    <a:pt x="874888" y="730501"/>
                    <a:pt x="853894" y="730501"/>
                  </a:cubicBezTo>
                  <a:cubicBezTo>
                    <a:pt x="575534" y="729724"/>
                    <a:pt x="296785" y="730112"/>
                    <a:pt x="18425" y="729724"/>
                  </a:cubicBezTo>
                  <a:cubicBezTo>
                    <a:pt x="9872" y="729724"/>
                    <a:pt x="-8789" y="735944"/>
                    <a:pt x="4818" y="714950"/>
                  </a:cubicBezTo>
                  <a:close/>
                </a:path>
              </a:pathLst>
            </a:custGeom>
            <a:solidFill>
              <a:srgbClr val="D6F2F2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C5F2B12-E274-4A8C-9FBF-E890EE42CCF3}"/>
                </a:ext>
              </a:extLst>
            </p:cNvPr>
            <p:cNvSpPr/>
            <p:nvPr/>
          </p:nvSpPr>
          <p:spPr>
            <a:xfrm>
              <a:off x="4983424" y="4970287"/>
              <a:ext cx="246884" cy="57926"/>
            </a:xfrm>
            <a:custGeom>
              <a:avLst/>
              <a:gdLst>
                <a:gd name="connsiteX0" fmla="*/ 121693 w 246884"/>
                <a:gd name="connsiteY0" fmla="*/ 57927 h 57926"/>
                <a:gd name="connsiteX1" fmla="*/ 34997 w 246884"/>
                <a:gd name="connsiteY1" fmla="*/ 57927 h 57926"/>
                <a:gd name="connsiteX2" fmla="*/ 7 w 246884"/>
                <a:gd name="connsiteY2" fmla="*/ 28769 h 57926"/>
                <a:gd name="connsiteX3" fmla="*/ 35386 w 246884"/>
                <a:gd name="connsiteY3" fmla="*/ 0 h 57926"/>
                <a:gd name="connsiteX4" fmla="*/ 211888 w 246884"/>
                <a:gd name="connsiteY4" fmla="*/ 0 h 57926"/>
                <a:gd name="connsiteX5" fmla="*/ 246877 w 246884"/>
                <a:gd name="connsiteY5" fmla="*/ 28769 h 57926"/>
                <a:gd name="connsiteX6" fmla="*/ 211499 w 246884"/>
                <a:gd name="connsiteY6" fmla="*/ 57538 h 57926"/>
                <a:gd name="connsiteX7" fmla="*/ 121693 w 246884"/>
                <a:gd name="connsiteY7" fmla="*/ 57927 h 5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84" h="57926">
                  <a:moveTo>
                    <a:pt x="121693" y="57927"/>
                  </a:moveTo>
                  <a:cubicBezTo>
                    <a:pt x="92924" y="57927"/>
                    <a:pt x="63766" y="57538"/>
                    <a:pt x="34997" y="57927"/>
                  </a:cubicBezTo>
                  <a:cubicBezTo>
                    <a:pt x="14781" y="57927"/>
                    <a:pt x="-381" y="49763"/>
                    <a:pt x="7" y="28769"/>
                  </a:cubicBezTo>
                  <a:cubicBezTo>
                    <a:pt x="7" y="7387"/>
                    <a:pt x="15169" y="0"/>
                    <a:pt x="35386" y="0"/>
                  </a:cubicBezTo>
                  <a:cubicBezTo>
                    <a:pt x="94090" y="389"/>
                    <a:pt x="153183" y="389"/>
                    <a:pt x="211888" y="0"/>
                  </a:cubicBezTo>
                  <a:cubicBezTo>
                    <a:pt x="231715" y="0"/>
                    <a:pt x="247266" y="6609"/>
                    <a:pt x="246877" y="28769"/>
                  </a:cubicBezTo>
                  <a:cubicBezTo>
                    <a:pt x="246488" y="50929"/>
                    <a:pt x="231326" y="57927"/>
                    <a:pt x="211499" y="57538"/>
                  </a:cubicBezTo>
                  <a:cubicBezTo>
                    <a:pt x="181564" y="57927"/>
                    <a:pt x="151628" y="57927"/>
                    <a:pt x="121693" y="57927"/>
                  </a:cubicBezTo>
                  <a:close/>
                </a:path>
              </a:pathLst>
            </a:custGeom>
            <a:solidFill>
              <a:srgbClr val="C3C3C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4F1CAB7-1AB9-4291-841A-D2B23F3402CA}"/>
                </a:ext>
              </a:extLst>
            </p:cNvPr>
            <p:cNvSpPr/>
            <p:nvPr/>
          </p:nvSpPr>
          <p:spPr>
            <a:xfrm>
              <a:off x="7390315" y="4975730"/>
              <a:ext cx="280311" cy="280692"/>
            </a:xfrm>
            <a:custGeom>
              <a:avLst/>
              <a:gdLst>
                <a:gd name="connsiteX0" fmla="*/ 140735 w 280311"/>
                <a:gd name="connsiteY0" fmla="*/ 280693 h 280692"/>
                <a:gd name="connsiteX1" fmla="*/ 0 w 280311"/>
                <a:gd name="connsiteY1" fmla="*/ 140346 h 280692"/>
                <a:gd name="connsiteX2" fmla="*/ 140735 w 280311"/>
                <a:gd name="connsiteY2" fmla="*/ 0 h 280692"/>
                <a:gd name="connsiteX3" fmla="*/ 280304 w 280311"/>
                <a:gd name="connsiteY3" fmla="*/ 139180 h 280692"/>
                <a:gd name="connsiteX4" fmla="*/ 140735 w 280311"/>
                <a:gd name="connsiteY4" fmla="*/ 280693 h 28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280692">
                  <a:moveTo>
                    <a:pt x="140735" y="280693"/>
                  </a:moveTo>
                  <a:cubicBezTo>
                    <a:pt x="59482" y="280693"/>
                    <a:pt x="0" y="221600"/>
                    <a:pt x="0" y="140346"/>
                  </a:cubicBezTo>
                  <a:cubicBezTo>
                    <a:pt x="0" y="59093"/>
                    <a:pt x="59093" y="0"/>
                    <a:pt x="140735" y="0"/>
                  </a:cubicBezTo>
                  <a:cubicBezTo>
                    <a:pt x="220045" y="0"/>
                    <a:pt x="280304" y="59871"/>
                    <a:pt x="280304" y="139180"/>
                  </a:cubicBezTo>
                  <a:cubicBezTo>
                    <a:pt x="281082" y="220822"/>
                    <a:pt x="221600" y="280693"/>
                    <a:pt x="140735" y="280693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DD8D761-5C8E-4B0B-8799-741A53D335F8}"/>
                </a:ext>
              </a:extLst>
            </p:cNvPr>
            <p:cNvSpPr/>
            <p:nvPr/>
          </p:nvSpPr>
          <p:spPr>
            <a:xfrm>
              <a:off x="10314258" y="5156897"/>
              <a:ext cx="473184" cy="69201"/>
            </a:xfrm>
            <a:custGeom>
              <a:avLst/>
              <a:gdLst>
                <a:gd name="connsiteX0" fmla="*/ 234824 w 473184"/>
                <a:gd name="connsiteY0" fmla="*/ 69201 h 69201"/>
                <a:gd name="connsiteX1" fmla="*/ 72707 w 473184"/>
                <a:gd name="connsiteY1" fmla="*/ 69201 h 69201"/>
                <a:gd name="connsiteX2" fmla="*/ 32663 w 473184"/>
                <a:gd name="connsiteY2" fmla="*/ 63758 h 69201"/>
                <a:gd name="connsiteX3" fmla="*/ 6 w 473184"/>
                <a:gd name="connsiteY3" fmla="*/ 35378 h 69201"/>
                <a:gd name="connsiteX4" fmla="*/ 33829 w 473184"/>
                <a:gd name="connsiteY4" fmla="*/ 5443 h 69201"/>
                <a:gd name="connsiteX5" fmla="*/ 64931 w 473184"/>
                <a:gd name="connsiteY5" fmla="*/ 389 h 69201"/>
                <a:gd name="connsiteX6" fmla="*/ 407050 w 473184"/>
                <a:gd name="connsiteY6" fmla="*/ 0 h 69201"/>
                <a:gd name="connsiteX7" fmla="*/ 454480 w 473184"/>
                <a:gd name="connsiteY7" fmla="*/ 11663 h 69201"/>
                <a:gd name="connsiteX8" fmla="*/ 473141 w 473184"/>
                <a:gd name="connsiteY8" fmla="*/ 34989 h 69201"/>
                <a:gd name="connsiteX9" fmla="*/ 453314 w 473184"/>
                <a:gd name="connsiteY9" fmla="*/ 57927 h 69201"/>
                <a:gd name="connsiteX10" fmla="*/ 400052 w 473184"/>
                <a:gd name="connsiteY10" fmla="*/ 69201 h 69201"/>
                <a:gd name="connsiteX11" fmla="*/ 234824 w 473184"/>
                <a:gd name="connsiteY11" fmla="*/ 69201 h 6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184" h="69201">
                  <a:moveTo>
                    <a:pt x="234824" y="69201"/>
                  </a:moveTo>
                  <a:cubicBezTo>
                    <a:pt x="180785" y="69201"/>
                    <a:pt x="126746" y="69201"/>
                    <a:pt x="72707" y="69201"/>
                  </a:cubicBezTo>
                  <a:cubicBezTo>
                    <a:pt x="59100" y="69201"/>
                    <a:pt x="45881" y="68035"/>
                    <a:pt x="32663" y="63758"/>
                  </a:cubicBezTo>
                  <a:cubicBezTo>
                    <a:pt x="17890" y="58704"/>
                    <a:pt x="784" y="54039"/>
                    <a:pt x="6" y="35378"/>
                  </a:cubicBezTo>
                  <a:cubicBezTo>
                    <a:pt x="-383" y="14773"/>
                    <a:pt x="17890" y="10108"/>
                    <a:pt x="33829" y="5443"/>
                  </a:cubicBezTo>
                  <a:cubicBezTo>
                    <a:pt x="43937" y="2333"/>
                    <a:pt x="54434" y="389"/>
                    <a:pt x="64931" y="389"/>
                  </a:cubicBezTo>
                  <a:cubicBezTo>
                    <a:pt x="178841" y="0"/>
                    <a:pt x="292751" y="389"/>
                    <a:pt x="407050" y="0"/>
                  </a:cubicBezTo>
                  <a:cubicBezTo>
                    <a:pt x="423767" y="0"/>
                    <a:pt x="439707" y="4277"/>
                    <a:pt x="454480" y="11663"/>
                  </a:cubicBezTo>
                  <a:cubicBezTo>
                    <a:pt x="464199" y="16328"/>
                    <a:pt x="473918" y="22937"/>
                    <a:pt x="473141" y="34989"/>
                  </a:cubicBezTo>
                  <a:cubicBezTo>
                    <a:pt x="472752" y="46653"/>
                    <a:pt x="463033" y="53262"/>
                    <a:pt x="453314" y="57927"/>
                  </a:cubicBezTo>
                  <a:cubicBezTo>
                    <a:pt x="436597" y="66091"/>
                    <a:pt x="418713" y="69201"/>
                    <a:pt x="400052" y="69201"/>
                  </a:cubicBezTo>
                  <a:cubicBezTo>
                    <a:pt x="345235" y="69201"/>
                    <a:pt x="290030" y="69201"/>
                    <a:pt x="234824" y="69201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FD0CE-60D0-4EF5-8729-4538B29E8C0A}"/>
                </a:ext>
              </a:extLst>
            </p:cNvPr>
            <p:cNvSpPr/>
            <p:nvPr/>
          </p:nvSpPr>
          <p:spPr>
            <a:xfrm>
              <a:off x="10313435" y="5069910"/>
              <a:ext cx="473979" cy="69492"/>
            </a:xfrm>
            <a:custGeom>
              <a:avLst/>
              <a:gdLst>
                <a:gd name="connsiteX0" fmla="*/ 237202 w 473979"/>
                <a:gd name="connsiteY0" fmla="*/ 69493 h 69492"/>
                <a:gd name="connsiteX1" fmla="*/ 69253 w 473979"/>
                <a:gd name="connsiteY1" fmla="*/ 69493 h 69492"/>
                <a:gd name="connsiteX2" fmla="*/ 14048 w 473979"/>
                <a:gd name="connsiteY2" fmla="*/ 55108 h 69492"/>
                <a:gd name="connsiteX3" fmla="*/ 14825 w 473979"/>
                <a:gd name="connsiteY3" fmla="*/ 14287 h 69492"/>
                <a:gd name="connsiteX4" fmla="*/ 67310 w 473979"/>
                <a:gd name="connsiteY4" fmla="*/ 292 h 69492"/>
                <a:gd name="connsiteX5" fmla="*/ 409039 w 473979"/>
                <a:gd name="connsiteY5" fmla="*/ 292 h 69492"/>
                <a:gd name="connsiteX6" fmla="*/ 461135 w 473979"/>
                <a:gd name="connsiteY6" fmla="*/ 15454 h 69492"/>
                <a:gd name="connsiteX7" fmla="*/ 462301 w 473979"/>
                <a:gd name="connsiteY7" fmla="*/ 52776 h 69492"/>
                <a:gd name="connsiteX8" fmla="*/ 407873 w 473979"/>
                <a:gd name="connsiteY8" fmla="*/ 68715 h 69492"/>
                <a:gd name="connsiteX9" fmla="*/ 237202 w 473979"/>
                <a:gd name="connsiteY9" fmla="*/ 69493 h 69492"/>
                <a:gd name="connsiteX10" fmla="*/ 237202 w 473979"/>
                <a:gd name="connsiteY10" fmla="*/ 69493 h 6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79" h="69492">
                  <a:moveTo>
                    <a:pt x="237202" y="69493"/>
                  </a:moveTo>
                  <a:cubicBezTo>
                    <a:pt x="181219" y="69493"/>
                    <a:pt x="125236" y="69493"/>
                    <a:pt x="69253" y="69493"/>
                  </a:cubicBezTo>
                  <a:cubicBezTo>
                    <a:pt x="49426" y="69493"/>
                    <a:pt x="30765" y="65994"/>
                    <a:pt x="14048" y="55108"/>
                  </a:cubicBezTo>
                  <a:cubicBezTo>
                    <a:pt x="-5002" y="42668"/>
                    <a:pt x="-4613" y="25562"/>
                    <a:pt x="14825" y="14287"/>
                  </a:cubicBezTo>
                  <a:cubicBezTo>
                    <a:pt x="30765" y="4957"/>
                    <a:pt x="49037" y="680"/>
                    <a:pt x="67310" y="292"/>
                  </a:cubicBezTo>
                  <a:cubicBezTo>
                    <a:pt x="181219" y="-97"/>
                    <a:pt x="295129" y="-97"/>
                    <a:pt x="409039" y="292"/>
                  </a:cubicBezTo>
                  <a:cubicBezTo>
                    <a:pt x="427312" y="292"/>
                    <a:pt x="445584" y="4568"/>
                    <a:pt x="461135" y="15454"/>
                  </a:cubicBezTo>
                  <a:cubicBezTo>
                    <a:pt x="477463" y="27117"/>
                    <a:pt x="478629" y="39946"/>
                    <a:pt x="462301" y="52776"/>
                  </a:cubicBezTo>
                  <a:cubicBezTo>
                    <a:pt x="446362" y="65216"/>
                    <a:pt x="427700" y="69104"/>
                    <a:pt x="407873" y="68715"/>
                  </a:cubicBezTo>
                  <a:cubicBezTo>
                    <a:pt x="351113" y="69493"/>
                    <a:pt x="294352" y="69493"/>
                    <a:pt x="237202" y="69493"/>
                  </a:cubicBezTo>
                  <a:cubicBezTo>
                    <a:pt x="237202" y="69493"/>
                    <a:pt x="237202" y="69493"/>
                    <a:pt x="237202" y="69493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A2E74B8-3964-44E8-A536-519AF6B75437}"/>
                </a:ext>
              </a:extLst>
            </p:cNvPr>
            <p:cNvSpPr/>
            <p:nvPr/>
          </p:nvSpPr>
          <p:spPr>
            <a:xfrm>
              <a:off x="10313435" y="4983117"/>
              <a:ext cx="474062" cy="69590"/>
            </a:xfrm>
            <a:custGeom>
              <a:avLst/>
              <a:gdLst>
                <a:gd name="connsiteX0" fmla="*/ 236036 w 474062"/>
                <a:gd name="connsiteY0" fmla="*/ 69590 h 69590"/>
                <a:gd name="connsiteX1" fmla="*/ 64977 w 474062"/>
                <a:gd name="connsiteY1" fmla="*/ 69590 h 69590"/>
                <a:gd name="connsiteX2" fmla="*/ 12882 w 474062"/>
                <a:gd name="connsiteY2" fmla="*/ 54817 h 69590"/>
                <a:gd name="connsiteX3" fmla="*/ 13659 w 474062"/>
                <a:gd name="connsiteY3" fmla="*/ 15551 h 69590"/>
                <a:gd name="connsiteX4" fmla="*/ 74307 w 474062"/>
                <a:gd name="connsiteY4" fmla="*/ 0 h 69590"/>
                <a:gd name="connsiteX5" fmla="*/ 398931 w 474062"/>
                <a:gd name="connsiteY5" fmla="*/ 0 h 69590"/>
                <a:gd name="connsiteX6" fmla="*/ 459969 w 474062"/>
                <a:gd name="connsiteY6" fmla="*/ 15162 h 69590"/>
                <a:gd name="connsiteX7" fmla="*/ 459580 w 474062"/>
                <a:gd name="connsiteY7" fmla="*/ 55983 h 69590"/>
                <a:gd name="connsiteX8" fmla="*/ 407095 w 474062"/>
                <a:gd name="connsiteY8" fmla="*/ 69201 h 69590"/>
                <a:gd name="connsiteX9" fmla="*/ 236036 w 474062"/>
                <a:gd name="connsiteY9" fmla="*/ 69590 h 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4062" h="69590">
                  <a:moveTo>
                    <a:pt x="236036" y="69590"/>
                  </a:moveTo>
                  <a:cubicBezTo>
                    <a:pt x="178887" y="69590"/>
                    <a:pt x="122126" y="69201"/>
                    <a:pt x="64977" y="69590"/>
                  </a:cubicBezTo>
                  <a:cubicBezTo>
                    <a:pt x="45927" y="69590"/>
                    <a:pt x="28433" y="65702"/>
                    <a:pt x="12882" y="54817"/>
                  </a:cubicBezTo>
                  <a:cubicBezTo>
                    <a:pt x="-4613" y="42765"/>
                    <a:pt x="-4224" y="27214"/>
                    <a:pt x="13659" y="15551"/>
                  </a:cubicBezTo>
                  <a:cubicBezTo>
                    <a:pt x="31931" y="3888"/>
                    <a:pt x="52925" y="0"/>
                    <a:pt x="74307" y="0"/>
                  </a:cubicBezTo>
                  <a:cubicBezTo>
                    <a:pt x="182386" y="0"/>
                    <a:pt x="290464" y="0"/>
                    <a:pt x="398931" y="0"/>
                  </a:cubicBezTo>
                  <a:cubicBezTo>
                    <a:pt x="420314" y="0"/>
                    <a:pt x="441696" y="3499"/>
                    <a:pt x="459969" y="15162"/>
                  </a:cubicBezTo>
                  <a:cubicBezTo>
                    <a:pt x="479018" y="27214"/>
                    <a:pt x="478630" y="44320"/>
                    <a:pt x="459580" y="55983"/>
                  </a:cubicBezTo>
                  <a:cubicBezTo>
                    <a:pt x="443640" y="65702"/>
                    <a:pt x="425757" y="69201"/>
                    <a:pt x="407095" y="69201"/>
                  </a:cubicBezTo>
                  <a:cubicBezTo>
                    <a:pt x="349946" y="69590"/>
                    <a:pt x="293186" y="69590"/>
                    <a:pt x="236036" y="69590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0816478-FFCD-4932-8969-714CB7342C77}"/>
                </a:ext>
              </a:extLst>
            </p:cNvPr>
            <p:cNvSpPr/>
            <p:nvPr/>
          </p:nvSpPr>
          <p:spPr>
            <a:xfrm>
              <a:off x="8552730" y="4931774"/>
              <a:ext cx="180801" cy="182358"/>
            </a:xfrm>
            <a:custGeom>
              <a:avLst/>
              <a:gdLst>
                <a:gd name="connsiteX0" fmla="*/ 180790 w 180801"/>
                <a:gd name="connsiteY0" fmla="*/ 92164 h 182358"/>
                <a:gd name="connsiteX1" fmla="*/ 89817 w 180801"/>
                <a:gd name="connsiteY1" fmla="*/ 182359 h 182358"/>
                <a:gd name="connsiteX2" fmla="*/ 11 w 180801"/>
                <a:gd name="connsiteY2" fmla="*/ 88665 h 182358"/>
                <a:gd name="connsiteX3" fmla="*/ 91761 w 180801"/>
                <a:gd name="connsiteY3" fmla="*/ 25 h 182358"/>
                <a:gd name="connsiteX4" fmla="*/ 180790 w 180801"/>
                <a:gd name="connsiteY4" fmla="*/ 92164 h 18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01" h="182358">
                  <a:moveTo>
                    <a:pt x="180790" y="92164"/>
                  </a:moveTo>
                  <a:cubicBezTo>
                    <a:pt x="180401" y="141926"/>
                    <a:pt x="139191" y="182359"/>
                    <a:pt x="89817" y="182359"/>
                  </a:cubicBezTo>
                  <a:cubicBezTo>
                    <a:pt x="39277" y="182359"/>
                    <a:pt x="-766" y="140371"/>
                    <a:pt x="11" y="88665"/>
                  </a:cubicBezTo>
                  <a:cubicBezTo>
                    <a:pt x="789" y="38902"/>
                    <a:pt x="42387" y="-1141"/>
                    <a:pt x="91761" y="25"/>
                  </a:cubicBezTo>
                  <a:cubicBezTo>
                    <a:pt x="142301" y="1580"/>
                    <a:pt x="181568" y="42012"/>
                    <a:pt x="180790" y="92164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45AA59-A74E-42E5-9E6E-9527B2BF78BC}"/>
                </a:ext>
              </a:extLst>
            </p:cNvPr>
            <p:cNvSpPr/>
            <p:nvPr/>
          </p:nvSpPr>
          <p:spPr>
            <a:xfrm>
              <a:off x="8150363" y="4932177"/>
              <a:ext cx="181567" cy="181998"/>
            </a:xfrm>
            <a:custGeom>
              <a:avLst/>
              <a:gdLst>
                <a:gd name="connsiteX0" fmla="*/ 181557 w 181567"/>
                <a:gd name="connsiteY0" fmla="*/ 89428 h 181998"/>
                <a:gd name="connsiteX1" fmla="*/ 92916 w 181567"/>
                <a:gd name="connsiteY1" fmla="*/ 181956 h 181998"/>
                <a:gd name="connsiteX2" fmla="*/ 0 w 181567"/>
                <a:gd name="connsiteY2" fmla="*/ 90983 h 181998"/>
                <a:gd name="connsiteX3" fmla="*/ 89806 w 181567"/>
                <a:gd name="connsiteY3" fmla="*/ 11 h 181998"/>
                <a:gd name="connsiteX4" fmla="*/ 181557 w 181567"/>
                <a:gd name="connsiteY4" fmla="*/ 89428 h 1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67" h="181998">
                  <a:moveTo>
                    <a:pt x="181557" y="89428"/>
                  </a:moveTo>
                  <a:cubicBezTo>
                    <a:pt x="182334" y="138802"/>
                    <a:pt x="142290" y="180401"/>
                    <a:pt x="92916" y="181956"/>
                  </a:cubicBezTo>
                  <a:cubicBezTo>
                    <a:pt x="43154" y="183511"/>
                    <a:pt x="389" y="141912"/>
                    <a:pt x="0" y="90983"/>
                  </a:cubicBezTo>
                  <a:cubicBezTo>
                    <a:pt x="0" y="41221"/>
                    <a:pt x="40044" y="400"/>
                    <a:pt x="89806" y="11"/>
                  </a:cubicBezTo>
                  <a:cubicBezTo>
                    <a:pt x="139180" y="-767"/>
                    <a:pt x="180779" y="40054"/>
                    <a:pt x="181557" y="89428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47ACE8-F8DA-479D-9AEA-6B1B28C0F821}"/>
                </a:ext>
              </a:extLst>
            </p:cNvPr>
            <p:cNvSpPr/>
            <p:nvPr/>
          </p:nvSpPr>
          <p:spPr>
            <a:xfrm>
              <a:off x="8963670" y="4931775"/>
              <a:ext cx="181561" cy="182359"/>
            </a:xfrm>
            <a:custGeom>
              <a:avLst/>
              <a:gdLst>
                <a:gd name="connsiteX0" fmla="*/ 90975 w 181561"/>
                <a:gd name="connsiteY0" fmla="*/ 182357 h 182359"/>
                <a:gd name="connsiteX1" fmla="*/ 3 w 181561"/>
                <a:gd name="connsiteY1" fmla="*/ 92162 h 182359"/>
                <a:gd name="connsiteX2" fmla="*/ 89031 w 181561"/>
                <a:gd name="connsiteY2" fmla="*/ 24 h 182359"/>
                <a:gd name="connsiteX3" fmla="*/ 181559 w 181561"/>
                <a:gd name="connsiteY3" fmla="*/ 91774 h 182359"/>
                <a:gd name="connsiteX4" fmla="*/ 90975 w 181561"/>
                <a:gd name="connsiteY4" fmla="*/ 182357 h 18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61" h="182359">
                  <a:moveTo>
                    <a:pt x="90975" y="182357"/>
                  </a:moveTo>
                  <a:cubicBezTo>
                    <a:pt x="41601" y="182746"/>
                    <a:pt x="780" y="141925"/>
                    <a:pt x="3" y="92162"/>
                  </a:cubicBezTo>
                  <a:cubicBezTo>
                    <a:pt x="-386" y="42400"/>
                    <a:pt x="39269" y="1190"/>
                    <a:pt x="89031" y="24"/>
                  </a:cubicBezTo>
                  <a:cubicBezTo>
                    <a:pt x="139183" y="-1143"/>
                    <a:pt x="181948" y="41233"/>
                    <a:pt x="181559" y="91774"/>
                  </a:cubicBezTo>
                  <a:cubicBezTo>
                    <a:pt x="181559" y="140759"/>
                    <a:pt x="140349" y="181968"/>
                    <a:pt x="90975" y="182357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051734E-6055-4D03-8B4D-7ADA1DCD9FAD}"/>
                </a:ext>
              </a:extLst>
            </p:cNvPr>
            <p:cNvSpPr/>
            <p:nvPr/>
          </p:nvSpPr>
          <p:spPr>
            <a:xfrm>
              <a:off x="7921766" y="4357875"/>
              <a:ext cx="2808483" cy="66577"/>
            </a:xfrm>
            <a:custGeom>
              <a:avLst/>
              <a:gdLst>
                <a:gd name="connsiteX0" fmla="*/ 2547618 w 2808483"/>
                <a:gd name="connsiteY0" fmla="*/ 9428 h 66577"/>
                <a:gd name="connsiteX1" fmla="*/ 2715179 w 2808483"/>
                <a:gd name="connsiteY1" fmla="*/ 20313 h 66577"/>
                <a:gd name="connsiteX2" fmla="*/ 2808484 w 2808483"/>
                <a:gd name="connsiteY2" fmla="*/ 35087 h 66577"/>
                <a:gd name="connsiteX3" fmla="*/ 2726842 w 2808483"/>
                <a:gd name="connsiteY3" fmla="*/ 54136 h 66577"/>
                <a:gd name="connsiteX4" fmla="*/ 2402218 w 2808483"/>
                <a:gd name="connsiteY4" fmla="*/ 66577 h 66577"/>
                <a:gd name="connsiteX5" fmla="*/ 286136 w 2808483"/>
                <a:gd name="connsiteY5" fmla="*/ 65022 h 66577"/>
                <a:gd name="connsiteX6" fmla="*/ 37322 w 2808483"/>
                <a:gd name="connsiteY6" fmla="*/ 49082 h 66577"/>
                <a:gd name="connsiteX7" fmla="*/ 0 w 2808483"/>
                <a:gd name="connsiteY7" fmla="*/ 40141 h 66577"/>
                <a:gd name="connsiteX8" fmla="*/ 87862 w 2808483"/>
                <a:gd name="connsiteY8" fmla="*/ 20702 h 66577"/>
                <a:gd name="connsiteX9" fmla="*/ 260865 w 2808483"/>
                <a:gd name="connsiteY9" fmla="*/ 9039 h 66577"/>
                <a:gd name="connsiteX10" fmla="*/ 346007 w 2808483"/>
                <a:gd name="connsiteY10" fmla="*/ 486 h 66577"/>
                <a:gd name="connsiteX11" fmla="*/ 1887485 w 2808483"/>
                <a:gd name="connsiteY11" fmla="*/ 97 h 66577"/>
                <a:gd name="connsiteX12" fmla="*/ 2467920 w 2808483"/>
                <a:gd name="connsiteY12" fmla="*/ 486 h 66577"/>
                <a:gd name="connsiteX13" fmla="*/ 2547618 w 2808483"/>
                <a:gd name="connsiteY13" fmla="*/ 9428 h 6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483" h="66577">
                  <a:moveTo>
                    <a:pt x="2547618" y="9428"/>
                  </a:moveTo>
                  <a:cubicBezTo>
                    <a:pt x="2603213" y="12927"/>
                    <a:pt x="2659196" y="16814"/>
                    <a:pt x="2715179" y="20313"/>
                  </a:cubicBezTo>
                  <a:cubicBezTo>
                    <a:pt x="2744726" y="21868"/>
                    <a:pt x="2773884" y="26534"/>
                    <a:pt x="2808484" y="35087"/>
                  </a:cubicBezTo>
                  <a:cubicBezTo>
                    <a:pt x="2780104" y="54136"/>
                    <a:pt x="2752112" y="52193"/>
                    <a:pt x="2726842" y="54136"/>
                  </a:cubicBezTo>
                  <a:cubicBezTo>
                    <a:pt x="2618764" y="63467"/>
                    <a:pt x="2510685" y="66577"/>
                    <a:pt x="2402218" y="66577"/>
                  </a:cubicBezTo>
                  <a:cubicBezTo>
                    <a:pt x="1696987" y="66188"/>
                    <a:pt x="991367" y="66188"/>
                    <a:pt x="286136" y="65022"/>
                  </a:cubicBezTo>
                  <a:cubicBezTo>
                    <a:pt x="203327" y="65022"/>
                    <a:pt x="120130" y="60746"/>
                    <a:pt x="37322" y="49082"/>
                  </a:cubicBezTo>
                  <a:cubicBezTo>
                    <a:pt x="27214" y="47527"/>
                    <a:pt x="17106" y="44417"/>
                    <a:pt x="0" y="40141"/>
                  </a:cubicBezTo>
                  <a:cubicBezTo>
                    <a:pt x="31879" y="23035"/>
                    <a:pt x="60260" y="23035"/>
                    <a:pt x="87862" y="20702"/>
                  </a:cubicBezTo>
                  <a:cubicBezTo>
                    <a:pt x="145400" y="16037"/>
                    <a:pt x="203327" y="12927"/>
                    <a:pt x="260865" y="9039"/>
                  </a:cubicBezTo>
                  <a:cubicBezTo>
                    <a:pt x="288468" y="-2235"/>
                    <a:pt x="317626" y="486"/>
                    <a:pt x="346007" y="486"/>
                  </a:cubicBezTo>
                  <a:cubicBezTo>
                    <a:pt x="859962" y="97"/>
                    <a:pt x="1373529" y="97"/>
                    <a:pt x="1887485" y="97"/>
                  </a:cubicBezTo>
                  <a:cubicBezTo>
                    <a:pt x="2081093" y="97"/>
                    <a:pt x="2274701" y="-292"/>
                    <a:pt x="2467920" y="486"/>
                  </a:cubicBezTo>
                  <a:cubicBezTo>
                    <a:pt x="2494746" y="875"/>
                    <a:pt x="2522348" y="-3013"/>
                    <a:pt x="2547618" y="9428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FE3880-3D75-4F2E-859A-DB01FEE5E519}"/>
                </a:ext>
              </a:extLst>
            </p:cNvPr>
            <p:cNvSpPr/>
            <p:nvPr/>
          </p:nvSpPr>
          <p:spPr>
            <a:xfrm>
              <a:off x="7927597" y="4296445"/>
              <a:ext cx="2799931" cy="64618"/>
            </a:xfrm>
            <a:custGeom>
              <a:avLst/>
              <a:gdLst>
                <a:gd name="connsiteX0" fmla="*/ 302075 w 2799931"/>
                <a:gd name="connsiteY0" fmla="*/ 57640 h 64618"/>
                <a:gd name="connsiteX1" fmla="*/ 204105 w 2799931"/>
                <a:gd name="connsiteY1" fmla="*/ 52586 h 64618"/>
                <a:gd name="connsiteX2" fmla="*/ 19439 w 2799931"/>
                <a:gd name="connsiteY2" fmla="*/ 36257 h 64618"/>
                <a:gd name="connsiteX3" fmla="*/ 0 w 2799931"/>
                <a:gd name="connsiteY3" fmla="*/ 26149 h 64618"/>
                <a:gd name="connsiteX4" fmla="*/ 133737 w 2799931"/>
                <a:gd name="connsiteY4" fmla="*/ 7488 h 64618"/>
                <a:gd name="connsiteX5" fmla="*/ 455640 w 2799931"/>
                <a:gd name="connsiteY5" fmla="*/ 102 h 64618"/>
                <a:gd name="connsiteX6" fmla="*/ 2517295 w 2799931"/>
                <a:gd name="connsiteY6" fmla="*/ 1657 h 64618"/>
                <a:gd name="connsiteX7" fmla="*/ 2768829 w 2799931"/>
                <a:gd name="connsiteY7" fmla="*/ 17985 h 64618"/>
                <a:gd name="connsiteX8" fmla="*/ 2799931 w 2799931"/>
                <a:gd name="connsiteY8" fmla="*/ 28093 h 64618"/>
                <a:gd name="connsiteX9" fmla="*/ 2709347 w 2799931"/>
                <a:gd name="connsiteY9" fmla="*/ 45977 h 64618"/>
                <a:gd name="connsiteX10" fmla="*/ 2523904 w 2799931"/>
                <a:gd name="connsiteY10" fmla="*/ 54141 h 64618"/>
                <a:gd name="connsiteX11" fmla="*/ 2495523 w 2799931"/>
                <a:gd name="connsiteY11" fmla="*/ 57640 h 64618"/>
                <a:gd name="connsiteX12" fmla="*/ 2465588 w 2799931"/>
                <a:gd name="connsiteY12" fmla="*/ 64249 h 64618"/>
                <a:gd name="connsiteX13" fmla="*/ 332400 w 2799931"/>
                <a:gd name="connsiteY13" fmla="*/ 64249 h 64618"/>
                <a:gd name="connsiteX14" fmla="*/ 302075 w 2799931"/>
                <a:gd name="connsiteY14" fmla="*/ 57640 h 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9931" h="64618">
                  <a:moveTo>
                    <a:pt x="302075" y="57640"/>
                  </a:moveTo>
                  <a:cubicBezTo>
                    <a:pt x="269807" y="50253"/>
                    <a:pt x="236761" y="54530"/>
                    <a:pt x="204105" y="52586"/>
                  </a:cubicBezTo>
                  <a:cubicBezTo>
                    <a:pt x="142290" y="49087"/>
                    <a:pt x="80475" y="48309"/>
                    <a:pt x="19439" y="36257"/>
                  </a:cubicBezTo>
                  <a:cubicBezTo>
                    <a:pt x="13218" y="35091"/>
                    <a:pt x="5832" y="35091"/>
                    <a:pt x="0" y="26149"/>
                  </a:cubicBezTo>
                  <a:cubicBezTo>
                    <a:pt x="44320" y="10210"/>
                    <a:pt x="89417" y="10210"/>
                    <a:pt x="133737" y="7488"/>
                  </a:cubicBezTo>
                  <a:cubicBezTo>
                    <a:pt x="241038" y="102"/>
                    <a:pt x="348339" y="-287"/>
                    <a:pt x="455640" y="102"/>
                  </a:cubicBezTo>
                  <a:cubicBezTo>
                    <a:pt x="1142988" y="490"/>
                    <a:pt x="1829947" y="490"/>
                    <a:pt x="2517295" y="1657"/>
                  </a:cubicBezTo>
                  <a:cubicBezTo>
                    <a:pt x="2601269" y="1657"/>
                    <a:pt x="2685244" y="6322"/>
                    <a:pt x="2768829" y="17985"/>
                  </a:cubicBezTo>
                  <a:cubicBezTo>
                    <a:pt x="2778549" y="19151"/>
                    <a:pt x="2787491" y="21095"/>
                    <a:pt x="2799931" y="28093"/>
                  </a:cubicBezTo>
                  <a:cubicBezTo>
                    <a:pt x="2769607" y="44810"/>
                    <a:pt x="2738894" y="44033"/>
                    <a:pt x="2709347" y="45977"/>
                  </a:cubicBezTo>
                  <a:cubicBezTo>
                    <a:pt x="2647533" y="50253"/>
                    <a:pt x="2585718" y="51808"/>
                    <a:pt x="2523904" y="54141"/>
                  </a:cubicBezTo>
                  <a:cubicBezTo>
                    <a:pt x="2514184" y="54530"/>
                    <a:pt x="2504465" y="52586"/>
                    <a:pt x="2495523" y="57640"/>
                  </a:cubicBezTo>
                  <a:cubicBezTo>
                    <a:pt x="2486970" y="66970"/>
                    <a:pt x="2475696" y="64249"/>
                    <a:pt x="2465588" y="64249"/>
                  </a:cubicBezTo>
                  <a:cubicBezTo>
                    <a:pt x="1754525" y="64249"/>
                    <a:pt x="1043462" y="64249"/>
                    <a:pt x="332400" y="64249"/>
                  </a:cubicBezTo>
                  <a:cubicBezTo>
                    <a:pt x="321902" y="63860"/>
                    <a:pt x="310628" y="66970"/>
                    <a:pt x="302075" y="57640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095A258-7BF0-4327-9D86-5274CC8D074E}"/>
                </a:ext>
              </a:extLst>
            </p:cNvPr>
            <p:cNvSpPr/>
            <p:nvPr/>
          </p:nvSpPr>
          <p:spPr>
            <a:xfrm>
              <a:off x="7928375" y="4225402"/>
              <a:ext cx="2797598" cy="55594"/>
            </a:xfrm>
            <a:custGeom>
              <a:avLst/>
              <a:gdLst>
                <a:gd name="connsiteX0" fmla="*/ 2797599 w 2797598"/>
                <a:gd name="connsiteY0" fmla="*/ 29935 h 55594"/>
                <a:gd name="connsiteX1" fmla="*/ 2686410 w 2797598"/>
                <a:gd name="connsiteY1" fmla="*/ 47041 h 55594"/>
                <a:gd name="connsiteX2" fmla="*/ 2370339 w 2797598"/>
                <a:gd name="connsiteY2" fmla="*/ 55594 h 55594"/>
                <a:gd name="connsiteX3" fmla="*/ 250758 w 2797598"/>
                <a:gd name="connsiteY3" fmla="*/ 53650 h 55594"/>
                <a:gd name="connsiteX4" fmla="*/ 22549 w 2797598"/>
                <a:gd name="connsiteY4" fmla="*/ 36933 h 55594"/>
                <a:gd name="connsiteX5" fmla="*/ 0 w 2797598"/>
                <a:gd name="connsiteY5" fmla="*/ 26825 h 55594"/>
                <a:gd name="connsiteX6" fmla="*/ 115076 w 2797598"/>
                <a:gd name="connsiteY6" fmla="*/ 8164 h 55594"/>
                <a:gd name="connsiteX7" fmla="*/ 402378 w 2797598"/>
                <a:gd name="connsiteY7" fmla="*/ 0 h 55594"/>
                <a:gd name="connsiteX8" fmla="*/ 2516128 w 2797598"/>
                <a:gd name="connsiteY8" fmla="*/ 1166 h 55594"/>
                <a:gd name="connsiteX9" fmla="*/ 2770773 w 2797598"/>
                <a:gd name="connsiteY9" fmla="*/ 17495 h 55594"/>
                <a:gd name="connsiteX10" fmla="*/ 2797599 w 2797598"/>
                <a:gd name="connsiteY10" fmla="*/ 29935 h 5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7598" h="55594">
                  <a:moveTo>
                    <a:pt x="2797599" y="29935"/>
                  </a:moveTo>
                  <a:cubicBezTo>
                    <a:pt x="2761443" y="44709"/>
                    <a:pt x="2723343" y="44320"/>
                    <a:pt x="2686410" y="47041"/>
                  </a:cubicBezTo>
                  <a:cubicBezTo>
                    <a:pt x="2581053" y="55206"/>
                    <a:pt x="2475696" y="55594"/>
                    <a:pt x="2370339" y="55594"/>
                  </a:cubicBezTo>
                  <a:cubicBezTo>
                    <a:pt x="1663941" y="55206"/>
                    <a:pt x="957155" y="54817"/>
                    <a:pt x="250758" y="53650"/>
                  </a:cubicBezTo>
                  <a:cubicBezTo>
                    <a:pt x="174558" y="53650"/>
                    <a:pt x="97970" y="48596"/>
                    <a:pt x="22549" y="36933"/>
                  </a:cubicBezTo>
                  <a:cubicBezTo>
                    <a:pt x="15162" y="35767"/>
                    <a:pt x="6998" y="36156"/>
                    <a:pt x="0" y="26825"/>
                  </a:cubicBezTo>
                  <a:cubicBezTo>
                    <a:pt x="36933" y="8942"/>
                    <a:pt x="76977" y="11663"/>
                    <a:pt x="115076" y="8164"/>
                  </a:cubicBezTo>
                  <a:cubicBezTo>
                    <a:pt x="210714" y="0"/>
                    <a:pt x="306352" y="0"/>
                    <a:pt x="402378" y="0"/>
                  </a:cubicBezTo>
                  <a:cubicBezTo>
                    <a:pt x="1106832" y="389"/>
                    <a:pt x="1811675" y="389"/>
                    <a:pt x="2516128" y="1166"/>
                  </a:cubicBezTo>
                  <a:cubicBezTo>
                    <a:pt x="2601269" y="1166"/>
                    <a:pt x="2686410" y="5054"/>
                    <a:pt x="2770773" y="17495"/>
                  </a:cubicBezTo>
                  <a:cubicBezTo>
                    <a:pt x="2779327" y="19439"/>
                    <a:pt x="2789435" y="19050"/>
                    <a:pt x="2797599" y="29935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4AA627E-E81D-4696-93B5-8761E291E877}"/>
                </a:ext>
              </a:extLst>
            </p:cNvPr>
            <p:cNvSpPr/>
            <p:nvPr/>
          </p:nvSpPr>
          <p:spPr>
            <a:xfrm>
              <a:off x="8152695" y="4353696"/>
              <a:ext cx="2349734" cy="14384"/>
            </a:xfrm>
            <a:custGeom>
              <a:avLst/>
              <a:gdLst>
                <a:gd name="connsiteX0" fmla="*/ 76977 w 2349734"/>
                <a:gd name="connsiteY0" fmla="*/ 389 h 14384"/>
                <a:gd name="connsiteX1" fmla="*/ 367389 w 2349734"/>
                <a:gd name="connsiteY1" fmla="*/ 389 h 14384"/>
                <a:gd name="connsiteX2" fmla="*/ 2261483 w 2349734"/>
                <a:gd name="connsiteY2" fmla="*/ 0 h 14384"/>
                <a:gd name="connsiteX3" fmla="*/ 2270036 w 2349734"/>
                <a:gd name="connsiteY3" fmla="*/ 778 h 14384"/>
                <a:gd name="connsiteX4" fmla="*/ 2349734 w 2349734"/>
                <a:gd name="connsiteY4" fmla="*/ 778 h 14384"/>
                <a:gd name="connsiteX5" fmla="*/ 2316689 w 2349734"/>
                <a:gd name="connsiteY5" fmla="*/ 13996 h 14384"/>
                <a:gd name="connsiteX6" fmla="*/ 2151461 w 2349734"/>
                <a:gd name="connsiteY6" fmla="*/ 13218 h 14384"/>
                <a:gd name="connsiteX7" fmla="*/ 47819 w 2349734"/>
                <a:gd name="connsiteY7" fmla="*/ 14385 h 14384"/>
                <a:gd name="connsiteX8" fmla="*/ 30324 w 2349734"/>
                <a:gd name="connsiteY8" fmla="*/ 13996 h 14384"/>
                <a:gd name="connsiteX9" fmla="*/ 0 w 2349734"/>
                <a:gd name="connsiteY9" fmla="*/ 5443 h 14384"/>
                <a:gd name="connsiteX10" fmla="*/ 76977 w 2349734"/>
                <a:gd name="connsiteY10" fmla="*/ 389 h 1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734" h="14384">
                  <a:moveTo>
                    <a:pt x="76977" y="389"/>
                  </a:moveTo>
                  <a:cubicBezTo>
                    <a:pt x="173781" y="389"/>
                    <a:pt x="270585" y="389"/>
                    <a:pt x="367389" y="389"/>
                  </a:cubicBezTo>
                  <a:cubicBezTo>
                    <a:pt x="998754" y="389"/>
                    <a:pt x="1630119" y="0"/>
                    <a:pt x="2261483" y="0"/>
                  </a:cubicBezTo>
                  <a:cubicBezTo>
                    <a:pt x="2264205" y="0"/>
                    <a:pt x="2267315" y="389"/>
                    <a:pt x="2270036" y="778"/>
                  </a:cubicBezTo>
                  <a:cubicBezTo>
                    <a:pt x="2294529" y="778"/>
                    <a:pt x="2318633" y="778"/>
                    <a:pt x="2349734" y="778"/>
                  </a:cubicBezTo>
                  <a:cubicBezTo>
                    <a:pt x="2336905" y="16717"/>
                    <a:pt x="2325242" y="11274"/>
                    <a:pt x="2316689" y="13996"/>
                  </a:cubicBezTo>
                  <a:cubicBezTo>
                    <a:pt x="2261483" y="13607"/>
                    <a:pt x="2206278" y="13218"/>
                    <a:pt x="2151461" y="13218"/>
                  </a:cubicBezTo>
                  <a:cubicBezTo>
                    <a:pt x="1450117" y="13607"/>
                    <a:pt x="749163" y="13996"/>
                    <a:pt x="47819" y="14385"/>
                  </a:cubicBezTo>
                  <a:cubicBezTo>
                    <a:pt x="41987" y="14385"/>
                    <a:pt x="36156" y="13996"/>
                    <a:pt x="30324" y="13996"/>
                  </a:cubicBezTo>
                  <a:cubicBezTo>
                    <a:pt x="21382" y="11274"/>
                    <a:pt x="11274" y="16717"/>
                    <a:pt x="0" y="5443"/>
                  </a:cubicBezTo>
                  <a:cubicBezTo>
                    <a:pt x="27214" y="-2721"/>
                    <a:pt x="52873" y="3888"/>
                    <a:pt x="76977" y="389"/>
                  </a:cubicBezTo>
                  <a:close/>
                </a:path>
              </a:pathLst>
            </a:custGeom>
            <a:solidFill>
              <a:srgbClr val="C2C2C2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F9DA394-CB1E-49F0-9B60-98587F579489}"/>
                </a:ext>
              </a:extLst>
            </p:cNvPr>
            <p:cNvSpPr/>
            <p:nvPr/>
          </p:nvSpPr>
          <p:spPr>
            <a:xfrm>
              <a:off x="7808633" y="4287216"/>
              <a:ext cx="3036304" cy="2332"/>
            </a:xfrm>
            <a:custGeom>
              <a:avLst/>
              <a:gdLst>
                <a:gd name="connsiteX0" fmla="*/ 3036304 w 3036304"/>
                <a:gd name="connsiteY0" fmla="*/ 1166 h 2332"/>
                <a:gd name="connsiteX1" fmla="*/ 1518152 w 3036304"/>
                <a:gd name="connsiteY1" fmla="*/ 2333 h 2332"/>
                <a:gd name="connsiteX2" fmla="*/ 0 w 3036304"/>
                <a:gd name="connsiteY2" fmla="*/ 1166 h 2332"/>
                <a:gd name="connsiteX3" fmla="*/ 1518152 w 3036304"/>
                <a:gd name="connsiteY3" fmla="*/ 0 h 2332"/>
                <a:gd name="connsiteX4" fmla="*/ 3036304 w 3036304"/>
                <a:gd name="connsiteY4" fmla="*/ 1166 h 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304" h="2332">
                  <a:moveTo>
                    <a:pt x="3036304" y="1166"/>
                  </a:moveTo>
                  <a:cubicBezTo>
                    <a:pt x="3036304" y="1810"/>
                    <a:pt x="2356604" y="2333"/>
                    <a:pt x="1518152" y="2333"/>
                  </a:cubicBezTo>
                  <a:cubicBezTo>
                    <a:pt x="679700" y="2333"/>
                    <a:pt x="0" y="1810"/>
                    <a:pt x="0" y="1166"/>
                  </a:cubicBezTo>
                  <a:cubicBezTo>
                    <a:pt x="0" y="522"/>
                    <a:pt x="679700" y="0"/>
                    <a:pt x="1518152" y="0"/>
                  </a:cubicBezTo>
                  <a:cubicBezTo>
                    <a:pt x="2356604" y="0"/>
                    <a:pt x="3036304" y="522"/>
                    <a:pt x="3036304" y="1166"/>
                  </a:cubicBezTo>
                  <a:close/>
                </a:path>
              </a:pathLst>
            </a:custGeom>
            <a:solidFill>
              <a:srgbClr val="D0D0D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F3140E3-4DED-47AF-9812-36A6BBE38A39}"/>
                </a:ext>
              </a:extLst>
            </p:cNvPr>
            <p:cNvSpPr/>
            <p:nvPr/>
          </p:nvSpPr>
          <p:spPr>
            <a:xfrm>
              <a:off x="7356096" y="4186136"/>
              <a:ext cx="296640" cy="296245"/>
            </a:xfrm>
            <a:custGeom>
              <a:avLst/>
              <a:gdLst>
                <a:gd name="connsiteX0" fmla="*/ 148518 w 296640"/>
                <a:gd name="connsiteY0" fmla="*/ 0 h 296245"/>
                <a:gd name="connsiteX1" fmla="*/ 7 w 296640"/>
                <a:gd name="connsiteY1" fmla="*/ 145789 h 296245"/>
                <a:gd name="connsiteX2" fmla="*/ 147351 w 296640"/>
                <a:gd name="connsiteY2" fmla="*/ 296244 h 296245"/>
                <a:gd name="connsiteX3" fmla="*/ 296639 w 296640"/>
                <a:gd name="connsiteY3" fmla="*/ 146956 h 296245"/>
                <a:gd name="connsiteX4" fmla="*/ 148518 w 296640"/>
                <a:gd name="connsiteY4" fmla="*/ 0 h 296245"/>
                <a:gd name="connsiteX5" fmla="*/ 147740 w 296640"/>
                <a:gd name="connsiteY5" fmla="*/ 238317 h 296245"/>
                <a:gd name="connsiteX6" fmla="*/ 57934 w 296640"/>
                <a:gd name="connsiteY6" fmla="*/ 147733 h 296245"/>
                <a:gd name="connsiteX7" fmla="*/ 146962 w 296640"/>
                <a:gd name="connsiteY7" fmla="*/ 57149 h 296245"/>
                <a:gd name="connsiteX8" fmla="*/ 238713 w 296640"/>
                <a:gd name="connsiteY8" fmla="*/ 148511 h 296245"/>
                <a:gd name="connsiteX9" fmla="*/ 147740 w 296640"/>
                <a:gd name="connsiteY9" fmla="*/ 238317 h 2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640" h="296245">
                  <a:moveTo>
                    <a:pt x="148518" y="0"/>
                  </a:moveTo>
                  <a:cubicBezTo>
                    <a:pt x="65709" y="0"/>
                    <a:pt x="784" y="63759"/>
                    <a:pt x="7" y="145789"/>
                  </a:cubicBezTo>
                  <a:cubicBezTo>
                    <a:pt x="-771" y="228986"/>
                    <a:pt x="64932" y="295855"/>
                    <a:pt x="147351" y="296244"/>
                  </a:cubicBezTo>
                  <a:cubicBezTo>
                    <a:pt x="229382" y="296633"/>
                    <a:pt x="297028" y="228598"/>
                    <a:pt x="296639" y="146956"/>
                  </a:cubicBezTo>
                  <a:cubicBezTo>
                    <a:pt x="296251" y="64925"/>
                    <a:pt x="230548" y="0"/>
                    <a:pt x="148518" y="0"/>
                  </a:cubicBezTo>
                  <a:close/>
                  <a:moveTo>
                    <a:pt x="147740" y="238317"/>
                  </a:moveTo>
                  <a:cubicBezTo>
                    <a:pt x="97589" y="237928"/>
                    <a:pt x="58323" y="198273"/>
                    <a:pt x="57934" y="147733"/>
                  </a:cubicBezTo>
                  <a:cubicBezTo>
                    <a:pt x="57934" y="96415"/>
                    <a:pt x="96033" y="57538"/>
                    <a:pt x="146962" y="57149"/>
                  </a:cubicBezTo>
                  <a:cubicBezTo>
                    <a:pt x="198669" y="56761"/>
                    <a:pt x="239101" y="96804"/>
                    <a:pt x="238713" y="148511"/>
                  </a:cubicBezTo>
                  <a:cubicBezTo>
                    <a:pt x="238324" y="198273"/>
                    <a:pt x="197114" y="238706"/>
                    <a:pt x="147740" y="238317"/>
                  </a:cubicBezTo>
                  <a:close/>
                </a:path>
              </a:pathLst>
            </a:custGeom>
            <a:solidFill>
              <a:srgbClr val="B9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3C1EA98-4921-4D03-B65A-E6E40FD75635}"/>
                </a:ext>
              </a:extLst>
            </p:cNvPr>
            <p:cNvSpPr/>
            <p:nvPr/>
          </p:nvSpPr>
          <p:spPr>
            <a:xfrm>
              <a:off x="4871854" y="5269252"/>
              <a:ext cx="1796901" cy="898839"/>
            </a:xfrm>
            <a:custGeom>
              <a:avLst/>
              <a:gdLst>
                <a:gd name="connsiteX0" fmla="*/ 898451 w 1796901"/>
                <a:gd name="connsiteY0" fmla="*/ 320348 h 898839"/>
                <a:gd name="connsiteX1" fmla="*/ 1476554 w 1796901"/>
                <a:gd name="connsiteY1" fmla="*/ 898450 h 898839"/>
                <a:gd name="connsiteX2" fmla="*/ 1796901 w 1796901"/>
                <a:gd name="connsiteY2" fmla="*/ 898450 h 898839"/>
                <a:gd name="connsiteX3" fmla="*/ 898451 w 1796901"/>
                <a:gd name="connsiteY3" fmla="*/ 0 h 898839"/>
                <a:gd name="connsiteX4" fmla="*/ 0 w 1796901"/>
                <a:gd name="connsiteY4" fmla="*/ 898839 h 898839"/>
                <a:gd name="connsiteX5" fmla="*/ 320348 w 1796901"/>
                <a:gd name="connsiteY5" fmla="*/ 898839 h 898839"/>
                <a:gd name="connsiteX6" fmla="*/ 898451 w 1796901"/>
                <a:gd name="connsiteY6" fmla="*/ 320348 h 8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1" h="898839">
                  <a:moveTo>
                    <a:pt x="898451" y="320348"/>
                  </a:moveTo>
                  <a:cubicBezTo>
                    <a:pt x="1217632" y="320348"/>
                    <a:pt x="1476554" y="579269"/>
                    <a:pt x="1476554" y="898450"/>
                  </a:cubicBezTo>
                  <a:lnTo>
                    <a:pt x="1796901" y="898450"/>
                  </a:lnTo>
                  <a:cubicBezTo>
                    <a:pt x="1796901" y="402378"/>
                    <a:pt x="1394523" y="0"/>
                    <a:pt x="898451" y="0"/>
                  </a:cubicBezTo>
                  <a:cubicBezTo>
                    <a:pt x="402378" y="0"/>
                    <a:pt x="0" y="402378"/>
                    <a:pt x="0" y="898839"/>
                  </a:cubicBezTo>
                  <a:lnTo>
                    <a:pt x="320348" y="898839"/>
                  </a:lnTo>
                  <a:cubicBezTo>
                    <a:pt x="320348" y="579269"/>
                    <a:pt x="579269" y="320348"/>
                    <a:pt x="898451" y="3203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2CEB4BF-4CD5-4FB2-B658-B8582AC3ED74}"/>
                </a:ext>
              </a:extLst>
            </p:cNvPr>
            <p:cNvSpPr/>
            <p:nvPr/>
          </p:nvSpPr>
          <p:spPr>
            <a:xfrm>
              <a:off x="5161650" y="5559437"/>
              <a:ext cx="1217310" cy="608654"/>
            </a:xfrm>
            <a:custGeom>
              <a:avLst/>
              <a:gdLst>
                <a:gd name="connsiteX0" fmla="*/ 578103 w 1156205"/>
                <a:gd name="connsiteY0" fmla="*/ 0 h 578102"/>
                <a:gd name="connsiteX1" fmla="*/ 0 w 1156205"/>
                <a:gd name="connsiteY1" fmla="*/ 578103 h 578102"/>
                <a:gd name="connsiteX2" fmla="*/ 1156206 w 1156205"/>
                <a:gd name="connsiteY2" fmla="*/ 578103 h 578102"/>
                <a:gd name="connsiteX3" fmla="*/ 578103 w 1156205"/>
                <a:gd name="connsiteY3" fmla="*/ 0 h 57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205" h="578102">
                  <a:moveTo>
                    <a:pt x="578103" y="0"/>
                  </a:moveTo>
                  <a:cubicBezTo>
                    <a:pt x="258922" y="0"/>
                    <a:pt x="0" y="258922"/>
                    <a:pt x="0" y="578103"/>
                  </a:cubicBezTo>
                  <a:lnTo>
                    <a:pt x="1156206" y="578103"/>
                  </a:lnTo>
                  <a:cubicBezTo>
                    <a:pt x="1156206" y="258922"/>
                    <a:pt x="897284" y="0"/>
                    <a:pt x="57810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EEB842-3277-47C6-B1F5-91E80B306650}"/>
                </a:ext>
              </a:extLst>
            </p:cNvPr>
            <p:cNvSpPr/>
            <p:nvPr/>
          </p:nvSpPr>
          <p:spPr>
            <a:xfrm>
              <a:off x="9007604" y="5269641"/>
              <a:ext cx="1796901" cy="898450"/>
            </a:xfrm>
            <a:custGeom>
              <a:avLst/>
              <a:gdLst>
                <a:gd name="connsiteX0" fmla="*/ 898451 w 1796901"/>
                <a:gd name="connsiteY0" fmla="*/ 0 h 898450"/>
                <a:gd name="connsiteX1" fmla="*/ 0 w 1796901"/>
                <a:gd name="connsiteY1" fmla="*/ 898451 h 898450"/>
                <a:gd name="connsiteX2" fmla="*/ 320348 w 1796901"/>
                <a:gd name="connsiteY2" fmla="*/ 898451 h 898450"/>
                <a:gd name="connsiteX3" fmla="*/ 898451 w 1796901"/>
                <a:gd name="connsiteY3" fmla="*/ 320348 h 898450"/>
                <a:gd name="connsiteX4" fmla="*/ 1476554 w 1796901"/>
                <a:gd name="connsiteY4" fmla="*/ 898451 h 898450"/>
                <a:gd name="connsiteX5" fmla="*/ 1796902 w 1796901"/>
                <a:gd name="connsiteY5" fmla="*/ 898451 h 898450"/>
                <a:gd name="connsiteX6" fmla="*/ 898451 w 1796901"/>
                <a:gd name="connsiteY6" fmla="*/ 0 h 8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1" h="898450">
                  <a:moveTo>
                    <a:pt x="898451" y="0"/>
                  </a:moveTo>
                  <a:cubicBezTo>
                    <a:pt x="402378" y="0"/>
                    <a:pt x="0" y="402378"/>
                    <a:pt x="0" y="898451"/>
                  </a:cubicBezTo>
                  <a:lnTo>
                    <a:pt x="320348" y="898451"/>
                  </a:lnTo>
                  <a:cubicBezTo>
                    <a:pt x="320348" y="579269"/>
                    <a:pt x="579269" y="320348"/>
                    <a:pt x="898451" y="320348"/>
                  </a:cubicBezTo>
                  <a:cubicBezTo>
                    <a:pt x="1217632" y="320348"/>
                    <a:pt x="1476554" y="579269"/>
                    <a:pt x="1476554" y="898451"/>
                  </a:cubicBezTo>
                  <a:lnTo>
                    <a:pt x="1796902" y="898451"/>
                  </a:lnTo>
                  <a:cubicBezTo>
                    <a:pt x="1796902" y="402378"/>
                    <a:pt x="1394912" y="0"/>
                    <a:pt x="898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693922E-366C-4C84-A0F4-E944EA8F2184}"/>
                </a:ext>
              </a:extLst>
            </p:cNvPr>
            <p:cNvSpPr/>
            <p:nvPr/>
          </p:nvSpPr>
          <p:spPr>
            <a:xfrm>
              <a:off x="9297399" y="5559437"/>
              <a:ext cx="1217310" cy="608654"/>
            </a:xfrm>
            <a:custGeom>
              <a:avLst/>
              <a:gdLst>
                <a:gd name="connsiteX0" fmla="*/ 578103 w 1156206"/>
                <a:gd name="connsiteY0" fmla="*/ 0 h 578102"/>
                <a:gd name="connsiteX1" fmla="*/ 0 w 1156206"/>
                <a:gd name="connsiteY1" fmla="*/ 578103 h 578102"/>
                <a:gd name="connsiteX2" fmla="*/ 1156206 w 1156206"/>
                <a:gd name="connsiteY2" fmla="*/ 578103 h 578102"/>
                <a:gd name="connsiteX3" fmla="*/ 578103 w 1156206"/>
                <a:gd name="connsiteY3" fmla="*/ 0 h 57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206" h="578102">
                  <a:moveTo>
                    <a:pt x="578103" y="0"/>
                  </a:moveTo>
                  <a:cubicBezTo>
                    <a:pt x="258922" y="0"/>
                    <a:pt x="0" y="258922"/>
                    <a:pt x="0" y="578103"/>
                  </a:cubicBezTo>
                  <a:lnTo>
                    <a:pt x="1156206" y="578103"/>
                  </a:lnTo>
                  <a:cubicBezTo>
                    <a:pt x="1156206" y="258922"/>
                    <a:pt x="897673" y="0"/>
                    <a:pt x="57810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319C416-1CA3-4E3C-B704-99C684682163}"/>
                </a:ext>
              </a:extLst>
            </p:cNvPr>
            <p:cNvSpPr/>
            <p:nvPr/>
          </p:nvSpPr>
          <p:spPr>
            <a:xfrm>
              <a:off x="5248574" y="5652192"/>
              <a:ext cx="1043462" cy="1043462"/>
            </a:xfrm>
            <a:custGeom>
              <a:avLst/>
              <a:gdLst>
                <a:gd name="connsiteX0" fmla="*/ 1043462 w 1043462"/>
                <a:gd name="connsiteY0" fmla="*/ 521731 h 1043462"/>
                <a:gd name="connsiteX1" fmla="*/ 521731 w 1043462"/>
                <a:gd name="connsiteY1" fmla="*/ 1043462 h 1043462"/>
                <a:gd name="connsiteX2" fmla="*/ 0 w 1043462"/>
                <a:gd name="connsiteY2" fmla="*/ 521731 h 1043462"/>
                <a:gd name="connsiteX3" fmla="*/ 521731 w 1043462"/>
                <a:gd name="connsiteY3" fmla="*/ 0 h 1043462"/>
                <a:gd name="connsiteX4" fmla="*/ 1043462 w 1043462"/>
                <a:gd name="connsiteY4" fmla="*/ 521731 h 10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62" h="1043462">
                  <a:moveTo>
                    <a:pt x="1043462" y="521731"/>
                  </a:moveTo>
                  <a:cubicBezTo>
                    <a:pt x="1043462" y="809875"/>
                    <a:pt x="809875" y="1043462"/>
                    <a:pt x="521731" y="1043462"/>
                  </a:cubicBezTo>
                  <a:cubicBezTo>
                    <a:pt x="233587" y="1043462"/>
                    <a:pt x="0" y="809875"/>
                    <a:pt x="0" y="521731"/>
                  </a:cubicBezTo>
                  <a:cubicBezTo>
                    <a:pt x="0" y="233587"/>
                    <a:pt x="233587" y="0"/>
                    <a:pt x="521731" y="0"/>
                  </a:cubicBezTo>
                  <a:cubicBezTo>
                    <a:pt x="809875" y="0"/>
                    <a:pt x="1043462" y="233587"/>
                    <a:pt x="1043462" y="52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41FB51F-85B9-4293-BD03-3CE1311EEE3D}"/>
                </a:ext>
              </a:extLst>
            </p:cNvPr>
            <p:cNvSpPr/>
            <p:nvPr/>
          </p:nvSpPr>
          <p:spPr>
            <a:xfrm>
              <a:off x="5476782" y="5880401"/>
              <a:ext cx="586656" cy="587044"/>
            </a:xfrm>
            <a:custGeom>
              <a:avLst/>
              <a:gdLst>
                <a:gd name="connsiteX0" fmla="*/ 293523 w 586656"/>
                <a:gd name="connsiteY0" fmla="*/ 587045 h 587044"/>
                <a:gd name="connsiteX1" fmla="*/ 0 w 586656"/>
                <a:gd name="connsiteY1" fmla="*/ 294689 h 587044"/>
                <a:gd name="connsiteX2" fmla="*/ 291967 w 586656"/>
                <a:gd name="connsiteY2" fmla="*/ 0 h 587044"/>
                <a:gd name="connsiteX3" fmla="*/ 586656 w 586656"/>
                <a:gd name="connsiteY3" fmla="*/ 293134 h 587044"/>
                <a:gd name="connsiteX4" fmla="*/ 293523 w 586656"/>
                <a:gd name="connsiteY4" fmla="*/ 587045 h 58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56" h="587044">
                  <a:moveTo>
                    <a:pt x="293523" y="587045"/>
                  </a:moveTo>
                  <a:cubicBezTo>
                    <a:pt x="129461" y="587045"/>
                    <a:pt x="389" y="458361"/>
                    <a:pt x="0" y="294689"/>
                  </a:cubicBezTo>
                  <a:cubicBezTo>
                    <a:pt x="0" y="131405"/>
                    <a:pt x="129850" y="389"/>
                    <a:pt x="291967" y="0"/>
                  </a:cubicBezTo>
                  <a:cubicBezTo>
                    <a:pt x="452919" y="0"/>
                    <a:pt x="586656" y="132960"/>
                    <a:pt x="586656" y="293134"/>
                  </a:cubicBezTo>
                  <a:cubicBezTo>
                    <a:pt x="587045" y="455640"/>
                    <a:pt x="456029" y="587045"/>
                    <a:pt x="293523" y="587045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62F093C-AE99-4EAA-A8AC-6BDEAE1F3DAF}"/>
                </a:ext>
              </a:extLst>
            </p:cNvPr>
            <p:cNvSpPr/>
            <p:nvPr/>
          </p:nvSpPr>
          <p:spPr>
            <a:xfrm>
              <a:off x="5589514" y="5991978"/>
              <a:ext cx="361542" cy="363895"/>
            </a:xfrm>
            <a:custGeom>
              <a:avLst/>
              <a:gdLst>
                <a:gd name="connsiteX0" fmla="*/ 361181 w 361542"/>
                <a:gd name="connsiteY0" fmla="*/ 185055 h 363895"/>
                <a:gd name="connsiteX1" fmla="*/ 177292 w 361542"/>
                <a:gd name="connsiteY1" fmla="*/ 363890 h 363895"/>
                <a:gd name="connsiteX2" fmla="*/ 13 w 361542"/>
                <a:gd name="connsiteY2" fmla="*/ 179223 h 363895"/>
                <a:gd name="connsiteX3" fmla="*/ 182735 w 361542"/>
                <a:gd name="connsiteY3" fmla="*/ 0 h 363895"/>
                <a:gd name="connsiteX4" fmla="*/ 361181 w 361542"/>
                <a:gd name="connsiteY4" fmla="*/ 185055 h 3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42" h="363895">
                  <a:moveTo>
                    <a:pt x="361181" y="185055"/>
                  </a:moveTo>
                  <a:cubicBezTo>
                    <a:pt x="360792" y="287691"/>
                    <a:pt x="281483" y="364667"/>
                    <a:pt x="177292" y="363890"/>
                  </a:cubicBezTo>
                  <a:cubicBezTo>
                    <a:pt x="79322" y="363112"/>
                    <a:pt x="-1154" y="279526"/>
                    <a:pt x="13" y="179223"/>
                  </a:cubicBezTo>
                  <a:cubicBezTo>
                    <a:pt x="790" y="87474"/>
                    <a:pt x="69603" y="389"/>
                    <a:pt x="182735" y="0"/>
                  </a:cubicBezTo>
                  <a:cubicBezTo>
                    <a:pt x="292757" y="0"/>
                    <a:pt x="367402" y="92528"/>
                    <a:pt x="361181" y="185055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452AC2F-494E-4B06-AF36-9529B82A8A26}"/>
                </a:ext>
              </a:extLst>
            </p:cNvPr>
            <p:cNvSpPr/>
            <p:nvPr/>
          </p:nvSpPr>
          <p:spPr>
            <a:xfrm>
              <a:off x="9385101" y="5652192"/>
              <a:ext cx="1043462" cy="1043462"/>
            </a:xfrm>
            <a:custGeom>
              <a:avLst/>
              <a:gdLst>
                <a:gd name="connsiteX0" fmla="*/ 1043462 w 1043462"/>
                <a:gd name="connsiteY0" fmla="*/ 521731 h 1043462"/>
                <a:gd name="connsiteX1" fmla="*/ 521731 w 1043462"/>
                <a:gd name="connsiteY1" fmla="*/ 1043462 h 1043462"/>
                <a:gd name="connsiteX2" fmla="*/ 0 w 1043462"/>
                <a:gd name="connsiteY2" fmla="*/ 521731 h 1043462"/>
                <a:gd name="connsiteX3" fmla="*/ 521731 w 1043462"/>
                <a:gd name="connsiteY3" fmla="*/ 0 h 1043462"/>
                <a:gd name="connsiteX4" fmla="*/ 1043462 w 1043462"/>
                <a:gd name="connsiteY4" fmla="*/ 521731 h 10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62" h="1043462">
                  <a:moveTo>
                    <a:pt x="1043462" y="521731"/>
                  </a:moveTo>
                  <a:cubicBezTo>
                    <a:pt x="1043462" y="809875"/>
                    <a:pt x="809875" y="1043462"/>
                    <a:pt x="521731" y="1043462"/>
                  </a:cubicBezTo>
                  <a:cubicBezTo>
                    <a:pt x="233587" y="1043462"/>
                    <a:pt x="0" y="809875"/>
                    <a:pt x="0" y="521731"/>
                  </a:cubicBezTo>
                  <a:cubicBezTo>
                    <a:pt x="0" y="233587"/>
                    <a:pt x="233587" y="0"/>
                    <a:pt x="521731" y="0"/>
                  </a:cubicBezTo>
                  <a:cubicBezTo>
                    <a:pt x="809875" y="0"/>
                    <a:pt x="1043462" y="233587"/>
                    <a:pt x="1043462" y="52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72421EB-6582-4483-A8AD-9270DE6CD421}"/>
                </a:ext>
              </a:extLst>
            </p:cNvPr>
            <p:cNvSpPr/>
            <p:nvPr/>
          </p:nvSpPr>
          <p:spPr>
            <a:xfrm>
              <a:off x="9613310" y="5880401"/>
              <a:ext cx="586656" cy="587044"/>
            </a:xfrm>
            <a:custGeom>
              <a:avLst/>
              <a:gdLst>
                <a:gd name="connsiteX0" fmla="*/ 293522 w 586656"/>
                <a:gd name="connsiteY0" fmla="*/ 587045 h 587044"/>
                <a:gd name="connsiteX1" fmla="*/ 0 w 586656"/>
                <a:gd name="connsiteY1" fmla="*/ 294689 h 587044"/>
                <a:gd name="connsiteX2" fmla="*/ 291967 w 586656"/>
                <a:gd name="connsiteY2" fmla="*/ 0 h 587044"/>
                <a:gd name="connsiteX3" fmla="*/ 586656 w 586656"/>
                <a:gd name="connsiteY3" fmla="*/ 293134 h 587044"/>
                <a:gd name="connsiteX4" fmla="*/ 293522 w 586656"/>
                <a:gd name="connsiteY4" fmla="*/ 587045 h 58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56" h="587044">
                  <a:moveTo>
                    <a:pt x="293522" y="587045"/>
                  </a:moveTo>
                  <a:cubicBezTo>
                    <a:pt x="129461" y="587045"/>
                    <a:pt x="389" y="458361"/>
                    <a:pt x="0" y="294689"/>
                  </a:cubicBezTo>
                  <a:cubicBezTo>
                    <a:pt x="0" y="131405"/>
                    <a:pt x="129850" y="389"/>
                    <a:pt x="291967" y="0"/>
                  </a:cubicBezTo>
                  <a:cubicBezTo>
                    <a:pt x="452919" y="0"/>
                    <a:pt x="586656" y="132960"/>
                    <a:pt x="586656" y="293134"/>
                  </a:cubicBezTo>
                  <a:cubicBezTo>
                    <a:pt x="587045" y="455640"/>
                    <a:pt x="456029" y="587045"/>
                    <a:pt x="293522" y="587045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7AB136-2E63-4EAA-87C7-3D6398B4BEC1}"/>
                </a:ext>
              </a:extLst>
            </p:cNvPr>
            <p:cNvSpPr/>
            <p:nvPr/>
          </p:nvSpPr>
          <p:spPr>
            <a:xfrm>
              <a:off x="9726430" y="5991978"/>
              <a:ext cx="361501" cy="363895"/>
            </a:xfrm>
            <a:custGeom>
              <a:avLst/>
              <a:gdLst>
                <a:gd name="connsiteX0" fmla="*/ 361181 w 361501"/>
                <a:gd name="connsiteY0" fmla="*/ 185055 h 363895"/>
                <a:gd name="connsiteX1" fmla="*/ 177292 w 361501"/>
                <a:gd name="connsiteY1" fmla="*/ 363890 h 363895"/>
                <a:gd name="connsiteX2" fmla="*/ 13 w 361501"/>
                <a:gd name="connsiteY2" fmla="*/ 179223 h 363895"/>
                <a:gd name="connsiteX3" fmla="*/ 182735 w 361501"/>
                <a:gd name="connsiteY3" fmla="*/ 0 h 363895"/>
                <a:gd name="connsiteX4" fmla="*/ 361181 w 361501"/>
                <a:gd name="connsiteY4" fmla="*/ 185055 h 3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1" h="363895">
                  <a:moveTo>
                    <a:pt x="361181" y="185055"/>
                  </a:moveTo>
                  <a:cubicBezTo>
                    <a:pt x="360793" y="287691"/>
                    <a:pt x="281483" y="364667"/>
                    <a:pt x="177292" y="363890"/>
                  </a:cubicBezTo>
                  <a:cubicBezTo>
                    <a:pt x="79322" y="363112"/>
                    <a:pt x="-1154" y="279526"/>
                    <a:pt x="13" y="179223"/>
                  </a:cubicBezTo>
                  <a:cubicBezTo>
                    <a:pt x="790" y="87474"/>
                    <a:pt x="69603" y="389"/>
                    <a:pt x="182735" y="0"/>
                  </a:cubicBezTo>
                  <a:cubicBezTo>
                    <a:pt x="292758" y="0"/>
                    <a:pt x="367013" y="92528"/>
                    <a:pt x="361181" y="185055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62ACB43-ADC5-42AB-BA87-2905B2BC6A91}"/>
                </a:ext>
              </a:extLst>
            </p:cNvPr>
            <p:cNvSpPr/>
            <p:nvPr/>
          </p:nvSpPr>
          <p:spPr>
            <a:xfrm>
              <a:off x="7105346" y="4576462"/>
              <a:ext cx="3848836" cy="237928"/>
            </a:xfrm>
            <a:custGeom>
              <a:avLst/>
              <a:gdLst>
                <a:gd name="connsiteX0" fmla="*/ 0 w 3848836"/>
                <a:gd name="connsiteY0" fmla="*/ 0 h 237928"/>
                <a:gd name="connsiteX1" fmla="*/ 3848837 w 3848836"/>
                <a:gd name="connsiteY1" fmla="*/ 0 h 237928"/>
                <a:gd name="connsiteX2" fmla="*/ 3848837 w 3848836"/>
                <a:gd name="connsiteY2" fmla="*/ 237928 h 237928"/>
                <a:gd name="connsiteX3" fmla="*/ 0 w 3848836"/>
                <a:gd name="connsiteY3" fmla="*/ 237928 h 23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836" h="237928">
                  <a:moveTo>
                    <a:pt x="0" y="0"/>
                  </a:moveTo>
                  <a:lnTo>
                    <a:pt x="3848837" y="0"/>
                  </a:lnTo>
                  <a:lnTo>
                    <a:pt x="3848837" y="237928"/>
                  </a:lnTo>
                  <a:lnTo>
                    <a:pt x="0" y="237928"/>
                  </a:ln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9CA96E-5B67-42A2-B238-AE1DC90AB975}"/>
                </a:ext>
              </a:extLst>
            </p:cNvPr>
            <p:cNvSpPr/>
            <p:nvPr/>
          </p:nvSpPr>
          <p:spPr>
            <a:xfrm>
              <a:off x="6810268" y="4867263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7 h 228597"/>
                <a:gd name="connsiteX3" fmla="*/ 0 w 316848"/>
                <a:gd name="connsiteY3" fmla="*/ 228597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7"/>
                  </a:lnTo>
                  <a:lnTo>
                    <a:pt x="0" y="228597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1A5AC7E-11E4-444F-93FD-CC8DCBEBE6EF}"/>
                </a:ext>
              </a:extLst>
            </p:cNvPr>
            <p:cNvSpPr/>
            <p:nvPr/>
          </p:nvSpPr>
          <p:spPr>
            <a:xfrm>
              <a:off x="6810268" y="5160008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8 h 228597"/>
                <a:gd name="connsiteX3" fmla="*/ 0 w 316848"/>
                <a:gd name="connsiteY3" fmla="*/ 228598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8"/>
                  </a:lnTo>
                  <a:lnTo>
                    <a:pt x="0" y="228598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92BA2B-C763-4829-B31F-075D45C805AD}"/>
                </a:ext>
              </a:extLst>
            </p:cNvPr>
            <p:cNvSpPr/>
            <p:nvPr/>
          </p:nvSpPr>
          <p:spPr>
            <a:xfrm>
              <a:off x="6810268" y="5452752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7 h 228597"/>
                <a:gd name="connsiteX3" fmla="*/ 0 w 316848"/>
                <a:gd name="connsiteY3" fmla="*/ 228597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7"/>
                  </a:lnTo>
                  <a:lnTo>
                    <a:pt x="0" y="228597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26F9966-592E-4A42-B7C4-3AC646A1AA7D}"/>
                </a:ext>
              </a:extLst>
            </p:cNvPr>
            <p:cNvSpPr/>
            <p:nvPr/>
          </p:nvSpPr>
          <p:spPr>
            <a:xfrm>
              <a:off x="6810268" y="5745108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8 h 228597"/>
                <a:gd name="connsiteX3" fmla="*/ 0 w 316848"/>
                <a:gd name="connsiteY3" fmla="*/ 228598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8"/>
                  </a:lnTo>
                  <a:lnTo>
                    <a:pt x="0" y="228598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F1094F6-5E86-41E8-AB72-6488725C1310}"/>
              </a:ext>
            </a:extLst>
          </p:cNvPr>
          <p:cNvGrpSpPr/>
          <p:nvPr/>
        </p:nvGrpSpPr>
        <p:grpSpPr>
          <a:xfrm>
            <a:off x="6248569" y="1529226"/>
            <a:ext cx="5250452" cy="1618526"/>
            <a:chOff x="1058497" y="4544319"/>
            <a:chExt cx="3909685" cy="120521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18404E3-3158-424C-A64D-BBAD35A8557D}"/>
                </a:ext>
              </a:extLst>
            </p:cNvPr>
            <p:cNvSpPr/>
            <p:nvPr/>
          </p:nvSpPr>
          <p:spPr>
            <a:xfrm>
              <a:off x="3978158" y="4544319"/>
              <a:ext cx="291457" cy="1205216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FA60D88-2F19-4B1E-848E-5E90EED6945C}"/>
                </a:ext>
              </a:extLst>
            </p:cNvPr>
            <p:cNvSpPr/>
            <p:nvPr/>
          </p:nvSpPr>
          <p:spPr>
            <a:xfrm>
              <a:off x="3588900" y="4804268"/>
              <a:ext cx="338721" cy="945267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C3967-4E43-480B-BD37-94125153F581}"/>
                </a:ext>
              </a:extLst>
            </p:cNvPr>
            <p:cNvSpPr/>
            <p:nvPr/>
          </p:nvSpPr>
          <p:spPr>
            <a:xfrm>
              <a:off x="2831396" y="4757004"/>
              <a:ext cx="385984" cy="992531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6DB3323-5621-4867-A3CA-D7ED93F01BCB}"/>
                </a:ext>
              </a:extLst>
            </p:cNvPr>
            <p:cNvSpPr/>
            <p:nvPr/>
          </p:nvSpPr>
          <p:spPr>
            <a:xfrm>
              <a:off x="3261350" y="4764882"/>
              <a:ext cx="283580" cy="984653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5394FA-DD0D-4DF3-9F6A-F3AA0E7D8ACC}"/>
                </a:ext>
              </a:extLst>
            </p:cNvPr>
            <p:cNvSpPr/>
            <p:nvPr/>
          </p:nvSpPr>
          <p:spPr>
            <a:xfrm>
              <a:off x="2469701" y="4662478"/>
              <a:ext cx="322966" cy="1087057"/>
            </a:xfrm>
            <a:custGeom>
              <a:avLst/>
              <a:gdLst>
                <a:gd name="connsiteX0" fmla="*/ 398145 w 390525"/>
                <a:gd name="connsiteY0" fmla="*/ 1319213 h 1314450"/>
                <a:gd name="connsiteX1" fmla="*/ 398145 w 390525"/>
                <a:gd name="connsiteY1" fmla="*/ 296228 h 1314450"/>
                <a:gd name="connsiteX2" fmla="*/ 363855 w 390525"/>
                <a:gd name="connsiteY2" fmla="*/ 296228 h 1314450"/>
                <a:gd name="connsiteX3" fmla="*/ 340995 w 390525"/>
                <a:gd name="connsiteY3" fmla="*/ 272415 h 1314450"/>
                <a:gd name="connsiteX4" fmla="*/ 340995 w 390525"/>
                <a:gd name="connsiteY4" fmla="*/ 164783 h 1314450"/>
                <a:gd name="connsiteX5" fmla="*/ 340995 w 390525"/>
                <a:gd name="connsiteY5" fmla="*/ 104775 h 1314450"/>
                <a:gd name="connsiteX6" fmla="*/ 239078 w 390525"/>
                <a:gd name="connsiteY6" fmla="*/ 104775 h 1314450"/>
                <a:gd name="connsiteX7" fmla="*/ 216217 w 390525"/>
                <a:gd name="connsiteY7" fmla="*/ 80963 h 1314450"/>
                <a:gd name="connsiteX8" fmla="*/ 216217 w 390525"/>
                <a:gd name="connsiteY8" fmla="*/ 0 h 1314450"/>
                <a:gd name="connsiteX9" fmla="*/ 180975 w 390525"/>
                <a:gd name="connsiteY9" fmla="*/ 0 h 1314450"/>
                <a:gd name="connsiteX10" fmla="*/ 180975 w 390525"/>
                <a:gd name="connsiteY10" fmla="*/ 80963 h 1314450"/>
                <a:gd name="connsiteX11" fmla="*/ 158115 w 390525"/>
                <a:gd name="connsiteY11" fmla="*/ 104775 h 1314450"/>
                <a:gd name="connsiteX12" fmla="*/ 67628 w 390525"/>
                <a:gd name="connsiteY12" fmla="*/ 104775 h 1314450"/>
                <a:gd name="connsiteX13" fmla="*/ 66675 w 390525"/>
                <a:gd name="connsiteY13" fmla="*/ 120015 h 1314450"/>
                <a:gd name="connsiteX14" fmla="*/ 66675 w 390525"/>
                <a:gd name="connsiteY14" fmla="*/ 275273 h 1314450"/>
                <a:gd name="connsiteX15" fmla="*/ 45720 w 390525"/>
                <a:gd name="connsiteY15" fmla="*/ 296228 h 1314450"/>
                <a:gd name="connsiteX16" fmla="*/ 0 w 390525"/>
                <a:gd name="connsiteY16" fmla="*/ 296228 h 1314450"/>
                <a:gd name="connsiteX17" fmla="*/ 0 w 390525"/>
                <a:gd name="connsiteY17" fmla="*/ 1319213 h 1314450"/>
                <a:gd name="connsiteX18" fmla="*/ 398145 w 390525"/>
                <a:gd name="connsiteY18" fmla="*/ 1319213 h 1314450"/>
                <a:gd name="connsiteX19" fmla="*/ 294323 w 390525"/>
                <a:gd name="connsiteY19" fmla="*/ 1219200 h 1314450"/>
                <a:gd name="connsiteX20" fmla="*/ 273367 w 390525"/>
                <a:gd name="connsiteY20" fmla="*/ 1220152 h 1314450"/>
                <a:gd name="connsiteX21" fmla="*/ 253365 w 390525"/>
                <a:gd name="connsiteY21" fmla="*/ 1199198 h 1314450"/>
                <a:gd name="connsiteX22" fmla="*/ 253365 w 390525"/>
                <a:gd name="connsiteY22" fmla="*/ 1174433 h 1314450"/>
                <a:gd name="connsiteX23" fmla="*/ 294323 w 390525"/>
                <a:gd name="connsiteY23" fmla="*/ 1142048 h 1314450"/>
                <a:gd name="connsiteX24" fmla="*/ 294323 w 390525"/>
                <a:gd name="connsiteY24" fmla="*/ 1219200 h 1314450"/>
                <a:gd name="connsiteX25" fmla="*/ 253365 w 390525"/>
                <a:gd name="connsiteY25" fmla="*/ 1052513 h 1314450"/>
                <a:gd name="connsiteX26" fmla="*/ 253365 w 390525"/>
                <a:gd name="connsiteY26" fmla="*/ 1042988 h 1314450"/>
                <a:gd name="connsiteX27" fmla="*/ 294323 w 390525"/>
                <a:gd name="connsiteY27" fmla="*/ 1008698 h 1314450"/>
                <a:gd name="connsiteX28" fmla="*/ 294323 w 390525"/>
                <a:gd name="connsiteY28" fmla="*/ 1084898 h 1314450"/>
                <a:gd name="connsiteX29" fmla="*/ 253365 w 390525"/>
                <a:gd name="connsiteY29" fmla="*/ 1052513 h 1314450"/>
                <a:gd name="connsiteX30" fmla="*/ 296228 w 390525"/>
                <a:gd name="connsiteY30" fmla="*/ 914400 h 1314450"/>
                <a:gd name="connsiteX31" fmla="*/ 296228 w 390525"/>
                <a:gd name="connsiteY31" fmla="*/ 932498 h 1314450"/>
                <a:gd name="connsiteX32" fmla="*/ 275273 w 390525"/>
                <a:gd name="connsiteY32" fmla="*/ 955358 h 1314450"/>
                <a:gd name="connsiteX33" fmla="*/ 253365 w 390525"/>
                <a:gd name="connsiteY33" fmla="*/ 932498 h 1314450"/>
                <a:gd name="connsiteX34" fmla="*/ 253365 w 390525"/>
                <a:gd name="connsiteY34" fmla="*/ 894398 h 1314450"/>
                <a:gd name="connsiteX35" fmla="*/ 275273 w 390525"/>
                <a:gd name="connsiteY35" fmla="*/ 871538 h 1314450"/>
                <a:gd name="connsiteX36" fmla="*/ 296228 w 390525"/>
                <a:gd name="connsiteY36" fmla="*/ 894398 h 1314450"/>
                <a:gd name="connsiteX37" fmla="*/ 296228 w 390525"/>
                <a:gd name="connsiteY37" fmla="*/ 914400 h 1314450"/>
                <a:gd name="connsiteX38" fmla="*/ 253365 w 390525"/>
                <a:gd name="connsiteY38" fmla="*/ 374333 h 1314450"/>
                <a:gd name="connsiteX39" fmla="*/ 294323 w 390525"/>
                <a:gd name="connsiteY39" fmla="*/ 342900 h 1314450"/>
                <a:gd name="connsiteX40" fmla="*/ 294323 w 390525"/>
                <a:gd name="connsiteY40" fmla="*/ 419100 h 1314450"/>
                <a:gd name="connsiteX41" fmla="*/ 270510 w 390525"/>
                <a:gd name="connsiteY41" fmla="*/ 420053 h 1314450"/>
                <a:gd name="connsiteX42" fmla="*/ 253365 w 390525"/>
                <a:gd name="connsiteY42" fmla="*/ 402908 h 1314450"/>
                <a:gd name="connsiteX43" fmla="*/ 253365 w 390525"/>
                <a:gd name="connsiteY43" fmla="*/ 374333 h 1314450"/>
                <a:gd name="connsiteX44" fmla="*/ 294323 w 390525"/>
                <a:gd name="connsiteY44" fmla="*/ 475298 h 1314450"/>
                <a:gd name="connsiteX45" fmla="*/ 294323 w 390525"/>
                <a:gd name="connsiteY45" fmla="*/ 552450 h 1314450"/>
                <a:gd name="connsiteX46" fmla="*/ 256223 w 390525"/>
                <a:gd name="connsiteY46" fmla="*/ 552450 h 1314450"/>
                <a:gd name="connsiteX47" fmla="*/ 256223 w 390525"/>
                <a:gd name="connsiteY47" fmla="*/ 475298 h 1314450"/>
                <a:gd name="connsiteX48" fmla="*/ 294323 w 390525"/>
                <a:gd name="connsiteY48" fmla="*/ 475298 h 1314450"/>
                <a:gd name="connsiteX49" fmla="*/ 254317 w 390525"/>
                <a:gd name="connsiteY49" fmla="*/ 618173 h 1314450"/>
                <a:gd name="connsiteX50" fmla="*/ 266700 w 390525"/>
                <a:gd name="connsiteY50" fmla="*/ 606743 h 1314450"/>
                <a:gd name="connsiteX51" fmla="*/ 294323 w 390525"/>
                <a:gd name="connsiteY51" fmla="*/ 605790 h 1314450"/>
                <a:gd name="connsiteX52" fmla="*/ 294323 w 390525"/>
                <a:gd name="connsiteY52" fmla="*/ 683895 h 1314450"/>
                <a:gd name="connsiteX53" fmla="*/ 253365 w 390525"/>
                <a:gd name="connsiteY53" fmla="*/ 683895 h 1314450"/>
                <a:gd name="connsiteX54" fmla="*/ 254317 w 390525"/>
                <a:gd name="connsiteY54" fmla="*/ 618173 h 1314450"/>
                <a:gd name="connsiteX55" fmla="*/ 253365 w 390525"/>
                <a:gd name="connsiteY55" fmla="*/ 231458 h 1314450"/>
                <a:gd name="connsiteX56" fmla="*/ 253365 w 390525"/>
                <a:gd name="connsiteY56" fmla="*/ 203835 h 1314450"/>
                <a:gd name="connsiteX57" fmla="*/ 294323 w 390525"/>
                <a:gd name="connsiteY57" fmla="*/ 168592 h 1314450"/>
                <a:gd name="connsiteX58" fmla="*/ 294323 w 390525"/>
                <a:gd name="connsiteY58" fmla="*/ 246698 h 1314450"/>
                <a:gd name="connsiteX59" fmla="*/ 270510 w 390525"/>
                <a:gd name="connsiteY59" fmla="*/ 247650 h 1314450"/>
                <a:gd name="connsiteX60" fmla="*/ 253365 w 390525"/>
                <a:gd name="connsiteY60" fmla="*/ 231458 h 1314450"/>
                <a:gd name="connsiteX61" fmla="*/ 253365 w 390525"/>
                <a:gd name="connsiteY61" fmla="*/ 774383 h 1314450"/>
                <a:gd name="connsiteX62" fmla="*/ 294323 w 390525"/>
                <a:gd name="connsiteY62" fmla="*/ 741998 h 1314450"/>
                <a:gd name="connsiteX63" fmla="*/ 294323 w 390525"/>
                <a:gd name="connsiteY63" fmla="*/ 820102 h 1314450"/>
                <a:gd name="connsiteX64" fmla="*/ 266700 w 390525"/>
                <a:gd name="connsiteY64" fmla="*/ 819150 h 1314450"/>
                <a:gd name="connsiteX65" fmla="*/ 254317 w 390525"/>
                <a:gd name="connsiteY65" fmla="*/ 805815 h 1314450"/>
                <a:gd name="connsiteX66" fmla="*/ 253365 w 390525"/>
                <a:gd name="connsiteY66" fmla="*/ 774383 h 1314450"/>
                <a:gd name="connsiteX67" fmla="*/ 218123 w 390525"/>
                <a:gd name="connsiteY67" fmla="*/ 1220152 h 1314450"/>
                <a:gd name="connsiteX68" fmla="*/ 180975 w 390525"/>
                <a:gd name="connsiteY68" fmla="*/ 1220152 h 1314450"/>
                <a:gd name="connsiteX69" fmla="*/ 180975 w 390525"/>
                <a:gd name="connsiteY69" fmla="*/ 1142048 h 1314450"/>
                <a:gd name="connsiteX70" fmla="*/ 218123 w 390525"/>
                <a:gd name="connsiteY70" fmla="*/ 1142048 h 1314450"/>
                <a:gd name="connsiteX71" fmla="*/ 218123 w 390525"/>
                <a:gd name="connsiteY71" fmla="*/ 1220152 h 1314450"/>
                <a:gd name="connsiteX72" fmla="*/ 218123 w 390525"/>
                <a:gd name="connsiteY72" fmla="*/ 1075373 h 1314450"/>
                <a:gd name="connsiteX73" fmla="*/ 199073 w 390525"/>
                <a:gd name="connsiteY73" fmla="*/ 1085850 h 1314450"/>
                <a:gd name="connsiteX74" fmla="*/ 180023 w 390525"/>
                <a:gd name="connsiteY74" fmla="*/ 1075373 h 1314450"/>
                <a:gd name="connsiteX75" fmla="*/ 179070 w 390525"/>
                <a:gd name="connsiteY75" fmla="*/ 1008698 h 1314450"/>
                <a:gd name="connsiteX76" fmla="*/ 219075 w 390525"/>
                <a:gd name="connsiteY76" fmla="*/ 1008698 h 1314450"/>
                <a:gd name="connsiteX77" fmla="*/ 218123 w 390525"/>
                <a:gd name="connsiteY77" fmla="*/ 1075373 h 1314450"/>
                <a:gd name="connsiteX78" fmla="*/ 180023 w 390525"/>
                <a:gd name="connsiteY78" fmla="*/ 168592 h 1314450"/>
                <a:gd name="connsiteX79" fmla="*/ 217170 w 390525"/>
                <a:gd name="connsiteY79" fmla="*/ 168592 h 1314450"/>
                <a:gd name="connsiteX80" fmla="*/ 217170 w 390525"/>
                <a:gd name="connsiteY80" fmla="*/ 245745 h 1314450"/>
                <a:gd name="connsiteX81" fmla="*/ 180023 w 390525"/>
                <a:gd name="connsiteY81" fmla="*/ 245745 h 1314450"/>
                <a:gd name="connsiteX82" fmla="*/ 180023 w 390525"/>
                <a:gd name="connsiteY82" fmla="*/ 168592 h 1314450"/>
                <a:gd name="connsiteX83" fmla="*/ 218123 w 390525"/>
                <a:gd name="connsiteY83" fmla="*/ 741045 h 1314450"/>
                <a:gd name="connsiteX84" fmla="*/ 218123 w 390525"/>
                <a:gd name="connsiteY84" fmla="*/ 818198 h 1314450"/>
                <a:gd name="connsiteX85" fmla="*/ 180023 w 390525"/>
                <a:gd name="connsiteY85" fmla="*/ 818198 h 1314450"/>
                <a:gd name="connsiteX86" fmla="*/ 180023 w 390525"/>
                <a:gd name="connsiteY86" fmla="*/ 741045 h 1314450"/>
                <a:gd name="connsiteX87" fmla="*/ 218123 w 390525"/>
                <a:gd name="connsiteY87" fmla="*/ 741045 h 1314450"/>
                <a:gd name="connsiteX88" fmla="*/ 217170 w 390525"/>
                <a:gd name="connsiteY88" fmla="*/ 341948 h 1314450"/>
                <a:gd name="connsiteX89" fmla="*/ 217170 w 390525"/>
                <a:gd name="connsiteY89" fmla="*/ 419100 h 1314450"/>
                <a:gd name="connsiteX90" fmla="*/ 180023 w 390525"/>
                <a:gd name="connsiteY90" fmla="*/ 419100 h 1314450"/>
                <a:gd name="connsiteX91" fmla="*/ 180023 w 390525"/>
                <a:gd name="connsiteY91" fmla="*/ 341948 h 1314450"/>
                <a:gd name="connsiteX92" fmla="*/ 217170 w 390525"/>
                <a:gd name="connsiteY92" fmla="*/ 341948 h 1314450"/>
                <a:gd name="connsiteX93" fmla="*/ 180023 w 390525"/>
                <a:gd name="connsiteY93" fmla="*/ 475298 h 1314450"/>
                <a:gd name="connsiteX94" fmla="*/ 217170 w 390525"/>
                <a:gd name="connsiteY94" fmla="*/ 475298 h 1314450"/>
                <a:gd name="connsiteX95" fmla="*/ 217170 w 390525"/>
                <a:gd name="connsiteY95" fmla="*/ 552450 h 1314450"/>
                <a:gd name="connsiteX96" fmla="*/ 180023 w 390525"/>
                <a:gd name="connsiteY96" fmla="*/ 552450 h 1314450"/>
                <a:gd name="connsiteX97" fmla="*/ 180023 w 390525"/>
                <a:gd name="connsiteY97" fmla="*/ 475298 h 1314450"/>
                <a:gd name="connsiteX98" fmla="*/ 180023 w 390525"/>
                <a:gd name="connsiteY98" fmla="*/ 607695 h 1314450"/>
                <a:gd name="connsiteX99" fmla="*/ 217170 w 390525"/>
                <a:gd name="connsiteY99" fmla="*/ 607695 h 1314450"/>
                <a:gd name="connsiteX100" fmla="*/ 217170 w 390525"/>
                <a:gd name="connsiteY100" fmla="*/ 683895 h 1314450"/>
                <a:gd name="connsiteX101" fmla="*/ 180023 w 390525"/>
                <a:gd name="connsiteY101" fmla="*/ 683895 h 1314450"/>
                <a:gd name="connsiteX102" fmla="*/ 180023 w 390525"/>
                <a:gd name="connsiteY102" fmla="*/ 607695 h 1314450"/>
                <a:gd name="connsiteX103" fmla="*/ 178117 w 390525"/>
                <a:gd name="connsiteY103" fmla="*/ 897255 h 1314450"/>
                <a:gd name="connsiteX104" fmla="*/ 198120 w 390525"/>
                <a:gd name="connsiteY104" fmla="*/ 871538 h 1314450"/>
                <a:gd name="connsiteX105" fmla="*/ 218123 w 390525"/>
                <a:gd name="connsiteY105" fmla="*/ 897255 h 1314450"/>
                <a:gd name="connsiteX106" fmla="*/ 218123 w 390525"/>
                <a:gd name="connsiteY106" fmla="*/ 913448 h 1314450"/>
                <a:gd name="connsiteX107" fmla="*/ 218123 w 390525"/>
                <a:gd name="connsiteY107" fmla="*/ 931545 h 1314450"/>
                <a:gd name="connsiteX108" fmla="*/ 197167 w 390525"/>
                <a:gd name="connsiteY108" fmla="*/ 955358 h 1314450"/>
                <a:gd name="connsiteX109" fmla="*/ 177165 w 390525"/>
                <a:gd name="connsiteY109" fmla="*/ 931545 h 1314450"/>
                <a:gd name="connsiteX110" fmla="*/ 178117 w 390525"/>
                <a:gd name="connsiteY110" fmla="*/ 897255 h 1314450"/>
                <a:gd name="connsiteX111" fmla="*/ 142875 w 390525"/>
                <a:gd name="connsiteY111" fmla="*/ 1220152 h 1314450"/>
                <a:gd name="connsiteX112" fmla="*/ 102870 w 390525"/>
                <a:gd name="connsiteY112" fmla="*/ 1220152 h 1314450"/>
                <a:gd name="connsiteX113" fmla="*/ 102870 w 390525"/>
                <a:gd name="connsiteY113" fmla="*/ 1142048 h 1314450"/>
                <a:gd name="connsiteX114" fmla="*/ 142875 w 390525"/>
                <a:gd name="connsiteY114" fmla="*/ 1142048 h 1314450"/>
                <a:gd name="connsiteX115" fmla="*/ 142875 w 390525"/>
                <a:gd name="connsiteY115" fmla="*/ 1220152 h 1314450"/>
                <a:gd name="connsiteX116" fmla="*/ 102870 w 390525"/>
                <a:gd name="connsiteY116" fmla="*/ 818198 h 1314450"/>
                <a:gd name="connsiteX117" fmla="*/ 102870 w 390525"/>
                <a:gd name="connsiteY117" fmla="*/ 741045 h 1314450"/>
                <a:gd name="connsiteX118" fmla="*/ 142875 w 390525"/>
                <a:gd name="connsiteY118" fmla="*/ 741045 h 1314450"/>
                <a:gd name="connsiteX119" fmla="*/ 142875 w 390525"/>
                <a:gd name="connsiteY119" fmla="*/ 818198 h 1314450"/>
                <a:gd name="connsiteX120" fmla="*/ 102870 w 390525"/>
                <a:gd name="connsiteY120" fmla="*/ 818198 h 1314450"/>
                <a:gd name="connsiteX121" fmla="*/ 143828 w 390525"/>
                <a:gd name="connsiteY121" fmla="*/ 1075373 h 1314450"/>
                <a:gd name="connsiteX122" fmla="*/ 129540 w 390525"/>
                <a:gd name="connsiteY122" fmla="*/ 1086802 h 1314450"/>
                <a:gd name="connsiteX123" fmla="*/ 103823 w 390525"/>
                <a:gd name="connsiteY123" fmla="*/ 1087755 h 1314450"/>
                <a:gd name="connsiteX124" fmla="*/ 103823 w 390525"/>
                <a:gd name="connsiteY124" fmla="*/ 1009650 h 1314450"/>
                <a:gd name="connsiteX125" fmla="*/ 144780 w 390525"/>
                <a:gd name="connsiteY125" fmla="*/ 1009650 h 1314450"/>
                <a:gd name="connsiteX126" fmla="*/ 143828 w 390525"/>
                <a:gd name="connsiteY126" fmla="*/ 1075373 h 1314450"/>
                <a:gd name="connsiteX127" fmla="*/ 144780 w 390525"/>
                <a:gd name="connsiteY127" fmla="*/ 889635 h 1314450"/>
                <a:gd name="connsiteX128" fmla="*/ 144780 w 390525"/>
                <a:gd name="connsiteY128" fmla="*/ 922020 h 1314450"/>
                <a:gd name="connsiteX129" fmla="*/ 103823 w 390525"/>
                <a:gd name="connsiteY129" fmla="*/ 952500 h 1314450"/>
                <a:gd name="connsiteX130" fmla="*/ 103823 w 390525"/>
                <a:gd name="connsiteY130" fmla="*/ 872490 h 1314450"/>
                <a:gd name="connsiteX131" fmla="*/ 127635 w 390525"/>
                <a:gd name="connsiteY131" fmla="*/ 872490 h 1314450"/>
                <a:gd name="connsiteX132" fmla="*/ 144780 w 390525"/>
                <a:gd name="connsiteY132" fmla="*/ 889635 h 1314450"/>
                <a:gd name="connsiteX133" fmla="*/ 143828 w 390525"/>
                <a:gd name="connsiteY133" fmla="*/ 678180 h 1314450"/>
                <a:gd name="connsiteX134" fmla="*/ 141923 w 390525"/>
                <a:gd name="connsiteY134" fmla="*/ 683895 h 1314450"/>
                <a:gd name="connsiteX135" fmla="*/ 102870 w 390525"/>
                <a:gd name="connsiteY135" fmla="*/ 683895 h 1314450"/>
                <a:gd name="connsiteX136" fmla="*/ 102870 w 390525"/>
                <a:gd name="connsiteY136" fmla="*/ 607695 h 1314450"/>
                <a:gd name="connsiteX137" fmla="*/ 114300 w 390525"/>
                <a:gd name="connsiteY137" fmla="*/ 605790 h 1314450"/>
                <a:gd name="connsiteX138" fmla="*/ 144780 w 390525"/>
                <a:gd name="connsiteY138" fmla="*/ 634365 h 1314450"/>
                <a:gd name="connsiteX139" fmla="*/ 143828 w 390525"/>
                <a:gd name="connsiteY139" fmla="*/ 678180 h 1314450"/>
                <a:gd name="connsiteX140" fmla="*/ 142875 w 390525"/>
                <a:gd name="connsiteY140" fmla="*/ 419100 h 1314450"/>
                <a:gd name="connsiteX141" fmla="*/ 103823 w 390525"/>
                <a:gd name="connsiteY141" fmla="*/ 419100 h 1314450"/>
                <a:gd name="connsiteX142" fmla="*/ 103823 w 390525"/>
                <a:gd name="connsiteY142" fmla="*/ 341948 h 1314450"/>
                <a:gd name="connsiteX143" fmla="*/ 142875 w 390525"/>
                <a:gd name="connsiteY143" fmla="*/ 341948 h 1314450"/>
                <a:gd name="connsiteX144" fmla="*/ 142875 w 390525"/>
                <a:gd name="connsiteY144" fmla="*/ 419100 h 1314450"/>
                <a:gd name="connsiteX145" fmla="*/ 103823 w 390525"/>
                <a:gd name="connsiteY145" fmla="*/ 168592 h 1314450"/>
                <a:gd name="connsiteX146" fmla="*/ 142875 w 390525"/>
                <a:gd name="connsiteY146" fmla="*/ 168592 h 1314450"/>
                <a:gd name="connsiteX147" fmla="*/ 142875 w 390525"/>
                <a:gd name="connsiteY147" fmla="*/ 245745 h 1314450"/>
                <a:gd name="connsiteX148" fmla="*/ 103823 w 390525"/>
                <a:gd name="connsiteY148" fmla="*/ 245745 h 1314450"/>
                <a:gd name="connsiteX149" fmla="*/ 103823 w 390525"/>
                <a:gd name="connsiteY149" fmla="*/ 168592 h 1314450"/>
                <a:gd name="connsiteX150" fmla="*/ 102870 w 390525"/>
                <a:gd name="connsiteY150" fmla="*/ 475298 h 1314450"/>
                <a:gd name="connsiteX151" fmla="*/ 142875 w 390525"/>
                <a:gd name="connsiteY151" fmla="*/ 475298 h 1314450"/>
                <a:gd name="connsiteX152" fmla="*/ 142875 w 390525"/>
                <a:gd name="connsiteY152" fmla="*/ 551498 h 1314450"/>
                <a:gd name="connsiteX153" fmla="*/ 102870 w 390525"/>
                <a:gd name="connsiteY153" fmla="*/ 551498 h 1314450"/>
                <a:gd name="connsiteX154" fmla="*/ 102870 w 390525"/>
                <a:gd name="connsiteY154" fmla="*/ 475298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390525" h="1314450">
                  <a:moveTo>
                    <a:pt x="398145" y="1319213"/>
                  </a:moveTo>
                  <a:cubicBezTo>
                    <a:pt x="398145" y="976313"/>
                    <a:pt x="398145" y="637223"/>
                    <a:pt x="398145" y="296228"/>
                  </a:cubicBezTo>
                  <a:cubicBezTo>
                    <a:pt x="384810" y="296228"/>
                    <a:pt x="374333" y="295275"/>
                    <a:pt x="363855" y="296228"/>
                  </a:cubicBezTo>
                  <a:cubicBezTo>
                    <a:pt x="344805" y="298133"/>
                    <a:pt x="340042" y="289560"/>
                    <a:pt x="340995" y="272415"/>
                  </a:cubicBezTo>
                  <a:cubicBezTo>
                    <a:pt x="341948" y="236220"/>
                    <a:pt x="340995" y="200978"/>
                    <a:pt x="340995" y="164783"/>
                  </a:cubicBezTo>
                  <a:cubicBezTo>
                    <a:pt x="340995" y="145733"/>
                    <a:pt x="340995" y="125730"/>
                    <a:pt x="340995" y="104775"/>
                  </a:cubicBezTo>
                  <a:cubicBezTo>
                    <a:pt x="304800" y="104775"/>
                    <a:pt x="271463" y="103823"/>
                    <a:pt x="239078" y="104775"/>
                  </a:cubicBezTo>
                  <a:cubicBezTo>
                    <a:pt x="220028" y="105728"/>
                    <a:pt x="215265" y="99060"/>
                    <a:pt x="216217" y="80963"/>
                  </a:cubicBezTo>
                  <a:cubicBezTo>
                    <a:pt x="217170" y="54292"/>
                    <a:pt x="216217" y="27623"/>
                    <a:pt x="216217" y="0"/>
                  </a:cubicBezTo>
                  <a:cubicBezTo>
                    <a:pt x="203835" y="0"/>
                    <a:pt x="193358" y="0"/>
                    <a:pt x="180975" y="0"/>
                  </a:cubicBezTo>
                  <a:cubicBezTo>
                    <a:pt x="180975" y="27623"/>
                    <a:pt x="180023" y="54292"/>
                    <a:pt x="180975" y="80963"/>
                  </a:cubicBezTo>
                  <a:cubicBezTo>
                    <a:pt x="181928" y="98108"/>
                    <a:pt x="177165" y="105728"/>
                    <a:pt x="158115" y="104775"/>
                  </a:cubicBezTo>
                  <a:cubicBezTo>
                    <a:pt x="127635" y="102870"/>
                    <a:pt x="98108" y="104775"/>
                    <a:pt x="67628" y="104775"/>
                  </a:cubicBezTo>
                  <a:cubicBezTo>
                    <a:pt x="66675" y="112395"/>
                    <a:pt x="66675" y="116205"/>
                    <a:pt x="66675" y="120015"/>
                  </a:cubicBezTo>
                  <a:cubicBezTo>
                    <a:pt x="66675" y="171450"/>
                    <a:pt x="65723" y="223838"/>
                    <a:pt x="66675" y="275273"/>
                  </a:cubicBezTo>
                  <a:cubicBezTo>
                    <a:pt x="66675" y="291465"/>
                    <a:pt x="61913" y="297180"/>
                    <a:pt x="45720" y="296228"/>
                  </a:cubicBezTo>
                  <a:cubicBezTo>
                    <a:pt x="31433" y="295275"/>
                    <a:pt x="17145" y="296228"/>
                    <a:pt x="0" y="296228"/>
                  </a:cubicBezTo>
                  <a:cubicBezTo>
                    <a:pt x="0" y="637223"/>
                    <a:pt x="0" y="976313"/>
                    <a:pt x="0" y="1319213"/>
                  </a:cubicBezTo>
                  <a:lnTo>
                    <a:pt x="398145" y="1319213"/>
                  </a:lnTo>
                  <a:close/>
                  <a:moveTo>
                    <a:pt x="294323" y="1219200"/>
                  </a:moveTo>
                  <a:cubicBezTo>
                    <a:pt x="286703" y="1220152"/>
                    <a:pt x="280035" y="1220152"/>
                    <a:pt x="273367" y="1220152"/>
                  </a:cubicBezTo>
                  <a:cubicBezTo>
                    <a:pt x="257175" y="1222058"/>
                    <a:pt x="251460" y="1214438"/>
                    <a:pt x="253365" y="1199198"/>
                  </a:cubicBezTo>
                  <a:cubicBezTo>
                    <a:pt x="254317" y="1190625"/>
                    <a:pt x="253365" y="1183005"/>
                    <a:pt x="253365" y="1174433"/>
                  </a:cubicBezTo>
                  <a:cubicBezTo>
                    <a:pt x="253365" y="1135380"/>
                    <a:pt x="253365" y="1135380"/>
                    <a:pt x="294323" y="1142048"/>
                  </a:cubicBezTo>
                  <a:cubicBezTo>
                    <a:pt x="294323" y="1168718"/>
                    <a:pt x="294323" y="1193483"/>
                    <a:pt x="294323" y="1219200"/>
                  </a:cubicBezTo>
                  <a:close/>
                  <a:moveTo>
                    <a:pt x="253365" y="1052513"/>
                  </a:moveTo>
                  <a:cubicBezTo>
                    <a:pt x="253365" y="1049655"/>
                    <a:pt x="253365" y="1046798"/>
                    <a:pt x="253365" y="1042988"/>
                  </a:cubicBezTo>
                  <a:cubicBezTo>
                    <a:pt x="253365" y="1004888"/>
                    <a:pt x="253365" y="1004888"/>
                    <a:pt x="294323" y="1008698"/>
                  </a:cubicBezTo>
                  <a:cubicBezTo>
                    <a:pt x="294323" y="1033463"/>
                    <a:pt x="294323" y="1059180"/>
                    <a:pt x="294323" y="1084898"/>
                  </a:cubicBezTo>
                  <a:cubicBezTo>
                    <a:pt x="253365" y="1090613"/>
                    <a:pt x="253365" y="1090613"/>
                    <a:pt x="253365" y="1052513"/>
                  </a:cubicBezTo>
                  <a:close/>
                  <a:moveTo>
                    <a:pt x="296228" y="914400"/>
                  </a:moveTo>
                  <a:cubicBezTo>
                    <a:pt x="296228" y="920115"/>
                    <a:pt x="295275" y="926783"/>
                    <a:pt x="296228" y="932498"/>
                  </a:cubicBezTo>
                  <a:cubicBezTo>
                    <a:pt x="298133" y="948690"/>
                    <a:pt x="293370" y="955358"/>
                    <a:pt x="275273" y="955358"/>
                  </a:cubicBezTo>
                  <a:cubicBezTo>
                    <a:pt x="258128" y="955358"/>
                    <a:pt x="252413" y="948690"/>
                    <a:pt x="253365" y="932498"/>
                  </a:cubicBezTo>
                  <a:cubicBezTo>
                    <a:pt x="254317" y="920115"/>
                    <a:pt x="254317" y="906780"/>
                    <a:pt x="253365" y="894398"/>
                  </a:cubicBezTo>
                  <a:cubicBezTo>
                    <a:pt x="252413" y="878205"/>
                    <a:pt x="258128" y="872490"/>
                    <a:pt x="275273" y="871538"/>
                  </a:cubicBezTo>
                  <a:cubicBezTo>
                    <a:pt x="293370" y="871538"/>
                    <a:pt x="298133" y="878205"/>
                    <a:pt x="296228" y="894398"/>
                  </a:cubicBezTo>
                  <a:cubicBezTo>
                    <a:pt x="295275" y="901065"/>
                    <a:pt x="296228" y="907733"/>
                    <a:pt x="296228" y="914400"/>
                  </a:cubicBezTo>
                  <a:close/>
                  <a:moveTo>
                    <a:pt x="253365" y="374333"/>
                  </a:moveTo>
                  <a:cubicBezTo>
                    <a:pt x="253365" y="336233"/>
                    <a:pt x="254317" y="335280"/>
                    <a:pt x="294323" y="342900"/>
                  </a:cubicBezTo>
                  <a:cubicBezTo>
                    <a:pt x="294323" y="367665"/>
                    <a:pt x="294323" y="393383"/>
                    <a:pt x="294323" y="419100"/>
                  </a:cubicBezTo>
                  <a:cubicBezTo>
                    <a:pt x="285750" y="419100"/>
                    <a:pt x="278130" y="419100"/>
                    <a:pt x="270510" y="420053"/>
                  </a:cubicBezTo>
                  <a:cubicBezTo>
                    <a:pt x="258128" y="421005"/>
                    <a:pt x="252413" y="416242"/>
                    <a:pt x="253365" y="402908"/>
                  </a:cubicBezTo>
                  <a:cubicBezTo>
                    <a:pt x="254317" y="394335"/>
                    <a:pt x="253365" y="383858"/>
                    <a:pt x="253365" y="374333"/>
                  </a:cubicBezTo>
                  <a:close/>
                  <a:moveTo>
                    <a:pt x="294323" y="475298"/>
                  </a:moveTo>
                  <a:cubicBezTo>
                    <a:pt x="294323" y="501015"/>
                    <a:pt x="294323" y="525780"/>
                    <a:pt x="294323" y="552450"/>
                  </a:cubicBezTo>
                  <a:cubicBezTo>
                    <a:pt x="281940" y="552450"/>
                    <a:pt x="269558" y="552450"/>
                    <a:pt x="256223" y="552450"/>
                  </a:cubicBezTo>
                  <a:cubicBezTo>
                    <a:pt x="256223" y="526733"/>
                    <a:pt x="256223" y="501967"/>
                    <a:pt x="256223" y="475298"/>
                  </a:cubicBezTo>
                  <a:cubicBezTo>
                    <a:pt x="268605" y="475298"/>
                    <a:pt x="280035" y="475298"/>
                    <a:pt x="294323" y="475298"/>
                  </a:cubicBezTo>
                  <a:close/>
                  <a:moveTo>
                    <a:pt x="254317" y="618173"/>
                  </a:moveTo>
                  <a:cubicBezTo>
                    <a:pt x="254317" y="614363"/>
                    <a:pt x="261938" y="607695"/>
                    <a:pt x="266700" y="606743"/>
                  </a:cubicBezTo>
                  <a:cubicBezTo>
                    <a:pt x="275273" y="604838"/>
                    <a:pt x="283845" y="605790"/>
                    <a:pt x="294323" y="605790"/>
                  </a:cubicBezTo>
                  <a:cubicBezTo>
                    <a:pt x="294323" y="633413"/>
                    <a:pt x="294323" y="657225"/>
                    <a:pt x="294323" y="683895"/>
                  </a:cubicBezTo>
                  <a:cubicBezTo>
                    <a:pt x="280988" y="683895"/>
                    <a:pt x="268605" y="683895"/>
                    <a:pt x="253365" y="683895"/>
                  </a:cubicBezTo>
                  <a:cubicBezTo>
                    <a:pt x="253365" y="661988"/>
                    <a:pt x="253365" y="640080"/>
                    <a:pt x="254317" y="618173"/>
                  </a:cubicBezTo>
                  <a:close/>
                  <a:moveTo>
                    <a:pt x="253365" y="231458"/>
                  </a:moveTo>
                  <a:cubicBezTo>
                    <a:pt x="254317" y="222885"/>
                    <a:pt x="253365" y="213360"/>
                    <a:pt x="253365" y="203835"/>
                  </a:cubicBezTo>
                  <a:cubicBezTo>
                    <a:pt x="253365" y="165735"/>
                    <a:pt x="253365" y="165735"/>
                    <a:pt x="294323" y="168592"/>
                  </a:cubicBezTo>
                  <a:cubicBezTo>
                    <a:pt x="294323" y="194310"/>
                    <a:pt x="294323" y="219075"/>
                    <a:pt x="294323" y="246698"/>
                  </a:cubicBezTo>
                  <a:cubicBezTo>
                    <a:pt x="286703" y="246698"/>
                    <a:pt x="278130" y="247650"/>
                    <a:pt x="270510" y="247650"/>
                  </a:cubicBezTo>
                  <a:cubicBezTo>
                    <a:pt x="258128" y="249555"/>
                    <a:pt x="252413" y="243840"/>
                    <a:pt x="253365" y="231458"/>
                  </a:cubicBezTo>
                  <a:close/>
                  <a:moveTo>
                    <a:pt x="253365" y="774383"/>
                  </a:moveTo>
                  <a:cubicBezTo>
                    <a:pt x="253365" y="735330"/>
                    <a:pt x="253365" y="735330"/>
                    <a:pt x="294323" y="741998"/>
                  </a:cubicBezTo>
                  <a:cubicBezTo>
                    <a:pt x="294323" y="766763"/>
                    <a:pt x="294323" y="792480"/>
                    <a:pt x="294323" y="820102"/>
                  </a:cubicBezTo>
                  <a:cubicBezTo>
                    <a:pt x="284798" y="820102"/>
                    <a:pt x="275273" y="822008"/>
                    <a:pt x="266700" y="819150"/>
                  </a:cubicBezTo>
                  <a:cubicBezTo>
                    <a:pt x="260985" y="817245"/>
                    <a:pt x="255270" y="811530"/>
                    <a:pt x="254317" y="805815"/>
                  </a:cubicBezTo>
                  <a:cubicBezTo>
                    <a:pt x="252413" y="795338"/>
                    <a:pt x="253365" y="784860"/>
                    <a:pt x="253365" y="774383"/>
                  </a:cubicBezTo>
                  <a:close/>
                  <a:moveTo>
                    <a:pt x="218123" y="1220152"/>
                  </a:moveTo>
                  <a:cubicBezTo>
                    <a:pt x="204788" y="1220152"/>
                    <a:pt x="193358" y="1220152"/>
                    <a:pt x="180975" y="1220152"/>
                  </a:cubicBezTo>
                  <a:cubicBezTo>
                    <a:pt x="180975" y="1193483"/>
                    <a:pt x="180975" y="1168718"/>
                    <a:pt x="180975" y="1142048"/>
                  </a:cubicBezTo>
                  <a:cubicBezTo>
                    <a:pt x="193358" y="1142048"/>
                    <a:pt x="205740" y="1142048"/>
                    <a:pt x="218123" y="1142048"/>
                  </a:cubicBezTo>
                  <a:cubicBezTo>
                    <a:pt x="218123" y="1167765"/>
                    <a:pt x="218123" y="1192530"/>
                    <a:pt x="218123" y="1220152"/>
                  </a:cubicBezTo>
                  <a:close/>
                  <a:moveTo>
                    <a:pt x="218123" y="1075373"/>
                  </a:moveTo>
                  <a:cubicBezTo>
                    <a:pt x="218123" y="1080135"/>
                    <a:pt x="205740" y="1085850"/>
                    <a:pt x="199073" y="1085850"/>
                  </a:cubicBezTo>
                  <a:cubicBezTo>
                    <a:pt x="192405" y="1085850"/>
                    <a:pt x="180023" y="1079183"/>
                    <a:pt x="180023" y="1075373"/>
                  </a:cubicBezTo>
                  <a:cubicBezTo>
                    <a:pt x="178117" y="1053465"/>
                    <a:pt x="179070" y="1031558"/>
                    <a:pt x="179070" y="1008698"/>
                  </a:cubicBezTo>
                  <a:cubicBezTo>
                    <a:pt x="193358" y="1008698"/>
                    <a:pt x="204788" y="1008698"/>
                    <a:pt x="219075" y="1008698"/>
                  </a:cubicBezTo>
                  <a:cubicBezTo>
                    <a:pt x="219075" y="1032510"/>
                    <a:pt x="220028" y="1054418"/>
                    <a:pt x="218123" y="1075373"/>
                  </a:cubicBezTo>
                  <a:close/>
                  <a:moveTo>
                    <a:pt x="180023" y="168592"/>
                  </a:moveTo>
                  <a:cubicBezTo>
                    <a:pt x="192405" y="168592"/>
                    <a:pt x="202883" y="168592"/>
                    <a:pt x="217170" y="168592"/>
                  </a:cubicBezTo>
                  <a:cubicBezTo>
                    <a:pt x="217170" y="194310"/>
                    <a:pt x="217170" y="219075"/>
                    <a:pt x="217170" y="245745"/>
                  </a:cubicBezTo>
                  <a:cubicBezTo>
                    <a:pt x="204788" y="245745"/>
                    <a:pt x="193358" y="245745"/>
                    <a:pt x="180023" y="245745"/>
                  </a:cubicBezTo>
                  <a:cubicBezTo>
                    <a:pt x="180023" y="220980"/>
                    <a:pt x="180023" y="195263"/>
                    <a:pt x="180023" y="168592"/>
                  </a:cubicBezTo>
                  <a:close/>
                  <a:moveTo>
                    <a:pt x="218123" y="741045"/>
                  </a:moveTo>
                  <a:cubicBezTo>
                    <a:pt x="218123" y="766763"/>
                    <a:pt x="218123" y="791527"/>
                    <a:pt x="218123" y="818198"/>
                  </a:cubicBezTo>
                  <a:cubicBezTo>
                    <a:pt x="205740" y="818198"/>
                    <a:pt x="193358" y="818198"/>
                    <a:pt x="180023" y="818198"/>
                  </a:cubicBezTo>
                  <a:cubicBezTo>
                    <a:pt x="180023" y="792480"/>
                    <a:pt x="180023" y="767715"/>
                    <a:pt x="180023" y="741045"/>
                  </a:cubicBezTo>
                  <a:cubicBezTo>
                    <a:pt x="191453" y="741045"/>
                    <a:pt x="202883" y="741045"/>
                    <a:pt x="218123" y="741045"/>
                  </a:cubicBezTo>
                  <a:close/>
                  <a:moveTo>
                    <a:pt x="217170" y="341948"/>
                  </a:moveTo>
                  <a:cubicBezTo>
                    <a:pt x="217170" y="366713"/>
                    <a:pt x="217170" y="392430"/>
                    <a:pt x="217170" y="419100"/>
                  </a:cubicBezTo>
                  <a:cubicBezTo>
                    <a:pt x="205740" y="419100"/>
                    <a:pt x="194310" y="419100"/>
                    <a:pt x="180023" y="419100"/>
                  </a:cubicBezTo>
                  <a:cubicBezTo>
                    <a:pt x="180023" y="394335"/>
                    <a:pt x="180023" y="369570"/>
                    <a:pt x="180023" y="341948"/>
                  </a:cubicBezTo>
                  <a:cubicBezTo>
                    <a:pt x="192405" y="341948"/>
                    <a:pt x="203835" y="341948"/>
                    <a:pt x="217170" y="341948"/>
                  </a:cubicBezTo>
                  <a:close/>
                  <a:moveTo>
                    <a:pt x="180023" y="475298"/>
                  </a:moveTo>
                  <a:cubicBezTo>
                    <a:pt x="192405" y="475298"/>
                    <a:pt x="203835" y="475298"/>
                    <a:pt x="217170" y="475298"/>
                  </a:cubicBezTo>
                  <a:cubicBezTo>
                    <a:pt x="217170" y="501015"/>
                    <a:pt x="217170" y="525780"/>
                    <a:pt x="217170" y="552450"/>
                  </a:cubicBezTo>
                  <a:cubicBezTo>
                    <a:pt x="205740" y="552450"/>
                    <a:pt x="193358" y="552450"/>
                    <a:pt x="180023" y="552450"/>
                  </a:cubicBezTo>
                  <a:cubicBezTo>
                    <a:pt x="180023" y="526733"/>
                    <a:pt x="180023" y="501967"/>
                    <a:pt x="180023" y="475298"/>
                  </a:cubicBezTo>
                  <a:close/>
                  <a:moveTo>
                    <a:pt x="180023" y="607695"/>
                  </a:moveTo>
                  <a:cubicBezTo>
                    <a:pt x="192405" y="607695"/>
                    <a:pt x="203835" y="607695"/>
                    <a:pt x="217170" y="607695"/>
                  </a:cubicBezTo>
                  <a:cubicBezTo>
                    <a:pt x="217170" y="632460"/>
                    <a:pt x="217170" y="657225"/>
                    <a:pt x="217170" y="683895"/>
                  </a:cubicBezTo>
                  <a:cubicBezTo>
                    <a:pt x="203835" y="683895"/>
                    <a:pt x="192405" y="683895"/>
                    <a:pt x="180023" y="683895"/>
                  </a:cubicBezTo>
                  <a:cubicBezTo>
                    <a:pt x="180023" y="659130"/>
                    <a:pt x="180023" y="634365"/>
                    <a:pt x="180023" y="607695"/>
                  </a:cubicBezTo>
                  <a:close/>
                  <a:moveTo>
                    <a:pt x="178117" y="897255"/>
                  </a:moveTo>
                  <a:cubicBezTo>
                    <a:pt x="178117" y="882968"/>
                    <a:pt x="177165" y="871538"/>
                    <a:pt x="198120" y="871538"/>
                  </a:cubicBezTo>
                  <a:cubicBezTo>
                    <a:pt x="220028" y="871538"/>
                    <a:pt x="219075" y="882968"/>
                    <a:pt x="218123" y="897255"/>
                  </a:cubicBezTo>
                  <a:cubicBezTo>
                    <a:pt x="218123" y="902970"/>
                    <a:pt x="218123" y="907733"/>
                    <a:pt x="218123" y="913448"/>
                  </a:cubicBezTo>
                  <a:cubicBezTo>
                    <a:pt x="218123" y="919163"/>
                    <a:pt x="217170" y="925830"/>
                    <a:pt x="218123" y="931545"/>
                  </a:cubicBezTo>
                  <a:cubicBezTo>
                    <a:pt x="220028" y="946785"/>
                    <a:pt x="216217" y="955358"/>
                    <a:pt x="197167" y="955358"/>
                  </a:cubicBezTo>
                  <a:cubicBezTo>
                    <a:pt x="178117" y="955358"/>
                    <a:pt x="175260" y="946785"/>
                    <a:pt x="177165" y="931545"/>
                  </a:cubicBezTo>
                  <a:cubicBezTo>
                    <a:pt x="179070" y="920115"/>
                    <a:pt x="179070" y="908685"/>
                    <a:pt x="178117" y="897255"/>
                  </a:cubicBezTo>
                  <a:close/>
                  <a:moveTo>
                    <a:pt x="142875" y="1220152"/>
                  </a:moveTo>
                  <a:cubicBezTo>
                    <a:pt x="128588" y="1220152"/>
                    <a:pt x="117158" y="1220152"/>
                    <a:pt x="102870" y="1220152"/>
                  </a:cubicBezTo>
                  <a:cubicBezTo>
                    <a:pt x="102870" y="1194435"/>
                    <a:pt x="102870" y="1168718"/>
                    <a:pt x="102870" y="1142048"/>
                  </a:cubicBezTo>
                  <a:cubicBezTo>
                    <a:pt x="116205" y="1142048"/>
                    <a:pt x="128588" y="1142048"/>
                    <a:pt x="142875" y="1142048"/>
                  </a:cubicBezTo>
                  <a:cubicBezTo>
                    <a:pt x="142875" y="1167765"/>
                    <a:pt x="142875" y="1192530"/>
                    <a:pt x="142875" y="1220152"/>
                  </a:cubicBezTo>
                  <a:close/>
                  <a:moveTo>
                    <a:pt x="102870" y="818198"/>
                  </a:moveTo>
                  <a:cubicBezTo>
                    <a:pt x="102870" y="792480"/>
                    <a:pt x="102870" y="767715"/>
                    <a:pt x="102870" y="741045"/>
                  </a:cubicBezTo>
                  <a:cubicBezTo>
                    <a:pt x="115253" y="741045"/>
                    <a:pt x="128588" y="741045"/>
                    <a:pt x="142875" y="741045"/>
                  </a:cubicBezTo>
                  <a:cubicBezTo>
                    <a:pt x="142875" y="767715"/>
                    <a:pt x="142875" y="792480"/>
                    <a:pt x="142875" y="818198"/>
                  </a:cubicBezTo>
                  <a:cubicBezTo>
                    <a:pt x="129540" y="818198"/>
                    <a:pt x="117158" y="818198"/>
                    <a:pt x="102870" y="818198"/>
                  </a:cubicBezTo>
                  <a:close/>
                  <a:moveTo>
                    <a:pt x="143828" y="1075373"/>
                  </a:moveTo>
                  <a:cubicBezTo>
                    <a:pt x="143828" y="1080135"/>
                    <a:pt x="135255" y="1085850"/>
                    <a:pt x="129540" y="1086802"/>
                  </a:cubicBezTo>
                  <a:cubicBezTo>
                    <a:pt x="121920" y="1088708"/>
                    <a:pt x="113348" y="1087755"/>
                    <a:pt x="103823" y="1087755"/>
                  </a:cubicBezTo>
                  <a:cubicBezTo>
                    <a:pt x="103823" y="1060133"/>
                    <a:pt x="103823" y="1035368"/>
                    <a:pt x="103823" y="1009650"/>
                  </a:cubicBezTo>
                  <a:cubicBezTo>
                    <a:pt x="117158" y="1009650"/>
                    <a:pt x="129540" y="1009650"/>
                    <a:pt x="144780" y="1009650"/>
                  </a:cubicBezTo>
                  <a:cubicBezTo>
                    <a:pt x="144780" y="1031558"/>
                    <a:pt x="145733" y="1053465"/>
                    <a:pt x="143828" y="1075373"/>
                  </a:cubicBezTo>
                  <a:close/>
                  <a:moveTo>
                    <a:pt x="144780" y="889635"/>
                  </a:moveTo>
                  <a:cubicBezTo>
                    <a:pt x="143828" y="900113"/>
                    <a:pt x="144780" y="910590"/>
                    <a:pt x="144780" y="922020"/>
                  </a:cubicBezTo>
                  <a:cubicBezTo>
                    <a:pt x="144780" y="959168"/>
                    <a:pt x="144780" y="959168"/>
                    <a:pt x="103823" y="952500"/>
                  </a:cubicBezTo>
                  <a:cubicBezTo>
                    <a:pt x="103823" y="927735"/>
                    <a:pt x="103823" y="902018"/>
                    <a:pt x="103823" y="872490"/>
                  </a:cubicBezTo>
                  <a:cubicBezTo>
                    <a:pt x="113348" y="872490"/>
                    <a:pt x="120967" y="872490"/>
                    <a:pt x="127635" y="872490"/>
                  </a:cubicBezTo>
                  <a:cubicBezTo>
                    <a:pt x="140970" y="871538"/>
                    <a:pt x="145733" y="877252"/>
                    <a:pt x="144780" y="889635"/>
                  </a:cubicBezTo>
                  <a:close/>
                  <a:moveTo>
                    <a:pt x="143828" y="678180"/>
                  </a:moveTo>
                  <a:cubicBezTo>
                    <a:pt x="143828" y="679133"/>
                    <a:pt x="142875" y="681038"/>
                    <a:pt x="141923" y="683895"/>
                  </a:cubicBezTo>
                  <a:cubicBezTo>
                    <a:pt x="130492" y="683895"/>
                    <a:pt x="118110" y="683895"/>
                    <a:pt x="102870" y="683895"/>
                  </a:cubicBezTo>
                  <a:cubicBezTo>
                    <a:pt x="102870" y="658178"/>
                    <a:pt x="102870" y="633413"/>
                    <a:pt x="102870" y="607695"/>
                  </a:cubicBezTo>
                  <a:cubicBezTo>
                    <a:pt x="107633" y="606743"/>
                    <a:pt x="110490" y="605790"/>
                    <a:pt x="114300" y="605790"/>
                  </a:cubicBezTo>
                  <a:cubicBezTo>
                    <a:pt x="144780" y="604838"/>
                    <a:pt x="144780" y="604838"/>
                    <a:pt x="144780" y="634365"/>
                  </a:cubicBezTo>
                  <a:cubicBezTo>
                    <a:pt x="144780" y="649605"/>
                    <a:pt x="144780" y="663893"/>
                    <a:pt x="143828" y="678180"/>
                  </a:cubicBezTo>
                  <a:close/>
                  <a:moveTo>
                    <a:pt x="142875" y="419100"/>
                  </a:moveTo>
                  <a:cubicBezTo>
                    <a:pt x="130492" y="419100"/>
                    <a:pt x="118110" y="419100"/>
                    <a:pt x="103823" y="419100"/>
                  </a:cubicBezTo>
                  <a:cubicBezTo>
                    <a:pt x="103823" y="394335"/>
                    <a:pt x="103823" y="368617"/>
                    <a:pt x="103823" y="341948"/>
                  </a:cubicBezTo>
                  <a:cubicBezTo>
                    <a:pt x="118110" y="341948"/>
                    <a:pt x="129540" y="341948"/>
                    <a:pt x="142875" y="341948"/>
                  </a:cubicBezTo>
                  <a:cubicBezTo>
                    <a:pt x="142875" y="366713"/>
                    <a:pt x="142875" y="391478"/>
                    <a:pt x="142875" y="419100"/>
                  </a:cubicBezTo>
                  <a:close/>
                  <a:moveTo>
                    <a:pt x="103823" y="168592"/>
                  </a:moveTo>
                  <a:cubicBezTo>
                    <a:pt x="118110" y="168592"/>
                    <a:pt x="129540" y="168592"/>
                    <a:pt x="142875" y="168592"/>
                  </a:cubicBezTo>
                  <a:cubicBezTo>
                    <a:pt x="142875" y="194310"/>
                    <a:pt x="142875" y="219075"/>
                    <a:pt x="142875" y="245745"/>
                  </a:cubicBezTo>
                  <a:cubicBezTo>
                    <a:pt x="130492" y="245745"/>
                    <a:pt x="118110" y="245745"/>
                    <a:pt x="103823" y="245745"/>
                  </a:cubicBezTo>
                  <a:cubicBezTo>
                    <a:pt x="103823" y="221933"/>
                    <a:pt x="103823" y="196215"/>
                    <a:pt x="103823" y="168592"/>
                  </a:cubicBezTo>
                  <a:close/>
                  <a:moveTo>
                    <a:pt x="102870" y="475298"/>
                  </a:moveTo>
                  <a:cubicBezTo>
                    <a:pt x="116205" y="475298"/>
                    <a:pt x="128588" y="475298"/>
                    <a:pt x="142875" y="475298"/>
                  </a:cubicBezTo>
                  <a:cubicBezTo>
                    <a:pt x="142875" y="500063"/>
                    <a:pt x="142875" y="524828"/>
                    <a:pt x="142875" y="551498"/>
                  </a:cubicBezTo>
                  <a:cubicBezTo>
                    <a:pt x="130492" y="551498"/>
                    <a:pt x="118110" y="551498"/>
                    <a:pt x="102870" y="551498"/>
                  </a:cubicBezTo>
                  <a:cubicBezTo>
                    <a:pt x="102870" y="525780"/>
                    <a:pt x="102870" y="501015"/>
                    <a:pt x="102870" y="47529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E2A8CBE-F507-453C-A515-8C034CACAF42}"/>
                </a:ext>
              </a:extLst>
            </p:cNvPr>
            <p:cNvSpPr/>
            <p:nvPr/>
          </p:nvSpPr>
          <p:spPr>
            <a:xfrm>
              <a:off x="2205685" y="5269024"/>
              <a:ext cx="228440" cy="480511"/>
            </a:xfrm>
            <a:custGeom>
              <a:avLst/>
              <a:gdLst>
                <a:gd name="connsiteX0" fmla="*/ 238 w 276225"/>
                <a:gd name="connsiteY0" fmla="*/ 583883 h 581025"/>
                <a:gd name="connsiteX1" fmla="*/ 284083 w 276225"/>
                <a:gd name="connsiteY1" fmla="*/ 583883 h 581025"/>
                <a:gd name="connsiteX2" fmla="*/ 283131 w 276225"/>
                <a:gd name="connsiteY2" fmla="*/ 571500 h 581025"/>
                <a:gd name="connsiteX3" fmla="*/ 283131 w 276225"/>
                <a:gd name="connsiteY3" fmla="*/ 27622 h 581025"/>
                <a:gd name="connsiteX4" fmla="*/ 283131 w 276225"/>
                <a:gd name="connsiteY4" fmla="*/ 0 h 581025"/>
                <a:gd name="connsiteX5" fmla="*/ 238 w 276225"/>
                <a:gd name="connsiteY5" fmla="*/ 0 h 581025"/>
                <a:gd name="connsiteX6" fmla="*/ 238 w 276225"/>
                <a:gd name="connsiteY6" fmla="*/ 30480 h 581025"/>
                <a:gd name="connsiteX7" fmla="*/ 1191 w 276225"/>
                <a:gd name="connsiteY7" fmla="*/ 572453 h 581025"/>
                <a:gd name="connsiteX8" fmla="*/ 238 w 276225"/>
                <a:gd name="connsiteY8" fmla="*/ 583883 h 581025"/>
                <a:gd name="connsiteX9" fmla="*/ 190738 w 276225"/>
                <a:gd name="connsiteY9" fmla="*/ 435293 h 581025"/>
                <a:gd name="connsiteX10" fmla="*/ 150733 w 276225"/>
                <a:gd name="connsiteY10" fmla="*/ 435293 h 581025"/>
                <a:gd name="connsiteX11" fmla="*/ 151685 w 276225"/>
                <a:gd name="connsiteY11" fmla="*/ 375285 h 581025"/>
                <a:gd name="connsiteX12" fmla="*/ 175498 w 276225"/>
                <a:gd name="connsiteY12" fmla="*/ 366713 h 581025"/>
                <a:gd name="connsiteX13" fmla="*/ 190738 w 276225"/>
                <a:gd name="connsiteY13" fmla="*/ 380047 h 581025"/>
                <a:gd name="connsiteX14" fmla="*/ 190738 w 276225"/>
                <a:gd name="connsiteY14" fmla="*/ 435293 h 581025"/>
                <a:gd name="connsiteX15" fmla="*/ 257413 w 276225"/>
                <a:gd name="connsiteY15" fmla="*/ 437197 h 581025"/>
                <a:gd name="connsiteX16" fmla="*/ 220266 w 276225"/>
                <a:gd name="connsiteY16" fmla="*/ 433388 h 581025"/>
                <a:gd name="connsiteX17" fmla="*/ 218360 w 276225"/>
                <a:gd name="connsiteY17" fmla="*/ 373380 h 581025"/>
                <a:gd name="connsiteX18" fmla="*/ 257413 w 276225"/>
                <a:gd name="connsiteY18" fmla="*/ 363855 h 581025"/>
                <a:gd name="connsiteX19" fmla="*/ 257413 w 276225"/>
                <a:gd name="connsiteY19" fmla="*/ 437197 h 581025"/>
                <a:gd name="connsiteX20" fmla="*/ 215503 w 276225"/>
                <a:gd name="connsiteY20" fmla="*/ 73343 h 581025"/>
                <a:gd name="connsiteX21" fmla="*/ 256460 w 276225"/>
                <a:gd name="connsiteY21" fmla="*/ 73343 h 581025"/>
                <a:gd name="connsiteX22" fmla="*/ 256460 w 276225"/>
                <a:gd name="connsiteY22" fmla="*/ 140970 h 581025"/>
                <a:gd name="connsiteX23" fmla="*/ 232648 w 276225"/>
                <a:gd name="connsiteY23" fmla="*/ 141922 h 581025"/>
                <a:gd name="connsiteX24" fmla="*/ 215503 w 276225"/>
                <a:gd name="connsiteY24" fmla="*/ 124778 h 581025"/>
                <a:gd name="connsiteX25" fmla="*/ 215503 w 276225"/>
                <a:gd name="connsiteY25" fmla="*/ 73343 h 581025"/>
                <a:gd name="connsiteX26" fmla="*/ 215503 w 276225"/>
                <a:gd name="connsiteY26" fmla="*/ 211455 h 581025"/>
                <a:gd name="connsiteX27" fmla="*/ 215503 w 276225"/>
                <a:gd name="connsiteY27" fmla="*/ 168593 h 581025"/>
                <a:gd name="connsiteX28" fmla="*/ 258366 w 276225"/>
                <a:gd name="connsiteY28" fmla="*/ 168593 h 581025"/>
                <a:gd name="connsiteX29" fmla="*/ 258366 w 276225"/>
                <a:gd name="connsiteY29" fmla="*/ 212408 h 581025"/>
                <a:gd name="connsiteX30" fmla="*/ 237410 w 276225"/>
                <a:gd name="connsiteY30" fmla="*/ 238125 h 581025"/>
                <a:gd name="connsiteX31" fmla="*/ 215503 w 276225"/>
                <a:gd name="connsiteY31" fmla="*/ 211455 h 581025"/>
                <a:gd name="connsiteX32" fmla="*/ 215503 w 276225"/>
                <a:gd name="connsiteY32" fmla="*/ 293370 h 581025"/>
                <a:gd name="connsiteX33" fmla="*/ 256460 w 276225"/>
                <a:gd name="connsiteY33" fmla="*/ 264795 h 581025"/>
                <a:gd name="connsiteX34" fmla="*/ 256460 w 276225"/>
                <a:gd name="connsiteY34" fmla="*/ 342900 h 581025"/>
                <a:gd name="connsiteX35" fmla="*/ 229791 w 276225"/>
                <a:gd name="connsiteY35" fmla="*/ 341947 h 581025"/>
                <a:gd name="connsiteX36" fmla="*/ 215503 w 276225"/>
                <a:gd name="connsiteY36" fmla="*/ 327660 h 581025"/>
                <a:gd name="connsiteX37" fmla="*/ 215503 w 276225"/>
                <a:gd name="connsiteY37" fmla="*/ 293370 h 581025"/>
                <a:gd name="connsiteX38" fmla="*/ 149781 w 276225"/>
                <a:gd name="connsiteY38" fmla="*/ 214313 h 581025"/>
                <a:gd name="connsiteX39" fmla="*/ 149781 w 276225"/>
                <a:gd name="connsiteY39" fmla="*/ 168593 h 581025"/>
                <a:gd name="connsiteX40" fmla="*/ 190738 w 276225"/>
                <a:gd name="connsiteY40" fmla="*/ 168593 h 581025"/>
                <a:gd name="connsiteX41" fmla="*/ 190738 w 276225"/>
                <a:gd name="connsiteY41" fmla="*/ 214313 h 581025"/>
                <a:gd name="connsiteX42" fmla="*/ 170735 w 276225"/>
                <a:gd name="connsiteY42" fmla="*/ 238125 h 581025"/>
                <a:gd name="connsiteX43" fmla="*/ 149781 w 276225"/>
                <a:gd name="connsiteY43" fmla="*/ 214313 h 581025"/>
                <a:gd name="connsiteX44" fmla="*/ 92631 w 276225"/>
                <a:gd name="connsiteY44" fmla="*/ 73343 h 581025"/>
                <a:gd name="connsiteX45" fmla="*/ 134541 w 276225"/>
                <a:gd name="connsiteY45" fmla="*/ 73343 h 581025"/>
                <a:gd name="connsiteX46" fmla="*/ 134541 w 276225"/>
                <a:gd name="connsiteY46" fmla="*/ 128588 h 581025"/>
                <a:gd name="connsiteX47" fmla="*/ 113585 w 276225"/>
                <a:gd name="connsiteY47" fmla="*/ 141922 h 581025"/>
                <a:gd name="connsiteX48" fmla="*/ 92631 w 276225"/>
                <a:gd name="connsiteY48" fmla="*/ 129540 h 581025"/>
                <a:gd name="connsiteX49" fmla="*/ 92631 w 276225"/>
                <a:gd name="connsiteY49" fmla="*/ 73343 h 581025"/>
                <a:gd name="connsiteX50" fmla="*/ 134541 w 276225"/>
                <a:gd name="connsiteY50" fmla="*/ 170497 h 581025"/>
                <a:gd name="connsiteX51" fmla="*/ 134541 w 276225"/>
                <a:gd name="connsiteY51" fmla="*/ 223838 h 581025"/>
                <a:gd name="connsiteX52" fmla="*/ 113585 w 276225"/>
                <a:gd name="connsiteY52" fmla="*/ 237172 h 581025"/>
                <a:gd name="connsiteX53" fmla="*/ 92631 w 276225"/>
                <a:gd name="connsiteY53" fmla="*/ 223838 h 581025"/>
                <a:gd name="connsiteX54" fmla="*/ 92631 w 276225"/>
                <a:gd name="connsiteY54" fmla="*/ 199072 h 581025"/>
                <a:gd name="connsiteX55" fmla="*/ 134541 w 276225"/>
                <a:gd name="connsiteY55" fmla="*/ 170497 h 581025"/>
                <a:gd name="connsiteX56" fmla="*/ 91678 w 276225"/>
                <a:gd name="connsiteY56" fmla="*/ 281940 h 581025"/>
                <a:gd name="connsiteX57" fmla="*/ 112633 w 276225"/>
                <a:gd name="connsiteY57" fmla="*/ 260033 h 581025"/>
                <a:gd name="connsiteX58" fmla="*/ 134541 w 276225"/>
                <a:gd name="connsiteY58" fmla="*/ 281940 h 581025"/>
                <a:gd name="connsiteX59" fmla="*/ 134541 w 276225"/>
                <a:gd name="connsiteY59" fmla="*/ 302895 h 581025"/>
                <a:gd name="connsiteX60" fmla="*/ 134541 w 276225"/>
                <a:gd name="connsiteY60" fmla="*/ 319088 h 581025"/>
                <a:gd name="connsiteX61" fmla="*/ 114538 w 276225"/>
                <a:gd name="connsiteY61" fmla="*/ 342900 h 581025"/>
                <a:gd name="connsiteX62" fmla="*/ 92631 w 276225"/>
                <a:gd name="connsiteY62" fmla="*/ 318135 h 581025"/>
                <a:gd name="connsiteX63" fmla="*/ 91678 w 276225"/>
                <a:gd name="connsiteY63" fmla="*/ 281940 h 581025"/>
                <a:gd name="connsiteX64" fmla="*/ 38338 w 276225"/>
                <a:gd name="connsiteY64" fmla="*/ 73343 h 581025"/>
                <a:gd name="connsiteX65" fmla="*/ 65960 w 276225"/>
                <a:gd name="connsiteY65" fmla="*/ 73343 h 581025"/>
                <a:gd name="connsiteX66" fmla="*/ 65960 w 276225"/>
                <a:gd name="connsiteY66" fmla="*/ 140970 h 581025"/>
                <a:gd name="connsiteX67" fmla="*/ 38338 w 276225"/>
                <a:gd name="connsiteY67" fmla="*/ 140970 h 581025"/>
                <a:gd name="connsiteX68" fmla="*/ 38338 w 276225"/>
                <a:gd name="connsiteY68" fmla="*/ 73343 h 581025"/>
                <a:gd name="connsiteX69" fmla="*/ 35481 w 276225"/>
                <a:gd name="connsiteY69" fmla="*/ 277178 h 581025"/>
                <a:gd name="connsiteX70" fmla="*/ 51673 w 276225"/>
                <a:gd name="connsiteY70" fmla="*/ 260985 h 581025"/>
                <a:gd name="connsiteX71" fmla="*/ 67866 w 276225"/>
                <a:gd name="connsiteY71" fmla="*/ 277178 h 581025"/>
                <a:gd name="connsiteX72" fmla="*/ 67866 w 276225"/>
                <a:gd name="connsiteY72" fmla="*/ 301943 h 581025"/>
                <a:gd name="connsiteX73" fmla="*/ 67866 w 276225"/>
                <a:gd name="connsiteY73" fmla="*/ 326708 h 581025"/>
                <a:gd name="connsiteX74" fmla="*/ 50721 w 276225"/>
                <a:gd name="connsiteY74" fmla="*/ 340995 h 581025"/>
                <a:gd name="connsiteX75" fmla="*/ 36433 w 276225"/>
                <a:gd name="connsiteY75" fmla="*/ 326708 h 581025"/>
                <a:gd name="connsiteX76" fmla="*/ 35481 w 276225"/>
                <a:gd name="connsiteY76" fmla="*/ 277178 h 581025"/>
                <a:gd name="connsiteX77" fmla="*/ 36433 w 276225"/>
                <a:gd name="connsiteY77" fmla="*/ 379095 h 581025"/>
                <a:gd name="connsiteX78" fmla="*/ 52626 w 276225"/>
                <a:gd name="connsiteY78" fmla="*/ 367665 h 581025"/>
                <a:gd name="connsiteX79" fmla="*/ 65960 w 276225"/>
                <a:gd name="connsiteY79" fmla="*/ 379095 h 581025"/>
                <a:gd name="connsiteX80" fmla="*/ 66913 w 276225"/>
                <a:gd name="connsiteY80" fmla="*/ 435293 h 581025"/>
                <a:gd name="connsiteX81" fmla="*/ 35481 w 276225"/>
                <a:gd name="connsiteY81" fmla="*/ 435293 h 581025"/>
                <a:gd name="connsiteX82" fmla="*/ 36433 w 276225"/>
                <a:gd name="connsiteY82" fmla="*/ 37909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76225" h="581025">
                  <a:moveTo>
                    <a:pt x="238" y="583883"/>
                  </a:moveTo>
                  <a:lnTo>
                    <a:pt x="284083" y="583883"/>
                  </a:lnTo>
                  <a:cubicBezTo>
                    <a:pt x="283131" y="580072"/>
                    <a:pt x="283131" y="576263"/>
                    <a:pt x="283131" y="571500"/>
                  </a:cubicBezTo>
                  <a:cubicBezTo>
                    <a:pt x="284083" y="390525"/>
                    <a:pt x="284083" y="208597"/>
                    <a:pt x="283131" y="27622"/>
                  </a:cubicBezTo>
                  <a:cubicBezTo>
                    <a:pt x="283131" y="19050"/>
                    <a:pt x="283131" y="9525"/>
                    <a:pt x="283131" y="0"/>
                  </a:cubicBezTo>
                  <a:cubicBezTo>
                    <a:pt x="187881" y="0"/>
                    <a:pt x="95488" y="0"/>
                    <a:pt x="238" y="0"/>
                  </a:cubicBezTo>
                  <a:cubicBezTo>
                    <a:pt x="238" y="11430"/>
                    <a:pt x="238" y="20955"/>
                    <a:pt x="238" y="30480"/>
                  </a:cubicBezTo>
                  <a:cubicBezTo>
                    <a:pt x="238" y="211455"/>
                    <a:pt x="-715" y="391478"/>
                    <a:pt x="1191" y="572453"/>
                  </a:cubicBezTo>
                  <a:cubicBezTo>
                    <a:pt x="2143" y="576263"/>
                    <a:pt x="1191" y="580072"/>
                    <a:pt x="238" y="583883"/>
                  </a:cubicBezTo>
                  <a:close/>
                  <a:moveTo>
                    <a:pt x="190738" y="435293"/>
                  </a:moveTo>
                  <a:cubicBezTo>
                    <a:pt x="176451" y="435293"/>
                    <a:pt x="165973" y="435293"/>
                    <a:pt x="150733" y="435293"/>
                  </a:cubicBezTo>
                  <a:cubicBezTo>
                    <a:pt x="150733" y="415290"/>
                    <a:pt x="149781" y="395288"/>
                    <a:pt x="151685" y="375285"/>
                  </a:cubicBezTo>
                  <a:cubicBezTo>
                    <a:pt x="152638" y="371475"/>
                    <a:pt x="166926" y="366713"/>
                    <a:pt x="175498" y="366713"/>
                  </a:cubicBezTo>
                  <a:cubicBezTo>
                    <a:pt x="181213" y="366713"/>
                    <a:pt x="189785" y="374333"/>
                    <a:pt x="190738" y="380047"/>
                  </a:cubicBezTo>
                  <a:cubicBezTo>
                    <a:pt x="191691" y="397193"/>
                    <a:pt x="190738" y="415290"/>
                    <a:pt x="190738" y="435293"/>
                  </a:cubicBezTo>
                  <a:close/>
                  <a:moveTo>
                    <a:pt x="257413" y="437197"/>
                  </a:moveTo>
                  <a:cubicBezTo>
                    <a:pt x="244078" y="436245"/>
                    <a:pt x="221218" y="437197"/>
                    <a:pt x="220266" y="433388"/>
                  </a:cubicBezTo>
                  <a:cubicBezTo>
                    <a:pt x="216456" y="414338"/>
                    <a:pt x="215503" y="393383"/>
                    <a:pt x="218360" y="373380"/>
                  </a:cubicBezTo>
                  <a:cubicBezTo>
                    <a:pt x="219313" y="368618"/>
                    <a:pt x="241221" y="367665"/>
                    <a:pt x="257413" y="363855"/>
                  </a:cubicBezTo>
                  <a:cubicBezTo>
                    <a:pt x="257413" y="390525"/>
                    <a:pt x="257413" y="411480"/>
                    <a:pt x="257413" y="437197"/>
                  </a:cubicBezTo>
                  <a:close/>
                  <a:moveTo>
                    <a:pt x="215503" y="73343"/>
                  </a:moveTo>
                  <a:cubicBezTo>
                    <a:pt x="230743" y="73343"/>
                    <a:pt x="243126" y="73343"/>
                    <a:pt x="256460" y="73343"/>
                  </a:cubicBezTo>
                  <a:cubicBezTo>
                    <a:pt x="256460" y="95250"/>
                    <a:pt x="256460" y="117158"/>
                    <a:pt x="256460" y="140970"/>
                  </a:cubicBezTo>
                  <a:cubicBezTo>
                    <a:pt x="248841" y="140970"/>
                    <a:pt x="240268" y="141922"/>
                    <a:pt x="232648" y="141922"/>
                  </a:cubicBezTo>
                  <a:cubicBezTo>
                    <a:pt x="220266" y="142875"/>
                    <a:pt x="214551" y="138113"/>
                    <a:pt x="215503" y="124778"/>
                  </a:cubicBezTo>
                  <a:cubicBezTo>
                    <a:pt x="216456" y="108585"/>
                    <a:pt x="215503" y="92393"/>
                    <a:pt x="215503" y="73343"/>
                  </a:cubicBezTo>
                  <a:close/>
                  <a:moveTo>
                    <a:pt x="215503" y="211455"/>
                  </a:moveTo>
                  <a:cubicBezTo>
                    <a:pt x="216456" y="198120"/>
                    <a:pt x="215503" y="184785"/>
                    <a:pt x="215503" y="168593"/>
                  </a:cubicBezTo>
                  <a:cubicBezTo>
                    <a:pt x="229791" y="168593"/>
                    <a:pt x="242173" y="168593"/>
                    <a:pt x="258366" y="168593"/>
                  </a:cubicBezTo>
                  <a:cubicBezTo>
                    <a:pt x="258366" y="183833"/>
                    <a:pt x="257413" y="198120"/>
                    <a:pt x="258366" y="212408"/>
                  </a:cubicBezTo>
                  <a:cubicBezTo>
                    <a:pt x="259318" y="227647"/>
                    <a:pt x="258366" y="238125"/>
                    <a:pt x="237410" y="238125"/>
                  </a:cubicBezTo>
                  <a:cubicBezTo>
                    <a:pt x="216456" y="238125"/>
                    <a:pt x="214551" y="228600"/>
                    <a:pt x="215503" y="211455"/>
                  </a:cubicBezTo>
                  <a:close/>
                  <a:moveTo>
                    <a:pt x="215503" y="293370"/>
                  </a:moveTo>
                  <a:cubicBezTo>
                    <a:pt x="215503" y="258128"/>
                    <a:pt x="218360" y="256222"/>
                    <a:pt x="256460" y="264795"/>
                  </a:cubicBezTo>
                  <a:cubicBezTo>
                    <a:pt x="256460" y="289560"/>
                    <a:pt x="256460" y="314325"/>
                    <a:pt x="256460" y="342900"/>
                  </a:cubicBezTo>
                  <a:cubicBezTo>
                    <a:pt x="245983" y="342900"/>
                    <a:pt x="237410" y="344805"/>
                    <a:pt x="229791" y="341947"/>
                  </a:cubicBezTo>
                  <a:cubicBezTo>
                    <a:pt x="224076" y="340043"/>
                    <a:pt x="216456" y="333375"/>
                    <a:pt x="215503" y="327660"/>
                  </a:cubicBezTo>
                  <a:cubicBezTo>
                    <a:pt x="214551" y="316230"/>
                    <a:pt x="215503" y="304800"/>
                    <a:pt x="215503" y="293370"/>
                  </a:cubicBezTo>
                  <a:close/>
                  <a:moveTo>
                    <a:pt x="149781" y="214313"/>
                  </a:moveTo>
                  <a:cubicBezTo>
                    <a:pt x="150733" y="199072"/>
                    <a:pt x="149781" y="184785"/>
                    <a:pt x="149781" y="168593"/>
                  </a:cubicBezTo>
                  <a:cubicBezTo>
                    <a:pt x="164068" y="168593"/>
                    <a:pt x="175498" y="168593"/>
                    <a:pt x="190738" y="168593"/>
                  </a:cubicBezTo>
                  <a:cubicBezTo>
                    <a:pt x="190738" y="184785"/>
                    <a:pt x="189785" y="199072"/>
                    <a:pt x="190738" y="214313"/>
                  </a:cubicBezTo>
                  <a:cubicBezTo>
                    <a:pt x="191691" y="229553"/>
                    <a:pt x="188833" y="238125"/>
                    <a:pt x="170735" y="238125"/>
                  </a:cubicBezTo>
                  <a:cubicBezTo>
                    <a:pt x="152638" y="238125"/>
                    <a:pt x="148828" y="230505"/>
                    <a:pt x="149781" y="214313"/>
                  </a:cubicBezTo>
                  <a:close/>
                  <a:moveTo>
                    <a:pt x="92631" y="73343"/>
                  </a:moveTo>
                  <a:cubicBezTo>
                    <a:pt x="108823" y="73343"/>
                    <a:pt x="120253" y="73343"/>
                    <a:pt x="134541" y="73343"/>
                  </a:cubicBezTo>
                  <a:cubicBezTo>
                    <a:pt x="134541" y="92393"/>
                    <a:pt x="134541" y="110490"/>
                    <a:pt x="134541" y="128588"/>
                  </a:cubicBezTo>
                  <a:cubicBezTo>
                    <a:pt x="134541" y="144780"/>
                    <a:pt x="123110" y="141922"/>
                    <a:pt x="113585" y="141922"/>
                  </a:cubicBezTo>
                  <a:cubicBezTo>
                    <a:pt x="104060" y="141922"/>
                    <a:pt x="92631" y="145733"/>
                    <a:pt x="92631" y="129540"/>
                  </a:cubicBezTo>
                  <a:cubicBezTo>
                    <a:pt x="92631" y="111443"/>
                    <a:pt x="92631" y="93345"/>
                    <a:pt x="92631" y="73343"/>
                  </a:cubicBezTo>
                  <a:close/>
                  <a:moveTo>
                    <a:pt x="134541" y="170497"/>
                  </a:moveTo>
                  <a:cubicBezTo>
                    <a:pt x="134541" y="187643"/>
                    <a:pt x="134541" y="205740"/>
                    <a:pt x="134541" y="223838"/>
                  </a:cubicBezTo>
                  <a:cubicBezTo>
                    <a:pt x="134541" y="240030"/>
                    <a:pt x="123110" y="237172"/>
                    <a:pt x="113585" y="237172"/>
                  </a:cubicBezTo>
                  <a:cubicBezTo>
                    <a:pt x="104060" y="237172"/>
                    <a:pt x="92631" y="240030"/>
                    <a:pt x="92631" y="223838"/>
                  </a:cubicBezTo>
                  <a:cubicBezTo>
                    <a:pt x="92631" y="215265"/>
                    <a:pt x="92631" y="207645"/>
                    <a:pt x="92631" y="199072"/>
                  </a:cubicBezTo>
                  <a:cubicBezTo>
                    <a:pt x="92631" y="162878"/>
                    <a:pt x="93583" y="161925"/>
                    <a:pt x="134541" y="170497"/>
                  </a:cubicBezTo>
                  <a:close/>
                  <a:moveTo>
                    <a:pt x="91678" y="281940"/>
                  </a:moveTo>
                  <a:cubicBezTo>
                    <a:pt x="90726" y="265747"/>
                    <a:pt x="96441" y="260985"/>
                    <a:pt x="112633" y="260033"/>
                  </a:cubicBezTo>
                  <a:cubicBezTo>
                    <a:pt x="129778" y="260033"/>
                    <a:pt x="136446" y="264795"/>
                    <a:pt x="134541" y="281940"/>
                  </a:cubicBezTo>
                  <a:cubicBezTo>
                    <a:pt x="133588" y="288608"/>
                    <a:pt x="134541" y="295275"/>
                    <a:pt x="134541" y="302895"/>
                  </a:cubicBezTo>
                  <a:cubicBezTo>
                    <a:pt x="134541" y="308610"/>
                    <a:pt x="134541" y="313372"/>
                    <a:pt x="134541" y="319088"/>
                  </a:cubicBezTo>
                  <a:cubicBezTo>
                    <a:pt x="136446" y="334328"/>
                    <a:pt x="132635" y="342900"/>
                    <a:pt x="114538" y="342900"/>
                  </a:cubicBezTo>
                  <a:cubicBezTo>
                    <a:pt x="95488" y="342900"/>
                    <a:pt x="90726" y="335280"/>
                    <a:pt x="92631" y="318135"/>
                  </a:cubicBezTo>
                  <a:cubicBezTo>
                    <a:pt x="92631" y="306705"/>
                    <a:pt x="92631" y="294322"/>
                    <a:pt x="91678" y="281940"/>
                  </a:cubicBezTo>
                  <a:close/>
                  <a:moveTo>
                    <a:pt x="38338" y="73343"/>
                  </a:moveTo>
                  <a:cubicBezTo>
                    <a:pt x="47863" y="73343"/>
                    <a:pt x="55483" y="73343"/>
                    <a:pt x="65960" y="73343"/>
                  </a:cubicBezTo>
                  <a:cubicBezTo>
                    <a:pt x="65960" y="95250"/>
                    <a:pt x="65960" y="117158"/>
                    <a:pt x="65960" y="140970"/>
                  </a:cubicBezTo>
                  <a:cubicBezTo>
                    <a:pt x="56435" y="140970"/>
                    <a:pt x="48816" y="140970"/>
                    <a:pt x="38338" y="140970"/>
                  </a:cubicBezTo>
                  <a:cubicBezTo>
                    <a:pt x="38338" y="119063"/>
                    <a:pt x="38338" y="97155"/>
                    <a:pt x="38338" y="73343"/>
                  </a:cubicBezTo>
                  <a:close/>
                  <a:moveTo>
                    <a:pt x="35481" y="277178"/>
                  </a:moveTo>
                  <a:cubicBezTo>
                    <a:pt x="35481" y="265747"/>
                    <a:pt x="39291" y="260985"/>
                    <a:pt x="51673" y="260985"/>
                  </a:cubicBezTo>
                  <a:cubicBezTo>
                    <a:pt x="64056" y="260985"/>
                    <a:pt x="67866" y="265747"/>
                    <a:pt x="67866" y="277178"/>
                  </a:cubicBezTo>
                  <a:cubicBezTo>
                    <a:pt x="67866" y="285750"/>
                    <a:pt x="67866" y="294322"/>
                    <a:pt x="67866" y="301943"/>
                  </a:cubicBezTo>
                  <a:cubicBezTo>
                    <a:pt x="67866" y="310515"/>
                    <a:pt x="67866" y="319088"/>
                    <a:pt x="67866" y="326708"/>
                  </a:cubicBezTo>
                  <a:cubicBezTo>
                    <a:pt x="68818" y="339090"/>
                    <a:pt x="61198" y="343853"/>
                    <a:pt x="50721" y="340995"/>
                  </a:cubicBezTo>
                  <a:cubicBezTo>
                    <a:pt x="45006" y="339090"/>
                    <a:pt x="37385" y="332422"/>
                    <a:pt x="36433" y="326708"/>
                  </a:cubicBezTo>
                  <a:cubicBezTo>
                    <a:pt x="34528" y="310515"/>
                    <a:pt x="36433" y="294322"/>
                    <a:pt x="35481" y="277178"/>
                  </a:cubicBezTo>
                  <a:close/>
                  <a:moveTo>
                    <a:pt x="36433" y="379095"/>
                  </a:moveTo>
                  <a:cubicBezTo>
                    <a:pt x="37385" y="374333"/>
                    <a:pt x="46910" y="367665"/>
                    <a:pt x="52626" y="367665"/>
                  </a:cubicBezTo>
                  <a:cubicBezTo>
                    <a:pt x="57388" y="367665"/>
                    <a:pt x="65960" y="375285"/>
                    <a:pt x="65960" y="379095"/>
                  </a:cubicBezTo>
                  <a:cubicBezTo>
                    <a:pt x="67866" y="397193"/>
                    <a:pt x="66913" y="415290"/>
                    <a:pt x="66913" y="435293"/>
                  </a:cubicBezTo>
                  <a:cubicBezTo>
                    <a:pt x="55483" y="435293"/>
                    <a:pt x="46910" y="435293"/>
                    <a:pt x="35481" y="435293"/>
                  </a:cubicBezTo>
                  <a:cubicBezTo>
                    <a:pt x="36433" y="416243"/>
                    <a:pt x="34528" y="397193"/>
                    <a:pt x="36433" y="3790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24A15E8-A72C-4C85-823D-990AC879F6E4}"/>
                </a:ext>
              </a:extLst>
            </p:cNvPr>
            <p:cNvSpPr/>
            <p:nvPr/>
          </p:nvSpPr>
          <p:spPr>
            <a:xfrm>
              <a:off x="4305191" y="5032707"/>
              <a:ext cx="275703" cy="716828"/>
            </a:xfrm>
            <a:custGeom>
              <a:avLst/>
              <a:gdLst>
                <a:gd name="connsiteX0" fmla="*/ 341947 w 333375"/>
                <a:gd name="connsiteY0" fmla="*/ 873443 h 866775"/>
                <a:gd name="connsiteX1" fmla="*/ 341947 w 333375"/>
                <a:gd name="connsiteY1" fmla="*/ 143828 h 866775"/>
                <a:gd name="connsiteX2" fmla="*/ 332422 w 333375"/>
                <a:gd name="connsiteY2" fmla="*/ 141922 h 866775"/>
                <a:gd name="connsiteX3" fmla="*/ 242888 w 333375"/>
                <a:gd name="connsiteY3" fmla="*/ 141922 h 866775"/>
                <a:gd name="connsiteX4" fmla="*/ 189548 w 333375"/>
                <a:gd name="connsiteY4" fmla="*/ 89535 h 866775"/>
                <a:gd name="connsiteX5" fmla="*/ 189548 w 333375"/>
                <a:gd name="connsiteY5" fmla="*/ 0 h 866775"/>
                <a:gd name="connsiteX6" fmla="*/ 152400 w 333375"/>
                <a:gd name="connsiteY6" fmla="*/ 0 h 866775"/>
                <a:gd name="connsiteX7" fmla="*/ 152400 w 333375"/>
                <a:gd name="connsiteY7" fmla="*/ 141922 h 866775"/>
                <a:gd name="connsiteX8" fmla="*/ 0 w 333375"/>
                <a:gd name="connsiteY8" fmla="*/ 141922 h 866775"/>
                <a:gd name="connsiteX9" fmla="*/ 0 w 333375"/>
                <a:gd name="connsiteY9" fmla="*/ 874395 h 866775"/>
                <a:gd name="connsiteX10" fmla="*/ 341947 w 333375"/>
                <a:gd name="connsiteY10" fmla="*/ 874395 h 866775"/>
                <a:gd name="connsiteX11" fmla="*/ 286703 w 333375"/>
                <a:gd name="connsiteY11" fmla="*/ 693420 h 866775"/>
                <a:gd name="connsiteX12" fmla="*/ 246698 w 333375"/>
                <a:gd name="connsiteY12" fmla="*/ 693420 h 866775"/>
                <a:gd name="connsiteX13" fmla="*/ 247650 w 333375"/>
                <a:gd name="connsiteY13" fmla="*/ 584835 h 866775"/>
                <a:gd name="connsiteX14" fmla="*/ 270510 w 333375"/>
                <a:gd name="connsiteY14" fmla="*/ 576263 h 866775"/>
                <a:gd name="connsiteX15" fmla="*/ 285750 w 333375"/>
                <a:gd name="connsiteY15" fmla="*/ 588645 h 866775"/>
                <a:gd name="connsiteX16" fmla="*/ 286703 w 333375"/>
                <a:gd name="connsiteY16" fmla="*/ 693420 h 866775"/>
                <a:gd name="connsiteX17" fmla="*/ 247650 w 333375"/>
                <a:gd name="connsiteY17" fmla="*/ 529590 h 866775"/>
                <a:gd name="connsiteX18" fmla="*/ 247650 w 333375"/>
                <a:gd name="connsiteY18" fmla="*/ 415290 h 866775"/>
                <a:gd name="connsiteX19" fmla="*/ 285750 w 333375"/>
                <a:gd name="connsiteY19" fmla="*/ 415290 h 866775"/>
                <a:gd name="connsiteX20" fmla="*/ 285750 w 333375"/>
                <a:gd name="connsiteY20" fmla="*/ 529590 h 866775"/>
                <a:gd name="connsiteX21" fmla="*/ 247650 w 333375"/>
                <a:gd name="connsiteY21" fmla="*/ 529590 h 866775"/>
                <a:gd name="connsiteX22" fmla="*/ 247650 w 333375"/>
                <a:gd name="connsiteY22" fmla="*/ 261938 h 866775"/>
                <a:gd name="connsiteX23" fmla="*/ 269558 w 333375"/>
                <a:gd name="connsiteY23" fmla="*/ 251460 h 866775"/>
                <a:gd name="connsiteX24" fmla="*/ 286703 w 333375"/>
                <a:gd name="connsiteY24" fmla="*/ 264795 h 866775"/>
                <a:gd name="connsiteX25" fmla="*/ 287655 w 333375"/>
                <a:gd name="connsiteY25" fmla="*/ 369570 h 866775"/>
                <a:gd name="connsiteX26" fmla="*/ 247650 w 333375"/>
                <a:gd name="connsiteY26" fmla="*/ 369570 h 866775"/>
                <a:gd name="connsiteX27" fmla="*/ 247650 w 333375"/>
                <a:gd name="connsiteY27" fmla="*/ 261938 h 866775"/>
                <a:gd name="connsiteX28" fmla="*/ 221933 w 333375"/>
                <a:gd name="connsiteY28" fmla="*/ 693420 h 866775"/>
                <a:gd name="connsiteX29" fmla="*/ 180023 w 333375"/>
                <a:gd name="connsiteY29" fmla="*/ 693420 h 866775"/>
                <a:gd name="connsiteX30" fmla="*/ 180975 w 333375"/>
                <a:gd name="connsiteY30" fmla="*/ 584835 h 866775"/>
                <a:gd name="connsiteX31" fmla="*/ 206692 w 333375"/>
                <a:gd name="connsiteY31" fmla="*/ 576263 h 866775"/>
                <a:gd name="connsiteX32" fmla="*/ 221933 w 333375"/>
                <a:gd name="connsiteY32" fmla="*/ 589597 h 866775"/>
                <a:gd name="connsiteX33" fmla="*/ 221933 w 333375"/>
                <a:gd name="connsiteY33" fmla="*/ 693420 h 866775"/>
                <a:gd name="connsiteX34" fmla="*/ 180023 w 333375"/>
                <a:gd name="connsiteY34" fmla="*/ 260032 h 866775"/>
                <a:gd name="connsiteX35" fmla="*/ 204788 w 333375"/>
                <a:gd name="connsiteY35" fmla="*/ 250507 h 866775"/>
                <a:gd name="connsiteX36" fmla="*/ 220027 w 333375"/>
                <a:gd name="connsiteY36" fmla="*/ 262890 h 866775"/>
                <a:gd name="connsiteX37" fmla="*/ 220980 w 333375"/>
                <a:gd name="connsiteY37" fmla="*/ 367665 h 866775"/>
                <a:gd name="connsiteX38" fmla="*/ 179070 w 333375"/>
                <a:gd name="connsiteY38" fmla="*/ 367665 h 866775"/>
                <a:gd name="connsiteX39" fmla="*/ 180023 w 333375"/>
                <a:gd name="connsiteY39" fmla="*/ 260032 h 866775"/>
                <a:gd name="connsiteX40" fmla="*/ 111442 w 333375"/>
                <a:gd name="connsiteY40" fmla="*/ 416243 h 866775"/>
                <a:gd name="connsiteX41" fmla="*/ 153352 w 333375"/>
                <a:gd name="connsiteY41" fmla="*/ 416243 h 866775"/>
                <a:gd name="connsiteX42" fmla="*/ 153352 w 333375"/>
                <a:gd name="connsiteY42" fmla="*/ 529590 h 866775"/>
                <a:gd name="connsiteX43" fmla="*/ 133350 w 333375"/>
                <a:gd name="connsiteY43" fmla="*/ 531495 h 866775"/>
                <a:gd name="connsiteX44" fmla="*/ 110490 w 333375"/>
                <a:gd name="connsiteY44" fmla="*/ 510540 h 866775"/>
                <a:gd name="connsiteX45" fmla="*/ 111442 w 333375"/>
                <a:gd name="connsiteY45" fmla="*/ 416243 h 866775"/>
                <a:gd name="connsiteX46" fmla="*/ 47625 w 333375"/>
                <a:gd name="connsiteY46" fmla="*/ 252413 h 866775"/>
                <a:gd name="connsiteX47" fmla="*/ 88583 w 333375"/>
                <a:gd name="connsiteY47" fmla="*/ 284797 h 866775"/>
                <a:gd name="connsiteX48" fmla="*/ 88583 w 333375"/>
                <a:gd name="connsiteY48" fmla="*/ 334328 h 866775"/>
                <a:gd name="connsiteX49" fmla="*/ 47625 w 333375"/>
                <a:gd name="connsiteY49" fmla="*/ 367665 h 866775"/>
                <a:gd name="connsiteX50" fmla="*/ 47625 w 333375"/>
                <a:gd name="connsiteY50" fmla="*/ 252413 h 866775"/>
                <a:gd name="connsiteX51" fmla="*/ 47625 w 333375"/>
                <a:gd name="connsiteY51" fmla="*/ 415290 h 866775"/>
                <a:gd name="connsiteX52" fmla="*/ 88583 w 333375"/>
                <a:gd name="connsiteY52" fmla="*/ 415290 h 866775"/>
                <a:gd name="connsiteX53" fmla="*/ 87630 w 333375"/>
                <a:gd name="connsiteY53" fmla="*/ 519113 h 866775"/>
                <a:gd name="connsiteX54" fmla="*/ 74295 w 333375"/>
                <a:gd name="connsiteY54" fmla="*/ 529590 h 866775"/>
                <a:gd name="connsiteX55" fmla="*/ 46673 w 333375"/>
                <a:gd name="connsiteY55" fmla="*/ 530543 h 866775"/>
                <a:gd name="connsiteX56" fmla="*/ 47625 w 333375"/>
                <a:gd name="connsiteY56" fmla="*/ 415290 h 866775"/>
                <a:gd name="connsiteX57" fmla="*/ 46673 w 333375"/>
                <a:gd name="connsiteY57" fmla="*/ 579120 h 866775"/>
                <a:gd name="connsiteX58" fmla="*/ 88583 w 333375"/>
                <a:gd name="connsiteY58" fmla="*/ 606743 h 866775"/>
                <a:gd name="connsiteX59" fmla="*/ 88583 w 333375"/>
                <a:gd name="connsiteY59" fmla="*/ 661988 h 866775"/>
                <a:gd name="connsiteX60" fmla="*/ 46673 w 333375"/>
                <a:gd name="connsiteY60" fmla="*/ 692468 h 866775"/>
                <a:gd name="connsiteX61" fmla="*/ 46673 w 333375"/>
                <a:gd name="connsiteY61" fmla="*/ 57912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3375" h="866775">
                  <a:moveTo>
                    <a:pt x="341947" y="873443"/>
                  </a:moveTo>
                  <a:cubicBezTo>
                    <a:pt x="341947" y="628650"/>
                    <a:pt x="341947" y="385763"/>
                    <a:pt x="341947" y="143828"/>
                  </a:cubicBezTo>
                  <a:cubicBezTo>
                    <a:pt x="337185" y="142875"/>
                    <a:pt x="334328" y="141922"/>
                    <a:pt x="332422" y="141922"/>
                  </a:cubicBezTo>
                  <a:cubicBezTo>
                    <a:pt x="302895" y="141922"/>
                    <a:pt x="273367" y="141922"/>
                    <a:pt x="242888" y="141922"/>
                  </a:cubicBezTo>
                  <a:cubicBezTo>
                    <a:pt x="189548" y="141922"/>
                    <a:pt x="189548" y="141922"/>
                    <a:pt x="189548" y="89535"/>
                  </a:cubicBezTo>
                  <a:cubicBezTo>
                    <a:pt x="189548" y="60007"/>
                    <a:pt x="189548" y="30480"/>
                    <a:pt x="189548" y="0"/>
                  </a:cubicBezTo>
                  <a:cubicBezTo>
                    <a:pt x="176213" y="0"/>
                    <a:pt x="165735" y="0"/>
                    <a:pt x="152400" y="0"/>
                  </a:cubicBezTo>
                  <a:cubicBezTo>
                    <a:pt x="152400" y="47625"/>
                    <a:pt x="152400" y="93345"/>
                    <a:pt x="152400" y="141922"/>
                  </a:cubicBezTo>
                  <a:cubicBezTo>
                    <a:pt x="101917" y="141922"/>
                    <a:pt x="52388" y="141922"/>
                    <a:pt x="0" y="141922"/>
                  </a:cubicBezTo>
                  <a:cubicBezTo>
                    <a:pt x="0" y="387668"/>
                    <a:pt x="0" y="630555"/>
                    <a:pt x="0" y="874395"/>
                  </a:cubicBezTo>
                  <a:lnTo>
                    <a:pt x="341947" y="874395"/>
                  </a:lnTo>
                  <a:close/>
                  <a:moveTo>
                    <a:pt x="286703" y="693420"/>
                  </a:moveTo>
                  <a:cubicBezTo>
                    <a:pt x="272415" y="693420"/>
                    <a:pt x="260985" y="693420"/>
                    <a:pt x="246698" y="693420"/>
                  </a:cubicBezTo>
                  <a:cubicBezTo>
                    <a:pt x="246698" y="656272"/>
                    <a:pt x="245745" y="620078"/>
                    <a:pt x="247650" y="584835"/>
                  </a:cubicBezTo>
                  <a:cubicBezTo>
                    <a:pt x="247650" y="581025"/>
                    <a:pt x="262890" y="576263"/>
                    <a:pt x="270510" y="576263"/>
                  </a:cubicBezTo>
                  <a:cubicBezTo>
                    <a:pt x="276225" y="576263"/>
                    <a:pt x="285750" y="583882"/>
                    <a:pt x="285750" y="588645"/>
                  </a:cubicBezTo>
                  <a:cubicBezTo>
                    <a:pt x="287655" y="622935"/>
                    <a:pt x="286703" y="657225"/>
                    <a:pt x="286703" y="693420"/>
                  </a:cubicBezTo>
                  <a:close/>
                  <a:moveTo>
                    <a:pt x="247650" y="529590"/>
                  </a:moveTo>
                  <a:cubicBezTo>
                    <a:pt x="247650" y="490538"/>
                    <a:pt x="247650" y="453390"/>
                    <a:pt x="247650" y="415290"/>
                  </a:cubicBezTo>
                  <a:cubicBezTo>
                    <a:pt x="260985" y="415290"/>
                    <a:pt x="272415" y="415290"/>
                    <a:pt x="285750" y="415290"/>
                  </a:cubicBezTo>
                  <a:cubicBezTo>
                    <a:pt x="285750" y="453390"/>
                    <a:pt x="285750" y="491490"/>
                    <a:pt x="285750" y="529590"/>
                  </a:cubicBezTo>
                  <a:cubicBezTo>
                    <a:pt x="272415" y="529590"/>
                    <a:pt x="260985" y="529590"/>
                    <a:pt x="247650" y="529590"/>
                  </a:cubicBezTo>
                  <a:close/>
                  <a:moveTo>
                    <a:pt x="247650" y="261938"/>
                  </a:moveTo>
                  <a:cubicBezTo>
                    <a:pt x="247650" y="258128"/>
                    <a:pt x="261938" y="251460"/>
                    <a:pt x="269558" y="251460"/>
                  </a:cubicBezTo>
                  <a:cubicBezTo>
                    <a:pt x="275273" y="251460"/>
                    <a:pt x="286703" y="260032"/>
                    <a:pt x="286703" y="264795"/>
                  </a:cubicBezTo>
                  <a:cubicBezTo>
                    <a:pt x="288608" y="299085"/>
                    <a:pt x="287655" y="333375"/>
                    <a:pt x="287655" y="369570"/>
                  </a:cubicBezTo>
                  <a:cubicBezTo>
                    <a:pt x="273367" y="369570"/>
                    <a:pt x="261938" y="369570"/>
                    <a:pt x="247650" y="369570"/>
                  </a:cubicBezTo>
                  <a:cubicBezTo>
                    <a:pt x="246698" y="332422"/>
                    <a:pt x="245745" y="297180"/>
                    <a:pt x="247650" y="261938"/>
                  </a:cubicBezTo>
                  <a:close/>
                  <a:moveTo>
                    <a:pt x="221933" y="693420"/>
                  </a:moveTo>
                  <a:cubicBezTo>
                    <a:pt x="206692" y="693420"/>
                    <a:pt x="195263" y="693420"/>
                    <a:pt x="180023" y="693420"/>
                  </a:cubicBezTo>
                  <a:cubicBezTo>
                    <a:pt x="180023" y="656272"/>
                    <a:pt x="179070" y="620078"/>
                    <a:pt x="180975" y="584835"/>
                  </a:cubicBezTo>
                  <a:cubicBezTo>
                    <a:pt x="180975" y="581025"/>
                    <a:pt x="197167" y="576263"/>
                    <a:pt x="206692" y="576263"/>
                  </a:cubicBezTo>
                  <a:cubicBezTo>
                    <a:pt x="211455" y="576263"/>
                    <a:pt x="221933" y="584835"/>
                    <a:pt x="221933" y="589597"/>
                  </a:cubicBezTo>
                  <a:cubicBezTo>
                    <a:pt x="221933" y="622935"/>
                    <a:pt x="221933" y="657225"/>
                    <a:pt x="221933" y="693420"/>
                  </a:cubicBezTo>
                  <a:close/>
                  <a:moveTo>
                    <a:pt x="180023" y="260032"/>
                  </a:moveTo>
                  <a:cubicBezTo>
                    <a:pt x="180023" y="256222"/>
                    <a:pt x="196215" y="251460"/>
                    <a:pt x="204788" y="250507"/>
                  </a:cubicBezTo>
                  <a:cubicBezTo>
                    <a:pt x="210502" y="250507"/>
                    <a:pt x="220027" y="258128"/>
                    <a:pt x="220027" y="262890"/>
                  </a:cubicBezTo>
                  <a:cubicBezTo>
                    <a:pt x="220980" y="297180"/>
                    <a:pt x="220980" y="330518"/>
                    <a:pt x="220980" y="367665"/>
                  </a:cubicBezTo>
                  <a:cubicBezTo>
                    <a:pt x="205740" y="367665"/>
                    <a:pt x="194310" y="367665"/>
                    <a:pt x="179070" y="367665"/>
                  </a:cubicBezTo>
                  <a:cubicBezTo>
                    <a:pt x="179070" y="332422"/>
                    <a:pt x="178117" y="296228"/>
                    <a:pt x="180023" y="260032"/>
                  </a:cubicBezTo>
                  <a:close/>
                  <a:moveTo>
                    <a:pt x="111442" y="416243"/>
                  </a:moveTo>
                  <a:cubicBezTo>
                    <a:pt x="125730" y="416243"/>
                    <a:pt x="138113" y="416243"/>
                    <a:pt x="153352" y="416243"/>
                  </a:cubicBezTo>
                  <a:cubicBezTo>
                    <a:pt x="153352" y="454343"/>
                    <a:pt x="153352" y="491490"/>
                    <a:pt x="153352" y="529590"/>
                  </a:cubicBezTo>
                  <a:cubicBezTo>
                    <a:pt x="146685" y="530543"/>
                    <a:pt x="140017" y="530543"/>
                    <a:pt x="133350" y="531495"/>
                  </a:cubicBezTo>
                  <a:cubicBezTo>
                    <a:pt x="117158" y="533400"/>
                    <a:pt x="109538" y="528638"/>
                    <a:pt x="110490" y="510540"/>
                  </a:cubicBezTo>
                  <a:cubicBezTo>
                    <a:pt x="111442" y="479107"/>
                    <a:pt x="111442" y="448628"/>
                    <a:pt x="111442" y="416243"/>
                  </a:cubicBezTo>
                  <a:close/>
                  <a:moveTo>
                    <a:pt x="47625" y="252413"/>
                  </a:moveTo>
                  <a:cubicBezTo>
                    <a:pt x="88583" y="246697"/>
                    <a:pt x="88583" y="246697"/>
                    <a:pt x="88583" y="284797"/>
                  </a:cubicBezTo>
                  <a:cubicBezTo>
                    <a:pt x="88583" y="300990"/>
                    <a:pt x="88583" y="318135"/>
                    <a:pt x="88583" y="334328"/>
                  </a:cubicBezTo>
                  <a:cubicBezTo>
                    <a:pt x="88583" y="373380"/>
                    <a:pt x="88583" y="373380"/>
                    <a:pt x="47625" y="367665"/>
                  </a:cubicBezTo>
                  <a:cubicBezTo>
                    <a:pt x="47625" y="329565"/>
                    <a:pt x="47625" y="291465"/>
                    <a:pt x="47625" y="252413"/>
                  </a:cubicBezTo>
                  <a:close/>
                  <a:moveTo>
                    <a:pt x="47625" y="415290"/>
                  </a:moveTo>
                  <a:cubicBezTo>
                    <a:pt x="60960" y="415290"/>
                    <a:pt x="73342" y="415290"/>
                    <a:pt x="88583" y="415290"/>
                  </a:cubicBezTo>
                  <a:cubicBezTo>
                    <a:pt x="88583" y="450532"/>
                    <a:pt x="88583" y="484822"/>
                    <a:pt x="87630" y="519113"/>
                  </a:cubicBezTo>
                  <a:cubicBezTo>
                    <a:pt x="87630" y="522922"/>
                    <a:pt x="80010" y="528638"/>
                    <a:pt x="74295" y="529590"/>
                  </a:cubicBezTo>
                  <a:cubicBezTo>
                    <a:pt x="66675" y="531495"/>
                    <a:pt x="58102" y="530543"/>
                    <a:pt x="46673" y="530543"/>
                  </a:cubicBezTo>
                  <a:cubicBezTo>
                    <a:pt x="47625" y="491490"/>
                    <a:pt x="47625" y="454343"/>
                    <a:pt x="47625" y="415290"/>
                  </a:cubicBezTo>
                  <a:close/>
                  <a:moveTo>
                    <a:pt x="46673" y="579120"/>
                  </a:moveTo>
                  <a:cubicBezTo>
                    <a:pt x="82867" y="567690"/>
                    <a:pt x="88583" y="571500"/>
                    <a:pt x="88583" y="606743"/>
                  </a:cubicBezTo>
                  <a:cubicBezTo>
                    <a:pt x="88583" y="624840"/>
                    <a:pt x="88583" y="642938"/>
                    <a:pt x="88583" y="661988"/>
                  </a:cubicBezTo>
                  <a:cubicBezTo>
                    <a:pt x="88583" y="699135"/>
                    <a:pt x="88583" y="699135"/>
                    <a:pt x="46673" y="692468"/>
                  </a:cubicBezTo>
                  <a:cubicBezTo>
                    <a:pt x="46673" y="653415"/>
                    <a:pt x="46673" y="616268"/>
                    <a:pt x="46673" y="5791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B42C44F-3680-4BDB-B696-18A6BD21C703}"/>
                </a:ext>
              </a:extLst>
            </p:cNvPr>
            <p:cNvSpPr/>
            <p:nvPr/>
          </p:nvSpPr>
          <p:spPr>
            <a:xfrm>
              <a:off x="1058497" y="4583054"/>
              <a:ext cx="1121561" cy="1166481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28130 w 1303698"/>
                <a:gd name="connsiteY4" fmla="*/ 1308135 h 1355913"/>
                <a:gd name="connsiteX5" fmla="*/ 928130 w 1303698"/>
                <a:gd name="connsiteY5" fmla="*/ 1326423 h 1355913"/>
                <a:gd name="connsiteX6" fmla="*/ 1111010 w 1303698"/>
                <a:gd name="connsiteY6" fmla="*/ 1326423 h 1355913"/>
                <a:gd name="connsiteX7" fmla="*/ 1111010 w 1303698"/>
                <a:gd name="connsiteY7" fmla="*/ 1308135 h 1355913"/>
                <a:gd name="connsiteX8" fmla="*/ 713802 w 1303698"/>
                <a:gd name="connsiteY8" fmla="*/ 1307881 h 1355913"/>
                <a:gd name="connsiteX9" fmla="*/ 713802 w 1303698"/>
                <a:gd name="connsiteY9" fmla="*/ 1326169 h 1355913"/>
                <a:gd name="connsiteX10" fmla="*/ 896682 w 1303698"/>
                <a:gd name="connsiteY10" fmla="*/ 1326169 h 1355913"/>
                <a:gd name="connsiteX11" fmla="*/ 896682 w 1303698"/>
                <a:gd name="connsiteY11" fmla="*/ 1307881 h 1355913"/>
                <a:gd name="connsiteX12" fmla="*/ 91855 w 1303698"/>
                <a:gd name="connsiteY12" fmla="*/ 1284733 h 1355913"/>
                <a:gd name="connsiteX13" fmla="*/ 91855 w 1303698"/>
                <a:gd name="connsiteY13" fmla="*/ 1303021 h 1355913"/>
                <a:gd name="connsiteX14" fmla="*/ 274735 w 1303698"/>
                <a:gd name="connsiteY14" fmla="*/ 1303021 h 1355913"/>
                <a:gd name="connsiteX15" fmla="*/ 274735 w 1303698"/>
                <a:gd name="connsiteY15" fmla="*/ 1284733 h 1355913"/>
                <a:gd name="connsiteX16" fmla="*/ 928130 w 1303698"/>
                <a:gd name="connsiteY16" fmla="*/ 1280315 h 1355913"/>
                <a:gd name="connsiteX17" fmla="*/ 928130 w 1303698"/>
                <a:gd name="connsiteY17" fmla="*/ 1298603 h 1355913"/>
                <a:gd name="connsiteX18" fmla="*/ 1111010 w 1303698"/>
                <a:gd name="connsiteY18" fmla="*/ 1298603 h 1355913"/>
                <a:gd name="connsiteX19" fmla="*/ 1111010 w 1303698"/>
                <a:gd name="connsiteY19" fmla="*/ 1280315 h 1355913"/>
                <a:gd name="connsiteX20" fmla="*/ 713802 w 1303698"/>
                <a:gd name="connsiteY20" fmla="*/ 1280061 h 1355913"/>
                <a:gd name="connsiteX21" fmla="*/ 713802 w 1303698"/>
                <a:gd name="connsiteY21" fmla="*/ 1298349 h 1355913"/>
                <a:gd name="connsiteX22" fmla="*/ 896682 w 1303698"/>
                <a:gd name="connsiteY22" fmla="*/ 1298349 h 1355913"/>
                <a:gd name="connsiteX23" fmla="*/ 896682 w 1303698"/>
                <a:gd name="connsiteY23" fmla="*/ 1280061 h 1355913"/>
                <a:gd name="connsiteX24" fmla="*/ 91855 w 1303698"/>
                <a:gd name="connsiteY24" fmla="*/ 1256914 h 1355913"/>
                <a:gd name="connsiteX25" fmla="*/ 91855 w 1303698"/>
                <a:gd name="connsiteY25" fmla="*/ 1275202 h 1355913"/>
                <a:gd name="connsiteX26" fmla="*/ 274735 w 1303698"/>
                <a:gd name="connsiteY26" fmla="*/ 1275202 h 1355913"/>
                <a:gd name="connsiteX27" fmla="*/ 274735 w 1303698"/>
                <a:gd name="connsiteY27" fmla="*/ 1256914 h 1355913"/>
                <a:gd name="connsiteX28" fmla="*/ 928130 w 1303698"/>
                <a:gd name="connsiteY28" fmla="*/ 1252496 h 1355913"/>
                <a:gd name="connsiteX29" fmla="*/ 928130 w 1303698"/>
                <a:gd name="connsiteY29" fmla="*/ 1270784 h 1355913"/>
                <a:gd name="connsiteX30" fmla="*/ 1111010 w 1303698"/>
                <a:gd name="connsiteY30" fmla="*/ 1270784 h 1355913"/>
                <a:gd name="connsiteX31" fmla="*/ 1111010 w 1303698"/>
                <a:gd name="connsiteY31" fmla="*/ 1252496 h 1355913"/>
                <a:gd name="connsiteX32" fmla="*/ 713802 w 1303698"/>
                <a:gd name="connsiteY32" fmla="*/ 1252242 h 1355913"/>
                <a:gd name="connsiteX33" fmla="*/ 713802 w 1303698"/>
                <a:gd name="connsiteY33" fmla="*/ 1270530 h 1355913"/>
                <a:gd name="connsiteX34" fmla="*/ 896682 w 1303698"/>
                <a:gd name="connsiteY34" fmla="*/ 1270530 h 1355913"/>
                <a:gd name="connsiteX35" fmla="*/ 896682 w 1303698"/>
                <a:gd name="connsiteY35" fmla="*/ 1252242 h 1355913"/>
                <a:gd name="connsiteX36" fmla="*/ 91855 w 1303698"/>
                <a:gd name="connsiteY36" fmla="*/ 1229095 h 1355913"/>
                <a:gd name="connsiteX37" fmla="*/ 91855 w 1303698"/>
                <a:gd name="connsiteY37" fmla="*/ 1247383 h 1355913"/>
                <a:gd name="connsiteX38" fmla="*/ 274735 w 1303698"/>
                <a:gd name="connsiteY38" fmla="*/ 1247383 h 1355913"/>
                <a:gd name="connsiteX39" fmla="*/ 274735 w 1303698"/>
                <a:gd name="connsiteY39" fmla="*/ 1229095 h 1355913"/>
                <a:gd name="connsiteX40" fmla="*/ 928130 w 1303698"/>
                <a:gd name="connsiteY40" fmla="*/ 1224677 h 1355913"/>
                <a:gd name="connsiteX41" fmla="*/ 928130 w 1303698"/>
                <a:gd name="connsiteY41" fmla="*/ 1242965 h 1355913"/>
                <a:gd name="connsiteX42" fmla="*/ 1111010 w 1303698"/>
                <a:gd name="connsiteY42" fmla="*/ 1242965 h 1355913"/>
                <a:gd name="connsiteX43" fmla="*/ 1111010 w 1303698"/>
                <a:gd name="connsiteY43" fmla="*/ 1224677 h 1355913"/>
                <a:gd name="connsiteX44" fmla="*/ 713802 w 1303698"/>
                <a:gd name="connsiteY44" fmla="*/ 1224423 h 1355913"/>
                <a:gd name="connsiteX45" fmla="*/ 713802 w 1303698"/>
                <a:gd name="connsiteY45" fmla="*/ 1242711 h 1355913"/>
                <a:gd name="connsiteX46" fmla="*/ 896682 w 1303698"/>
                <a:gd name="connsiteY46" fmla="*/ 1242711 h 1355913"/>
                <a:gd name="connsiteX47" fmla="*/ 896682 w 1303698"/>
                <a:gd name="connsiteY47" fmla="*/ 1224423 h 1355913"/>
                <a:gd name="connsiteX48" fmla="*/ 1172454 w 1303698"/>
                <a:gd name="connsiteY48" fmla="*/ 1139433 h 1355913"/>
                <a:gd name="connsiteX49" fmla="*/ 1172454 w 1303698"/>
                <a:gd name="connsiteY49" fmla="*/ 1176009 h 1355913"/>
                <a:gd name="connsiteX50" fmla="*/ 1218416 w 1303698"/>
                <a:gd name="connsiteY50" fmla="*/ 1176009 h 1355913"/>
                <a:gd name="connsiteX51" fmla="*/ 1218416 w 1303698"/>
                <a:gd name="connsiteY51" fmla="*/ 1139433 h 1355913"/>
                <a:gd name="connsiteX52" fmla="*/ 1096012 w 1303698"/>
                <a:gd name="connsiteY52" fmla="*/ 1139433 h 1355913"/>
                <a:gd name="connsiteX53" fmla="*/ 1096012 w 1303698"/>
                <a:gd name="connsiteY53" fmla="*/ 1176009 h 1355913"/>
                <a:gd name="connsiteX54" fmla="*/ 1141974 w 1303698"/>
                <a:gd name="connsiteY54" fmla="*/ 1176009 h 1355913"/>
                <a:gd name="connsiteX55" fmla="*/ 1141974 w 1303698"/>
                <a:gd name="connsiteY55" fmla="*/ 1139433 h 1355913"/>
                <a:gd name="connsiteX56" fmla="*/ 1019570 w 1303698"/>
                <a:gd name="connsiteY56" fmla="*/ 1139433 h 1355913"/>
                <a:gd name="connsiteX57" fmla="*/ 1019570 w 1303698"/>
                <a:gd name="connsiteY57" fmla="*/ 1176009 h 1355913"/>
                <a:gd name="connsiteX58" fmla="*/ 1065532 w 1303698"/>
                <a:gd name="connsiteY58" fmla="*/ 1176009 h 1355913"/>
                <a:gd name="connsiteX59" fmla="*/ 1065532 w 1303698"/>
                <a:gd name="connsiteY59" fmla="*/ 1139433 h 1355913"/>
                <a:gd name="connsiteX60" fmla="*/ 943128 w 1303698"/>
                <a:gd name="connsiteY60" fmla="*/ 1139433 h 1355913"/>
                <a:gd name="connsiteX61" fmla="*/ 943128 w 1303698"/>
                <a:gd name="connsiteY61" fmla="*/ 1176009 h 1355913"/>
                <a:gd name="connsiteX62" fmla="*/ 989090 w 1303698"/>
                <a:gd name="connsiteY62" fmla="*/ 1176009 h 1355913"/>
                <a:gd name="connsiteX63" fmla="*/ 989090 w 1303698"/>
                <a:gd name="connsiteY63" fmla="*/ 1139433 h 1355913"/>
                <a:gd name="connsiteX64" fmla="*/ 866686 w 1303698"/>
                <a:gd name="connsiteY64" fmla="*/ 1139433 h 1355913"/>
                <a:gd name="connsiteX65" fmla="*/ 866686 w 1303698"/>
                <a:gd name="connsiteY65" fmla="*/ 1176009 h 1355913"/>
                <a:gd name="connsiteX66" fmla="*/ 912648 w 1303698"/>
                <a:gd name="connsiteY66" fmla="*/ 1176009 h 1355913"/>
                <a:gd name="connsiteX67" fmla="*/ 912648 w 1303698"/>
                <a:gd name="connsiteY67" fmla="*/ 1139433 h 1355913"/>
                <a:gd name="connsiteX68" fmla="*/ 790244 w 1303698"/>
                <a:gd name="connsiteY68" fmla="*/ 1139433 h 1355913"/>
                <a:gd name="connsiteX69" fmla="*/ 790244 w 1303698"/>
                <a:gd name="connsiteY69" fmla="*/ 1176009 h 1355913"/>
                <a:gd name="connsiteX70" fmla="*/ 836206 w 1303698"/>
                <a:gd name="connsiteY70" fmla="*/ 1176009 h 1355913"/>
                <a:gd name="connsiteX71" fmla="*/ 836206 w 1303698"/>
                <a:gd name="connsiteY71" fmla="*/ 1139433 h 1355913"/>
                <a:gd name="connsiteX72" fmla="*/ 713802 w 1303698"/>
                <a:gd name="connsiteY72" fmla="*/ 1139433 h 1355913"/>
                <a:gd name="connsiteX73" fmla="*/ 713802 w 1303698"/>
                <a:gd name="connsiteY73" fmla="*/ 1176009 h 1355913"/>
                <a:gd name="connsiteX74" fmla="*/ 759764 w 1303698"/>
                <a:gd name="connsiteY74" fmla="*/ 1176009 h 1355913"/>
                <a:gd name="connsiteX75" fmla="*/ 759764 w 1303698"/>
                <a:gd name="connsiteY75" fmla="*/ 1139433 h 1355913"/>
                <a:gd name="connsiteX76" fmla="*/ 550507 w 1303698"/>
                <a:gd name="connsiteY76" fmla="*/ 1139433 h 1355913"/>
                <a:gd name="connsiteX77" fmla="*/ 550507 w 1303698"/>
                <a:gd name="connsiteY77" fmla="*/ 1176009 h 1355913"/>
                <a:gd name="connsiteX78" fmla="*/ 596469 w 1303698"/>
                <a:gd name="connsiteY78" fmla="*/ 1176009 h 1355913"/>
                <a:gd name="connsiteX79" fmla="*/ 596469 w 1303698"/>
                <a:gd name="connsiteY79" fmla="*/ 1139433 h 1355913"/>
                <a:gd name="connsiteX80" fmla="*/ 474065 w 1303698"/>
                <a:gd name="connsiteY80" fmla="*/ 1139433 h 1355913"/>
                <a:gd name="connsiteX81" fmla="*/ 474065 w 1303698"/>
                <a:gd name="connsiteY81" fmla="*/ 1176009 h 1355913"/>
                <a:gd name="connsiteX82" fmla="*/ 520027 w 1303698"/>
                <a:gd name="connsiteY82" fmla="*/ 1176009 h 1355913"/>
                <a:gd name="connsiteX83" fmla="*/ 520027 w 1303698"/>
                <a:gd name="connsiteY83" fmla="*/ 1139433 h 1355913"/>
                <a:gd name="connsiteX84" fmla="*/ 397623 w 1303698"/>
                <a:gd name="connsiteY84" fmla="*/ 1139433 h 1355913"/>
                <a:gd name="connsiteX85" fmla="*/ 397623 w 1303698"/>
                <a:gd name="connsiteY85" fmla="*/ 1176009 h 1355913"/>
                <a:gd name="connsiteX86" fmla="*/ 443585 w 1303698"/>
                <a:gd name="connsiteY86" fmla="*/ 1176009 h 1355913"/>
                <a:gd name="connsiteX87" fmla="*/ 443585 w 1303698"/>
                <a:gd name="connsiteY87" fmla="*/ 1139433 h 1355913"/>
                <a:gd name="connsiteX88" fmla="*/ 321181 w 1303698"/>
                <a:gd name="connsiteY88" fmla="*/ 1139433 h 1355913"/>
                <a:gd name="connsiteX89" fmla="*/ 321181 w 1303698"/>
                <a:gd name="connsiteY89" fmla="*/ 1176009 h 1355913"/>
                <a:gd name="connsiteX90" fmla="*/ 367143 w 1303698"/>
                <a:gd name="connsiteY90" fmla="*/ 1176009 h 1355913"/>
                <a:gd name="connsiteX91" fmla="*/ 367143 w 1303698"/>
                <a:gd name="connsiteY91" fmla="*/ 1139433 h 1355913"/>
                <a:gd name="connsiteX92" fmla="*/ 244739 w 1303698"/>
                <a:gd name="connsiteY92" fmla="*/ 1139433 h 1355913"/>
                <a:gd name="connsiteX93" fmla="*/ 244739 w 1303698"/>
                <a:gd name="connsiteY93" fmla="*/ 1176009 h 1355913"/>
                <a:gd name="connsiteX94" fmla="*/ 290701 w 1303698"/>
                <a:gd name="connsiteY94" fmla="*/ 1176009 h 1355913"/>
                <a:gd name="connsiteX95" fmla="*/ 290701 w 1303698"/>
                <a:gd name="connsiteY95" fmla="*/ 1139433 h 1355913"/>
                <a:gd name="connsiteX96" fmla="*/ 168297 w 1303698"/>
                <a:gd name="connsiteY96" fmla="*/ 1139433 h 1355913"/>
                <a:gd name="connsiteX97" fmla="*/ 168297 w 1303698"/>
                <a:gd name="connsiteY97" fmla="*/ 1176009 h 1355913"/>
                <a:gd name="connsiteX98" fmla="*/ 214259 w 1303698"/>
                <a:gd name="connsiteY98" fmla="*/ 1176009 h 1355913"/>
                <a:gd name="connsiteX99" fmla="*/ 214259 w 1303698"/>
                <a:gd name="connsiteY99" fmla="*/ 1139433 h 1355913"/>
                <a:gd name="connsiteX100" fmla="*/ 91855 w 1303698"/>
                <a:gd name="connsiteY100" fmla="*/ 1139433 h 1355913"/>
                <a:gd name="connsiteX101" fmla="*/ 91855 w 1303698"/>
                <a:gd name="connsiteY101" fmla="*/ 1176009 h 1355913"/>
                <a:gd name="connsiteX102" fmla="*/ 137817 w 1303698"/>
                <a:gd name="connsiteY102" fmla="*/ 1176009 h 1355913"/>
                <a:gd name="connsiteX103" fmla="*/ 137817 w 1303698"/>
                <a:gd name="connsiteY103" fmla="*/ 1139433 h 1355913"/>
                <a:gd name="connsiteX104" fmla="*/ 1172454 w 1303698"/>
                <a:gd name="connsiteY104" fmla="*/ 1066462 h 1355913"/>
                <a:gd name="connsiteX105" fmla="*/ 1172454 w 1303698"/>
                <a:gd name="connsiteY105" fmla="*/ 1103038 h 1355913"/>
                <a:gd name="connsiteX106" fmla="*/ 1218416 w 1303698"/>
                <a:gd name="connsiteY106" fmla="*/ 1103038 h 1355913"/>
                <a:gd name="connsiteX107" fmla="*/ 1218416 w 1303698"/>
                <a:gd name="connsiteY107" fmla="*/ 1066462 h 1355913"/>
                <a:gd name="connsiteX108" fmla="*/ 1096012 w 1303698"/>
                <a:gd name="connsiteY108" fmla="*/ 1066462 h 1355913"/>
                <a:gd name="connsiteX109" fmla="*/ 1096012 w 1303698"/>
                <a:gd name="connsiteY109" fmla="*/ 1103038 h 1355913"/>
                <a:gd name="connsiteX110" fmla="*/ 1141974 w 1303698"/>
                <a:gd name="connsiteY110" fmla="*/ 1103038 h 1355913"/>
                <a:gd name="connsiteX111" fmla="*/ 1141974 w 1303698"/>
                <a:gd name="connsiteY111" fmla="*/ 1066462 h 1355913"/>
                <a:gd name="connsiteX112" fmla="*/ 1019570 w 1303698"/>
                <a:gd name="connsiteY112" fmla="*/ 1066462 h 1355913"/>
                <a:gd name="connsiteX113" fmla="*/ 1019570 w 1303698"/>
                <a:gd name="connsiteY113" fmla="*/ 1103038 h 1355913"/>
                <a:gd name="connsiteX114" fmla="*/ 1065532 w 1303698"/>
                <a:gd name="connsiteY114" fmla="*/ 1103038 h 1355913"/>
                <a:gd name="connsiteX115" fmla="*/ 1065532 w 1303698"/>
                <a:gd name="connsiteY115" fmla="*/ 1066462 h 1355913"/>
                <a:gd name="connsiteX116" fmla="*/ 943128 w 1303698"/>
                <a:gd name="connsiteY116" fmla="*/ 1066462 h 1355913"/>
                <a:gd name="connsiteX117" fmla="*/ 943128 w 1303698"/>
                <a:gd name="connsiteY117" fmla="*/ 1103038 h 1355913"/>
                <a:gd name="connsiteX118" fmla="*/ 989090 w 1303698"/>
                <a:gd name="connsiteY118" fmla="*/ 1103038 h 1355913"/>
                <a:gd name="connsiteX119" fmla="*/ 989090 w 1303698"/>
                <a:gd name="connsiteY119" fmla="*/ 1066462 h 1355913"/>
                <a:gd name="connsiteX120" fmla="*/ 866686 w 1303698"/>
                <a:gd name="connsiteY120" fmla="*/ 1066462 h 1355913"/>
                <a:gd name="connsiteX121" fmla="*/ 866686 w 1303698"/>
                <a:gd name="connsiteY121" fmla="*/ 1103038 h 1355913"/>
                <a:gd name="connsiteX122" fmla="*/ 912648 w 1303698"/>
                <a:gd name="connsiteY122" fmla="*/ 1103038 h 1355913"/>
                <a:gd name="connsiteX123" fmla="*/ 912648 w 1303698"/>
                <a:gd name="connsiteY123" fmla="*/ 1066462 h 1355913"/>
                <a:gd name="connsiteX124" fmla="*/ 790244 w 1303698"/>
                <a:gd name="connsiteY124" fmla="*/ 1066462 h 1355913"/>
                <a:gd name="connsiteX125" fmla="*/ 790244 w 1303698"/>
                <a:gd name="connsiteY125" fmla="*/ 1103038 h 1355913"/>
                <a:gd name="connsiteX126" fmla="*/ 836206 w 1303698"/>
                <a:gd name="connsiteY126" fmla="*/ 1103038 h 1355913"/>
                <a:gd name="connsiteX127" fmla="*/ 836206 w 1303698"/>
                <a:gd name="connsiteY127" fmla="*/ 1066462 h 1355913"/>
                <a:gd name="connsiteX128" fmla="*/ 713802 w 1303698"/>
                <a:gd name="connsiteY128" fmla="*/ 1066462 h 1355913"/>
                <a:gd name="connsiteX129" fmla="*/ 713802 w 1303698"/>
                <a:gd name="connsiteY129" fmla="*/ 1103038 h 1355913"/>
                <a:gd name="connsiteX130" fmla="*/ 759764 w 1303698"/>
                <a:gd name="connsiteY130" fmla="*/ 1103038 h 1355913"/>
                <a:gd name="connsiteX131" fmla="*/ 759764 w 1303698"/>
                <a:gd name="connsiteY131" fmla="*/ 1066462 h 1355913"/>
                <a:gd name="connsiteX132" fmla="*/ 550507 w 1303698"/>
                <a:gd name="connsiteY132" fmla="*/ 1066462 h 1355913"/>
                <a:gd name="connsiteX133" fmla="*/ 550507 w 1303698"/>
                <a:gd name="connsiteY133" fmla="*/ 1103038 h 1355913"/>
                <a:gd name="connsiteX134" fmla="*/ 596469 w 1303698"/>
                <a:gd name="connsiteY134" fmla="*/ 1103038 h 1355913"/>
                <a:gd name="connsiteX135" fmla="*/ 596469 w 1303698"/>
                <a:gd name="connsiteY135" fmla="*/ 1066462 h 1355913"/>
                <a:gd name="connsiteX136" fmla="*/ 474065 w 1303698"/>
                <a:gd name="connsiteY136" fmla="*/ 1066462 h 1355913"/>
                <a:gd name="connsiteX137" fmla="*/ 474065 w 1303698"/>
                <a:gd name="connsiteY137" fmla="*/ 1103038 h 1355913"/>
                <a:gd name="connsiteX138" fmla="*/ 520027 w 1303698"/>
                <a:gd name="connsiteY138" fmla="*/ 1103038 h 1355913"/>
                <a:gd name="connsiteX139" fmla="*/ 520027 w 1303698"/>
                <a:gd name="connsiteY139" fmla="*/ 1066462 h 1355913"/>
                <a:gd name="connsiteX140" fmla="*/ 397623 w 1303698"/>
                <a:gd name="connsiteY140" fmla="*/ 1066462 h 1355913"/>
                <a:gd name="connsiteX141" fmla="*/ 397623 w 1303698"/>
                <a:gd name="connsiteY141" fmla="*/ 1103038 h 1355913"/>
                <a:gd name="connsiteX142" fmla="*/ 443585 w 1303698"/>
                <a:gd name="connsiteY142" fmla="*/ 1103038 h 1355913"/>
                <a:gd name="connsiteX143" fmla="*/ 443585 w 1303698"/>
                <a:gd name="connsiteY143" fmla="*/ 1066462 h 1355913"/>
                <a:gd name="connsiteX144" fmla="*/ 321181 w 1303698"/>
                <a:gd name="connsiteY144" fmla="*/ 1066462 h 1355913"/>
                <a:gd name="connsiteX145" fmla="*/ 321181 w 1303698"/>
                <a:gd name="connsiteY145" fmla="*/ 1103038 h 1355913"/>
                <a:gd name="connsiteX146" fmla="*/ 367143 w 1303698"/>
                <a:gd name="connsiteY146" fmla="*/ 1103038 h 1355913"/>
                <a:gd name="connsiteX147" fmla="*/ 367143 w 1303698"/>
                <a:gd name="connsiteY147" fmla="*/ 1066462 h 1355913"/>
                <a:gd name="connsiteX148" fmla="*/ 244739 w 1303698"/>
                <a:gd name="connsiteY148" fmla="*/ 1066462 h 1355913"/>
                <a:gd name="connsiteX149" fmla="*/ 244739 w 1303698"/>
                <a:gd name="connsiteY149" fmla="*/ 1103038 h 1355913"/>
                <a:gd name="connsiteX150" fmla="*/ 290701 w 1303698"/>
                <a:gd name="connsiteY150" fmla="*/ 1103038 h 1355913"/>
                <a:gd name="connsiteX151" fmla="*/ 290701 w 1303698"/>
                <a:gd name="connsiteY151" fmla="*/ 1066462 h 1355913"/>
                <a:gd name="connsiteX152" fmla="*/ 168297 w 1303698"/>
                <a:gd name="connsiteY152" fmla="*/ 1066462 h 1355913"/>
                <a:gd name="connsiteX153" fmla="*/ 168297 w 1303698"/>
                <a:gd name="connsiteY153" fmla="*/ 1103038 h 1355913"/>
                <a:gd name="connsiteX154" fmla="*/ 214259 w 1303698"/>
                <a:gd name="connsiteY154" fmla="*/ 1103038 h 1355913"/>
                <a:gd name="connsiteX155" fmla="*/ 214259 w 1303698"/>
                <a:gd name="connsiteY155" fmla="*/ 1066462 h 1355913"/>
                <a:gd name="connsiteX156" fmla="*/ 91855 w 1303698"/>
                <a:gd name="connsiteY156" fmla="*/ 1066462 h 1355913"/>
                <a:gd name="connsiteX157" fmla="*/ 91855 w 1303698"/>
                <a:gd name="connsiteY157" fmla="*/ 1103038 h 1355913"/>
                <a:gd name="connsiteX158" fmla="*/ 137817 w 1303698"/>
                <a:gd name="connsiteY158" fmla="*/ 1103038 h 1355913"/>
                <a:gd name="connsiteX159" fmla="*/ 137817 w 1303698"/>
                <a:gd name="connsiteY159" fmla="*/ 1066462 h 1355913"/>
                <a:gd name="connsiteX160" fmla="*/ 1172454 w 1303698"/>
                <a:gd name="connsiteY160" fmla="*/ 987699 h 1355913"/>
                <a:gd name="connsiteX161" fmla="*/ 1172454 w 1303698"/>
                <a:gd name="connsiteY161" fmla="*/ 1024275 h 1355913"/>
                <a:gd name="connsiteX162" fmla="*/ 1218416 w 1303698"/>
                <a:gd name="connsiteY162" fmla="*/ 1024275 h 1355913"/>
                <a:gd name="connsiteX163" fmla="*/ 1218416 w 1303698"/>
                <a:gd name="connsiteY163" fmla="*/ 987699 h 1355913"/>
                <a:gd name="connsiteX164" fmla="*/ 1096012 w 1303698"/>
                <a:gd name="connsiteY164" fmla="*/ 987699 h 1355913"/>
                <a:gd name="connsiteX165" fmla="*/ 1096012 w 1303698"/>
                <a:gd name="connsiteY165" fmla="*/ 1024275 h 1355913"/>
                <a:gd name="connsiteX166" fmla="*/ 1141974 w 1303698"/>
                <a:gd name="connsiteY166" fmla="*/ 1024275 h 1355913"/>
                <a:gd name="connsiteX167" fmla="*/ 1141974 w 1303698"/>
                <a:gd name="connsiteY167" fmla="*/ 987699 h 1355913"/>
                <a:gd name="connsiteX168" fmla="*/ 1019570 w 1303698"/>
                <a:gd name="connsiteY168" fmla="*/ 987699 h 1355913"/>
                <a:gd name="connsiteX169" fmla="*/ 1019570 w 1303698"/>
                <a:gd name="connsiteY169" fmla="*/ 1024275 h 1355913"/>
                <a:gd name="connsiteX170" fmla="*/ 1065532 w 1303698"/>
                <a:gd name="connsiteY170" fmla="*/ 1024275 h 1355913"/>
                <a:gd name="connsiteX171" fmla="*/ 1065532 w 1303698"/>
                <a:gd name="connsiteY171" fmla="*/ 987699 h 1355913"/>
                <a:gd name="connsiteX172" fmla="*/ 943128 w 1303698"/>
                <a:gd name="connsiteY172" fmla="*/ 987699 h 1355913"/>
                <a:gd name="connsiteX173" fmla="*/ 943128 w 1303698"/>
                <a:gd name="connsiteY173" fmla="*/ 1024275 h 1355913"/>
                <a:gd name="connsiteX174" fmla="*/ 989090 w 1303698"/>
                <a:gd name="connsiteY174" fmla="*/ 1024275 h 1355913"/>
                <a:gd name="connsiteX175" fmla="*/ 989090 w 1303698"/>
                <a:gd name="connsiteY175" fmla="*/ 987699 h 1355913"/>
                <a:gd name="connsiteX176" fmla="*/ 866686 w 1303698"/>
                <a:gd name="connsiteY176" fmla="*/ 987699 h 1355913"/>
                <a:gd name="connsiteX177" fmla="*/ 866686 w 1303698"/>
                <a:gd name="connsiteY177" fmla="*/ 1024275 h 1355913"/>
                <a:gd name="connsiteX178" fmla="*/ 912648 w 1303698"/>
                <a:gd name="connsiteY178" fmla="*/ 1024275 h 1355913"/>
                <a:gd name="connsiteX179" fmla="*/ 912648 w 1303698"/>
                <a:gd name="connsiteY179" fmla="*/ 987699 h 1355913"/>
                <a:gd name="connsiteX180" fmla="*/ 790244 w 1303698"/>
                <a:gd name="connsiteY180" fmla="*/ 987699 h 1355913"/>
                <a:gd name="connsiteX181" fmla="*/ 790244 w 1303698"/>
                <a:gd name="connsiteY181" fmla="*/ 1024275 h 1355913"/>
                <a:gd name="connsiteX182" fmla="*/ 836206 w 1303698"/>
                <a:gd name="connsiteY182" fmla="*/ 1024275 h 1355913"/>
                <a:gd name="connsiteX183" fmla="*/ 836206 w 1303698"/>
                <a:gd name="connsiteY183" fmla="*/ 987699 h 1355913"/>
                <a:gd name="connsiteX184" fmla="*/ 713802 w 1303698"/>
                <a:gd name="connsiteY184" fmla="*/ 987699 h 1355913"/>
                <a:gd name="connsiteX185" fmla="*/ 713802 w 1303698"/>
                <a:gd name="connsiteY185" fmla="*/ 1024275 h 1355913"/>
                <a:gd name="connsiteX186" fmla="*/ 759764 w 1303698"/>
                <a:gd name="connsiteY186" fmla="*/ 1024275 h 1355913"/>
                <a:gd name="connsiteX187" fmla="*/ 759764 w 1303698"/>
                <a:gd name="connsiteY187" fmla="*/ 987699 h 1355913"/>
                <a:gd name="connsiteX188" fmla="*/ 1172454 w 1303698"/>
                <a:gd name="connsiteY188" fmla="*/ 914728 h 1355913"/>
                <a:gd name="connsiteX189" fmla="*/ 1172454 w 1303698"/>
                <a:gd name="connsiteY189" fmla="*/ 951304 h 1355913"/>
                <a:gd name="connsiteX190" fmla="*/ 1218416 w 1303698"/>
                <a:gd name="connsiteY190" fmla="*/ 951304 h 1355913"/>
                <a:gd name="connsiteX191" fmla="*/ 1218416 w 1303698"/>
                <a:gd name="connsiteY191" fmla="*/ 914728 h 1355913"/>
                <a:gd name="connsiteX192" fmla="*/ 1096012 w 1303698"/>
                <a:gd name="connsiteY192" fmla="*/ 914728 h 1355913"/>
                <a:gd name="connsiteX193" fmla="*/ 1096012 w 1303698"/>
                <a:gd name="connsiteY193" fmla="*/ 951304 h 1355913"/>
                <a:gd name="connsiteX194" fmla="*/ 1141974 w 1303698"/>
                <a:gd name="connsiteY194" fmla="*/ 951304 h 1355913"/>
                <a:gd name="connsiteX195" fmla="*/ 1141974 w 1303698"/>
                <a:gd name="connsiteY195" fmla="*/ 914728 h 1355913"/>
                <a:gd name="connsiteX196" fmla="*/ 1019570 w 1303698"/>
                <a:gd name="connsiteY196" fmla="*/ 914728 h 1355913"/>
                <a:gd name="connsiteX197" fmla="*/ 1019570 w 1303698"/>
                <a:gd name="connsiteY197" fmla="*/ 951304 h 1355913"/>
                <a:gd name="connsiteX198" fmla="*/ 1065532 w 1303698"/>
                <a:gd name="connsiteY198" fmla="*/ 951304 h 1355913"/>
                <a:gd name="connsiteX199" fmla="*/ 1065532 w 1303698"/>
                <a:gd name="connsiteY199" fmla="*/ 914728 h 1355913"/>
                <a:gd name="connsiteX200" fmla="*/ 943128 w 1303698"/>
                <a:gd name="connsiteY200" fmla="*/ 914728 h 1355913"/>
                <a:gd name="connsiteX201" fmla="*/ 943128 w 1303698"/>
                <a:gd name="connsiteY201" fmla="*/ 951304 h 1355913"/>
                <a:gd name="connsiteX202" fmla="*/ 989090 w 1303698"/>
                <a:gd name="connsiteY202" fmla="*/ 951304 h 1355913"/>
                <a:gd name="connsiteX203" fmla="*/ 989090 w 1303698"/>
                <a:gd name="connsiteY203" fmla="*/ 914728 h 1355913"/>
                <a:gd name="connsiteX204" fmla="*/ 866686 w 1303698"/>
                <a:gd name="connsiteY204" fmla="*/ 914728 h 1355913"/>
                <a:gd name="connsiteX205" fmla="*/ 866686 w 1303698"/>
                <a:gd name="connsiteY205" fmla="*/ 951304 h 1355913"/>
                <a:gd name="connsiteX206" fmla="*/ 912648 w 1303698"/>
                <a:gd name="connsiteY206" fmla="*/ 951304 h 1355913"/>
                <a:gd name="connsiteX207" fmla="*/ 912648 w 1303698"/>
                <a:gd name="connsiteY207" fmla="*/ 914728 h 1355913"/>
                <a:gd name="connsiteX208" fmla="*/ 790244 w 1303698"/>
                <a:gd name="connsiteY208" fmla="*/ 914728 h 1355913"/>
                <a:gd name="connsiteX209" fmla="*/ 790244 w 1303698"/>
                <a:gd name="connsiteY209" fmla="*/ 951304 h 1355913"/>
                <a:gd name="connsiteX210" fmla="*/ 836206 w 1303698"/>
                <a:gd name="connsiteY210" fmla="*/ 951304 h 1355913"/>
                <a:gd name="connsiteX211" fmla="*/ 836206 w 1303698"/>
                <a:gd name="connsiteY211" fmla="*/ 914728 h 1355913"/>
                <a:gd name="connsiteX212" fmla="*/ 713802 w 1303698"/>
                <a:gd name="connsiteY212" fmla="*/ 914728 h 1355913"/>
                <a:gd name="connsiteX213" fmla="*/ 713802 w 1303698"/>
                <a:gd name="connsiteY213" fmla="*/ 951304 h 1355913"/>
                <a:gd name="connsiteX214" fmla="*/ 759764 w 1303698"/>
                <a:gd name="connsiteY214" fmla="*/ 951304 h 1355913"/>
                <a:gd name="connsiteX215" fmla="*/ 759764 w 1303698"/>
                <a:gd name="connsiteY215" fmla="*/ 914728 h 1355913"/>
                <a:gd name="connsiteX216" fmla="*/ 406719 w 1303698"/>
                <a:gd name="connsiteY216" fmla="*/ 768369 h 1355913"/>
                <a:gd name="connsiteX217" fmla="*/ 392429 w 1303698"/>
                <a:gd name="connsiteY217" fmla="*/ 781560 h 1355913"/>
                <a:gd name="connsiteX218" fmla="*/ 391879 w 1303698"/>
                <a:gd name="connsiteY218" fmla="*/ 942049 h 1355913"/>
                <a:gd name="connsiteX219" fmla="*/ 405620 w 1303698"/>
                <a:gd name="connsiteY219" fmla="*/ 956339 h 1355913"/>
                <a:gd name="connsiteX220" fmla="*/ 419360 w 1303698"/>
                <a:gd name="connsiteY220" fmla="*/ 942049 h 1355913"/>
                <a:gd name="connsiteX221" fmla="*/ 419360 w 1303698"/>
                <a:gd name="connsiteY221" fmla="*/ 863453 h 1355913"/>
                <a:gd name="connsiteX222" fmla="*/ 419360 w 1303698"/>
                <a:gd name="connsiteY222" fmla="*/ 782110 h 1355913"/>
                <a:gd name="connsiteX223" fmla="*/ 406719 w 1303698"/>
                <a:gd name="connsiteY223" fmla="*/ 768369 h 1355913"/>
                <a:gd name="connsiteX224" fmla="*/ 555116 w 1303698"/>
                <a:gd name="connsiteY224" fmla="*/ 723300 h 1355913"/>
                <a:gd name="connsiteX225" fmla="*/ 544674 w 1303698"/>
                <a:gd name="connsiteY225" fmla="*/ 734842 h 1355913"/>
                <a:gd name="connsiteX226" fmla="*/ 545223 w 1303698"/>
                <a:gd name="connsiteY226" fmla="*/ 944797 h 1355913"/>
                <a:gd name="connsiteX227" fmla="*/ 556765 w 1303698"/>
                <a:gd name="connsiteY227" fmla="*/ 956339 h 1355913"/>
                <a:gd name="connsiteX228" fmla="*/ 600185 w 1303698"/>
                <a:gd name="connsiteY228" fmla="*/ 956339 h 1355913"/>
                <a:gd name="connsiteX229" fmla="*/ 615025 w 1303698"/>
                <a:gd name="connsiteY229" fmla="*/ 941499 h 1355913"/>
                <a:gd name="connsiteX230" fmla="*/ 615025 w 1303698"/>
                <a:gd name="connsiteY230" fmla="*/ 866751 h 1355913"/>
                <a:gd name="connsiteX231" fmla="*/ 621071 w 1303698"/>
                <a:gd name="connsiteY231" fmla="*/ 853010 h 1355913"/>
                <a:gd name="connsiteX232" fmla="*/ 637559 w 1303698"/>
                <a:gd name="connsiteY232" fmla="*/ 827728 h 1355913"/>
                <a:gd name="connsiteX233" fmla="*/ 625468 w 1303698"/>
                <a:gd name="connsiteY233" fmla="*/ 816735 h 1355913"/>
                <a:gd name="connsiteX234" fmla="*/ 585895 w 1303698"/>
                <a:gd name="connsiteY234" fmla="*/ 816735 h 1355913"/>
                <a:gd name="connsiteX235" fmla="*/ 567208 w 1303698"/>
                <a:gd name="connsiteY235" fmla="*/ 798598 h 1355913"/>
                <a:gd name="connsiteX236" fmla="*/ 567208 w 1303698"/>
                <a:gd name="connsiteY236" fmla="*/ 767819 h 1355913"/>
                <a:gd name="connsiteX237" fmla="*/ 566659 w 1303698"/>
                <a:gd name="connsiteY237" fmla="*/ 767819 h 1355913"/>
                <a:gd name="connsiteX238" fmla="*/ 566659 w 1303698"/>
                <a:gd name="connsiteY238" fmla="*/ 735392 h 1355913"/>
                <a:gd name="connsiteX239" fmla="*/ 555116 w 1303698"/>
                <a:gd name="connsiteY239" fmla="*/ 723300 h 1355913"/>
                <a:gd name="connsiteX240" fmla="*/ 509498 w 1303698"/>
                <a:gd name="connsiteY240" fmla="*/ 565559 h 1355913"/>
                <a:gd name="connsiteX241" fmla="*/ 495208 w 1303698"/>
                <a:gd name="connsiteY241" fmla="*/ 572704 h 1355913"/>
                <a:gd name="connsiteX242" fmla="*/ 502353 w 1303698"/>
                <a:gd name="connsiteY242" fmla="*/ 601284 h 1355913"/>
                <a:gd name="connsiteX243" fmla="*/ 545223 w 1303698"/>
                <a:gd name="connsiteY243" fmla="*/ 674384 h 1355913"/>
                <a:gd name="connsiteX244" fmla="*/ 571605 w 1303698"/>
                <a:gd name="connsiteY244" fmla="*/ 702964 h 1355913"/>
                <a:gd name="connsiteX245" fmla="*/ 578750 w 1303698"/>
                <a:gd name="connsiteY245" fmla="*/ 703514 h 1355913"/>
                <a:gd name="connsiteX246" fmla="*/ 588643 w 1303698"/>
                <a:gd name="connsiteY246" fmla="*/ 715056 h 1355913"/>
                <a:gd name="connsiteX247" fmla="*/ 588093 w 1303698"/>
                <a:gd name="connsiteY247" fmla="*/ 767270 h 1355913"/>
                <a:gd name="connsiteX248" fmla="*/ 613376 w 1303698"/>
                <a:gd name="connsiteY248" fmla="*/ 794751 h 1355913"/>
                <a:gd name="connsiteX249" fmla="*/ 617773 w 1303698"/>
                <a:gd name="connsiteY249" fmla="*/ 795300 h 1355913"/>
                <a:gd name="connsiteX250" fmla="*/ 637559 w 1303698"/>
                <a:gd name="connsiteY250" fmla="*/ 783758 h 1355913"/>
                <a:gd name="connsiteX251" fmla="*/ 620521 w 1303698"/>
                <a:gd name="connsiteY251" fmla="*/ 754629 h 1355913"/>
                <a:gd name="connsiteX252" fmla="*/ 597987 w 1303698"/>
                <a:gd name="connsiteY252" fmla="*/ 731545 h 1355913"/>
                <a:gd name="connsiteX253" fmla="*/ 597987 w 1303698"/>
                <a:gd name="connsiteY253" fmla="*/ 656796 h 1355913"/>
                <a:gd name="connsiteX254" fmla="*/ 597437 w 1303698"/>
                <a:gd name="connsiteY254" fmla="*/ 656796 h 1355913"/>
                <a:gd name="connsiteX255" fmla="*/ 597437 w 1303698"/>
                <a:gd name="connsiteY255" fmla="*/ 580949 h 1355913"/>
                <a:gd name="connsiteX256" fmla="*/ 582597 w 1303698"/>
                <a:gd name="connsiteY256" fmla="*/ 565559 h 1355913"/>
                <a:gd name="connsiteX257" fmla="*/ 509498 w 1303698"/>
                <a:gd name="connsiteY257" fmla="*/ 565559 h 1355913"/>
                <a:gd name="connsiteX258" fmla="*/ 1099240 w 1303698"/>
                <a:gd name="connsiteY258" fmla="*/ 0 h 1355913"/>
                <a:gd name="connsiteX259" fmla="*/ 1179484 w 1303698"/>
                <a:gd name="connsiteY259" fmla="*/ 0 h 1355913"/>
                <a:gd name="connsiteX260" fmla="*/ 1216309 w 1303698"/>
                <a:gd name="connsiteY260" fmla="*/ 756827 h 1355913"/>
                <a:gd name="connsiteX261" fmla="*/ 1303698 w 1303698"/>
                <a:gd name="connsiteY261" fmla="*/ 758476 h 1355913"/>
                <a:gd name="connsiteX262" fmla="*/ 1301500 w 1303698"/>
                <a:gd name="connsiteY262" fmla="*/ 1355913 h 1355913"/>
                <a:gd name="connsiteX263" fmla="*/ 0 w 1303698"/>
                <a:gd name="connsiteY263" fmla="*/ 1355913 h 1355913"/>
                <a:gd name="connsiteX264" fmla="*/ 2199 w 1303698"/>
                <a:gd name="connsiteY264" fmla="*/ 951942 h 1355913"/>
                <a:gd name="connsiteX265" fmla="*/ 149497 w 1303698"/>
                <a:gd name="connsiteY265" fmla="*/ 867850 h 1355913"/>
                <a:gd name="connsiteX266" fmla="*/ 190719 w 1303698"/>
                <a:gd name="connsiteY266" fmla="*/ 943698 h 1355913"/>
                <a:gd name="connsiteX267" fmla="*/ 325925 w 1303698"/>
                <a:gd name="connsiteY267" fmla="*/ 867300 h 1355913"/>
                <a:gd name="connsiteX268" fmla="*/ 364398 w 1303698"/>
                <a:gd name="connsiteY268" fmla="*/ 938751 h 1355913"/>
                <a:gd name="connsiteX269" fmla="*/ 366047 w 1303698"/>
                <a:gd name="connsiteY269" fmla="*/ 767270 h 1355913"/>
                <a:gd name="connsiteX270" fmla="*/ 391879 w 1303698"/>
                <a:gd name="connsiteY270" fmla="*/ 741987 h 1355913"/>
                <a:gd name="connsiteX271" fmla="*/ 419910 w 1303698"/>
                <a:gd name="connsiteY271" fmla="*/ 714506 h 1355913"/>
                <a:gd name="connsiteX272" fmla="*/ 419910 w 1303698"/>
                <a:gd name="connsiteY272" fmla="*/ 661193 h 1355913"/>
                <a:gd name="connsiteX273" fmla="*/ 454536 w 1303698"/>
                <a:gd name="connsiteY273" fmla="*/ 606231 h 1355913"/>
                <a:gd name="connsiteX274" fmla="*/ 467727 w 1303698"/>
                <a:gd name="connsiteY274" fmla="*/ 584796 h 1355913"/>
                <a:gd name="connsiteX275" fmla="*/ 467177 w 1303698"/>
                <a:gd name="connsiteY275" fmla="*/ 555116 h 1355913"/>
                <a:gd name="connsiteX276" fmla="*/ 482017 w 1303698"/>
                <a:gd name="connsiteY276" fmla="*/ 539178 h 1355913"/>
                <a:gd name="connsiteX277" fmla="*/ 607330 w 1303698"/>
                <a:gd name="connsiteY277" fmla="*/ 539178 h 1355913"/>
                <a:gd name="connsiteX278" fmla="*/ 624368 w 1303698"/>
                <a:gd name="connsiteY278" fmla="*/ 558414 h 1355913"/>
                <a:gd name="connsiteX279" fmla="*/ 624368 w 1303698"/>
                <a:gd name="connsiteY279" fmla="*/ 673834 h 1355913"/>
                <a:gd name="connsiteX280" fmla="*/ 626017 w 1303698"/>
                <a:gd name="connsiteY280" fmla="*/ 717254 h 1355913"/>
                <a:gd name="connsiteX281" fmla="*/ 632063 w 1303698"/>
                <a:gd name="connsiteY281" fmla="*/ 726598 h 1355913"/>
                <a:gd name="connsiteX282" fmla="*/ 637010 w 1303698"/>
                <a:gd name="connsiteY282" fmla="*/ 717804 h 1355913"/>
                <a:gd name="connsiteX283" fmla="*/ 637010 w 1303698"/>
                <a:gd name="connsiteY283" fmla="*/ 690873 h 1355913"/>
                <a:gd name="connsiteX284" fmla="*/ 653498 w 1303698"/>
                <a:gd name="connsiteY284" fmla="*/ 674384 h 1355913"/>
                <a:gd name="connsiteX285" fmla="*/ 671086 w 1303698"/>
                <a:gd name="connsiteY285" fmla="*/ 658445 h 1355913"/>
                <a:gd name="connsiteX286" fmla="*/ 695819 w 1303698"/>
                <a:gd name="connsiteY286" fmla="*/ 611727 h 1355913"/>
                <a:gd name="connsiteX287" fmla="*/ 715056 w 1303698"/>
                <a:gd name="connsiteY287" fmla="*/ 594140 h 1355913"/>
                <a:gd name="connsiteX288" fmla="*/ 753529 w 1303698"/>
                <a:gd name="connsiteY288" fmla="*/ 597987 h 1355913"/>
                <a:gd name="connsiteX289" fmla="*/ 762323 w 1303698"/>
                <a:gd name="connsiteY289" fmla="*/ 606231 h 1355913"/>
                <a:gd name="connsiteX290" fmla="*/ 795850 w 1303698"/>
                <a:gd name="connsiteY290" fmla="*/ 665590 h 1355913"/>
                <a:gd name="connsiteX291" fmla="*/ 795850 w 1303698"/>
                <a:gd name="connsiteY291" fmla="*/ 765071 h 1355913"/>
                <a:gd name="connsiteX292" fmla="*/ 862903 w 1303698"/>
                <a:gd name="connsiteY292" fmla="*/ 761773 h 1355913"/>
                <a:gd name="connsiteX293" fmla="*/ 898079 w 1303698"/>
                <a:gd name="connsiteY293" fmla="*/ 155543 h 1355913"/>
                <a:gd name="connsiteX294" fmla="*/ 979973 w 1303698"/>
                <a:gd name="connsiteY294" fmla="*/ 155543 h 1355913"/>
                <a:gd name="connsiteX295" fmla="*/ 1016797 w 1303698"/>
                <a:gd name="connsiteY295" fmla="*/ 759026 h 1355913"/>
                <a:gd name="connsiteX296" fmla="*/ 1063515 w 1303698"/>
                <a:gd name="connsiteY296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28130" y="1308135"/>
                  </a:moveTo>
                  <a:lnTo>
                    <a:pt x="928130" y="1326423"/>
                  </a:lnTo>
                  <a:lnTo>
                    <a:pt x="1111010" y="1326423"/>
                  </a:lnTo>
                  <a:lnTo>
                    <a:pt x="1111010" y="1308135"/>
                  </a:lnTo>
                  <a:close/>
                  <a:moveTo>
                    <a:pt x="713802" y="1307881"/>
                  </a:moveTo>
                  <a:lnTo>
                    <a:pt x="713802" y="1326169"/>
                  </a:lnTo>
                  <a:lnTo>
                    <a:pt x="896682" y="1326169"/>
                  </a:lnTo>
                  <a:lnTo>
                    <a:pt x="896682" y="1307881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28130" y="1280315"/>
                  </a:moveTo>
                  <a:lnTo>
                    <a:pt x="928130" y="1298603"/>
                  </a:lnTo>
                  <a:lnTo>
                    <a:pt x="1111010" y="1298603"/>
                  </a:lnTo>
                  <a:lnTo>
                    <a:pt x="1111010" y="1280315"/>
                  </a:lnTo>
                  <a:close/>
                  <a:moveTo>
                    <a:pt x="713802" y="1280061"/>
                  </a:moveTo>
                  <a:lnTo>
                    <a:pt x="713802" y="1298349"/>
                  </a:lnTo>
                  <a:lnTo>
                    <a:pt x="896682" y="1298349"/>
                  </a:lnTo>
                  <a:lnTo>
                    <a:pt x="896682" y="1280061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28130" y="1252496"/>
                  </a:moveTo>
                  <a:lnTo>
                    <a:pt x="928130" y="1270784"/>
                  </a:lnTo>
                  <a:lnTo>
                    <a:pt x="1111010" y="1270784"/>
                  </a:lnTo>
                  <a:lnTo>
                    <a:pt x="1111010" y="1252496"/>
                  </a:lnTo>
                  <a:close/>
                  <a:moveTo>
                    <a:pt x="713802" y="1252242"/>
                  </a:moveTo>
                  <a:lnTo>
                    <a:pt x="713802" y="1270530"/>
                  </a:lnTo>
                  <a:lnTo>
                    <a:pt x="896682" y="1270530"/>
                  </a:lnTo>
                  <a:lnTo>
                    <a:pt x="896682" y="1252242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928130" y="1224677"/>
                  </a:moveTo>
                  <a:lnTo>
                    <a:pt x="928130" y="1242965"/>
                  </a:lnTo>
                  <a:lnTo>
                    <a:pt x="1111010" y="1242965"/>
                  </a:lnTo>
                  <a:lnTo>
                    <a:pt x="1111010" y="1224677"/>
                  </a:lnTo>
                  <a:close/>
                  <a:moveTo>
                    <a:pt x="713802" y="1224423"/>
                  </a:moveTo>
                  <a:lnTo>
                    <a:pt x="713802" y="1242711"/>
                  </a:lnTo>
                  <a:lnTo>
                    <a:pt x="896682" y="1242711"/>
                  </a:lnTo>
                  <a:lnTo>
                    <a:pt x="896682" y="1224423"/>
                  </a:lnTo>
                  <a:close/>
                  <a:moveTo>
                    <a:pt x="1172454" y="1139433"/>
                  </a:moveTo>
                  <a:lnTo>
                    <a:pt x="1172454" y="1176009"/>
                  </a:lnTo>
                  <a:lnTo>
                    <a:pt x="1218416" y="1176009"/>
                  </a:lnTo>
                  <a:lnTo>
                    <a:pt x="1218416" y="1139433"/>
                  </a:lnTo>
                  <a:close/>
                  <a:moveTo>
                    <a:pt x="1096012" y="1139433"/>
                  </a:moveTo>
                  <a:lnTo>
                    <a:pt x="1096012" y="1176009"/>
                  </a:lnTo>
                  <a:lnTo>
                    <a:pt x="1141974" y="1176009"/>
                  </a:lnTo>
                  <a:lnTo>
                    <a:pt x="1141974" y="1139433"/>
                  </a:lnTo>
                  <a:close/>
                  <a:moveTo>
                    <a:pt x="1019570" y="1139433"/>
                  </a:moveTo>
                  <a:lnTo>
                    <a:pt x="1019570" y="1176009"/>
                  </a:lnTo>
                  <a:lnTo>
                    <a:pt x="1065532" y="1176009"/>
                  </a:lnTo>
                  <a:lnTo>
                    <a:pt x="1065532" y="1139433"/>
                  </a:lnTo>
                  <a:close/>
                  <a:moveTo>
                    <a:pt x="943128" y="1139433"/>
                  </a:moveTo>
                  <a:lnTo>
                    <a:pt x="943128" y="1176009"/>
                  </a:lnTo>
                  <a:lnTo>
                    <a:pt x="989090" y="1176009"/>
                  </a:lnTo>
                  <a:lnTo>
                    <a:pt x="989090" y="1139433"/>
                  </a:lnTo>
                  <a:close/>
                  <a:moveTo>
                    <a:pt x="866686" y="1139433"/>
                  </a:moveTo>
                  <a:lnTo>
                    <a:pt x="866686" y="1176009"/>
                  </a:lnTo>
                  <a:lnTo>
                    <a:pt x="912648" y="1176009"/>
                  </a:lnTo>
                  <a:lnTo>
                    <a:pt x="912648" y="1139433"/>
                  </a:lnTo>
                  <a:close/>
                  <a:moveTo>
                    <a:pt x="790244" y="1139433"/>
                  </a:moveTo>
                  <a:lnTo>
                    <a:pt x="790244" y="1176009"/>
                  </a:lnTo>
                  <a:lnTo>
                    <a:pt x="836206" y="1176009"/>
                  </a:lnTo>
                  <a:lnTo>
                    <a:pt x="836206" y="1139433"/>
                  </a:lnTo>
                  <a:close/>
                  <a:moveTo>
                    <a:pt x="713802" y="1139433"/>
                  </a:moveTo>
                  <a:lnTo>
                    <a:pt x="713802" y="1176009"/>
                  </a:lnTo>
                  <a:lnTo>
                    <a:pt x="759764" y="1176009"/>
                  </a:lnTo>
                  <a:lnTo>
                    <a:pt x="759764" y="1139433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1172454" y="1066462"/>
                  </a:moveTo>
                  <a:lnTo>
                    <a:pt x="1172454" y="1103038"/>
                  </a:lnTo>
                  <a:lnTo>
                    <a:pt x="1218416" y="1103038"/>
                  </a:lnTo>
                  <a:lnTo>
                    <a:pt x="1218416" y="1066462"/>
                  </a:lnTo>
                  <a:close/>
                  <a:moveTo>
                    <a:pt x="1096012" y="1066462"/>
                  </a:moveTo>
                  <a:lnTo>
                    <a:pt x="1096012" y="1103038"/>
                  </a:lnTo>
                  <a:lnTo>
                    <a:pt x="1141974" y="1103038"/>
                  </a:lnTo>
                  <a:lnTo>
                    <a:pt x="1141974" y="1066462"/>
                  </a:lnTo>
                  <a:close/>
                  <a:moveTo>
                    <a:pt x="1019570" y="1066462"/>
                  </a:moveTo>
                  <a:lnTo>
                    <a:pt x="1019570" y="1103038"/>
                  </a:lnTo>
                  <a:lnTo>
                    <a:pt x="1065532" y="1103038"/>
                  </a:lnTo>
                  <a:lnTo>
                    <a:pt x="1065532" y="1066462"/>
                  </a:lnTo>
                  <a:close/>
                  <a:moveTo>
                    <a:pt x="943128" y="1066462"/>
                  </a:moveTo>
                  <a:lnTo>
                    <a:pt x="943128" y="1103038"/>
                  </a:lnTo>
                  <a:lnTo>
                    <a:pt x="989090" y="1103038"/>
                  </a:lnTo>
                  <a:lnTo>
                    <a:pt x="989090" y="1066462"/>
                  </a:lnTo>
                  <a:close/>
                  <a:moveTo>
                    <a:pt x="866686" y="1066462"/>
                  </a:moveTo>
                  <a:lnTo>
                    <a:pt x="866686" y="1103038"/>
                  </a:lnTo>
                  <a:lnTo>
                    <a:pt x="912648" y="1103038"/>
                  </a:lnTo>
                  <a:lnTo>
                    <a:pt x="912648" y="1066462"/>
                  </a:lnTo>
                  <a:close/>
                  <a:moveTo>
                    <a:pt x="790244" y="1066462"/>
                  </a:moveTo>
                  <a:lnTo>
                    <a:pt x="790244" y="1103038"/>
                  </a:lnTo>
                  <a:lnTo>
                    <a:pt x="836206" y="1103038"/>
                  </a:lnTo>
                  <a:lnTo>
                    <a:pt x="836206" y="1066462"/>
                  </a:lnTo>
                  <a:close/>
                  <a:moveTo>
                    <a:pt x="713802" y="1066462"/>
                  </a:moveTo>
                  <a:lnTo>
                    <a:pt x="713802" y="1103038"/>
                  </a:lnTo>
                  <a:lnTo>
                    <a:pt x="759764" y="1103038"/>
                  </a:lnTo>
                  <a:lnTo>
                    <a:pt x="759764" y="1066462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1172454" y="987699"/>
                  </a:moveTo>
                  <a:lnTo>
                    <a:pt x="1172454" y="1024275"/>
                  </a:lnTo>
                  <a:lnTo>
                    <a:pt x="1218416" y="1024275"/>
                  </a:lnTo>
                  <a:lnTo>
                    <a:pt x="1218416" y="987699"/>
                  </a:lnTo>
                  <a:close/>
                  <a:moveTo>
                    <a:pt x="1096012" y="987699"/>
                  </a:moveTo>
                  <a:lnTo>
                    <a:pt x="1096012" y="1024275"/>
                  </a:lnTo>
                  <a:lnTo>
                    <a:pt x="1141974" y="1024275"/>
                  </a:lnTo>
                  <a:lnTo>
                    <a:pt x="1141974" y="987699"/>
                  </a:lnTo>
                  <a:close/>
                  <a:moveTo>
                    <a:pt x="1019570" y="987699"/>
                  </a:moveTo>
                  <a:lnTo>
                    <a:pt x="1019570" y="1024275"/>
                  </a:lnTo>
                  <a:lnTo>
                    <a:pt x="1065532" y="1024275"/>
                  </a:lnTo>
                  <a:lnTo>
                    <a:pt x="1065532" y="987699"/>
                  </a:lnTo>
                  <a:close/>
                  <a:moveTo>
                    <a:pt x="943128" y="987699"/>
                  </a:moveTo>
                  <a:lnTo>
                    <a:pt x="943128" y="1024275"/>
                  </a:lnTo>
                  <a:lnTo>
                    <a:pt x="989090" y="1024275"/>
                  </a:lnTo>
                  <a:lnTo>
                    <a:pt x="989090" y="987699"/>
                  </a:lnTo>
                  <a:close/>
                  <a:moveTo>
                    <a:pt x="866686" y="987699"/>
                  </a:moveTo>
                  <a:lnTo>
                    <a:pt x="866686" y="1024275"/>
                  </a:lnTo>
                  <a:lnTo>
                    <a:pt x="912648" y="1024275"/>
                  </a:lnTo>
                  <a:lnTo>
                    <a:pt x="912648" y="987699"/>
                  </a:lnTo>
                  <a:close/>
                  <a:moveTo>
                    <a:pt x="790244" y="987699"/>
                  </a:moveTo>
                  <a:lnTo>
                    <a:pt x="790244" y="1024275"/>
                  </a:lnTo>
                  <a:lnTo>
                    <a:pt x="836206" y="1024275"/>
                  </a:lnTo>
                  <a:lnTo>
                    <a:pt x="836206" y="987699"/>
                  </a:lnTo>
                  <a:close/>
                  <a:moveTo>
                    <a:pt x="713802" y="987699"/>
                  </a:moveTo>
                  <a:lnTo>
                    <a:pt x="713802" y="1024275"/>
                  </a:lnTo>
                  <a:lnTo>
                    <a:pt x="759764" y="1024275"/>
                  </a:lnTo>
                  <a:lnTo>
                    <a:pt x="759764" y="987699"/>
                  </a:lnTo>
                  <a:close/>
                  <a:moveTo>
                    <a:pt x="1172454" y="914728"/>
                  </a:moveTo>
                  <a:lnTo>
                    <a:pt x="1172454" y="951304"/>
                  </a:lnTo>
                  <a:lnTo>
                    <a:pt x="1218416" y="951304"/>
                  </a:lnTo>
                  <a:lnTo>
                    <a:pt x="1218416" y="914728"/>
                  </a:lnTo>
                  <a:close/>
                  <a:moveTo>
                    <a:pt x="1096012" y="914728"/>
                  </a:moveTo>
                  <a:lnTo>
                    <a:pt x="1096012" y="951304"/>
                  </a:lnTo>
                  <a:lnTo>
                    <a:pt x="1141974" y="951304"/>
                  </a:lnTo>
                  <a:lnTo>
                    <a:pt x="1141974" y="914728"/>
                  </a:lnTo>
                  <a:close/>
                  <a:moveTo>
                    <a:pt x="1019570" y="914728"/>
                  </a:moveTo>
                  <a:lnTo>
                    <a:pt x="1019570" y="951304"/>
                  </a:lnTo>
                  <a:lnTo>
                    <a:pt x="1065532" y="951304"/>
                  </a:lnTo>
                  <a:lnTo>
                    <a:pt x="1065532" y="914728"/>
                  </a:lnTo>
                  <a:close/>
                  <a:moveTo>
                    <a:pt x="943128" y="914728"/>
                  </a:moveTo>
                  <a:lnTo>
                    <a:pt x="943128" y="951304"/>
                  </a:lnTo>
                  <a:lnTo>
                    <a:pt x="989090" y="951304"/>
                  </a:lnTo>
                  <a:lnTo>
                    <a:pt x="989090" y="914728"/>
                  </a:lnTo>
                  <a:close/>
                  <a:moveTo>
                    <a:pt x="866686" y="914728"/>
                  </a:moveTo>
                  <a:lnTo>
                    <a:pt x="866686" y="951304"/>
                  </a:lnTo>
                  <a:lnTo>
                    <a:pt x="912648" y="951304"/>
                  </a:lnTo>
                  <a:lnTo>
                    <a:pt x="912648" y="914728"/>
                  </a:lnTo>
                  <a:close/>
                  <a:moveTo>
                    <a:pt x="790244" y="914728"/>
                  </a:moveTo>
                  <a:lnTo>
                    <a:pt x="790244" y="951304"/>
                  </a:lnTo>
                  <a:lnTo>
                    <a:pt x="836206" y="951304"/>
                  </a:lnTo>
                  <a:lnTo>
                    <a:pt x="836206" y="914728"/>
                  </a:lnTo>
                  <a:close/>
                  <a:moveTo>
                    <a:pt x="713802" y="914728"/>
                  </a:moveTo>
                  <a:lnTo>
                    <a:pt x="713802" y="951304"/>
                  </a:lnTo>
                  <a:lnTo>
                    <a:pt x="759764" y="951304"/>
                  </a:lnTo>
                  <a:lnTo>
                    <a:pt x="759764" y="914728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C29A522-3DDF-476A-BFF9-8237DBDB5F77}"/>
                </a:ext>
              </a:extLst>
            </p:cNvPr>
            <p:cNvSpPr/>
            <p:nvPr/>
          </p:nvSpPr>
          <p:spPr>
            <a:xfrm>
              <a:off x="4622687" y="4855631"/>
              <a:ext cx="345495" cy="888416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1C906C2-3B8D-44C2-8A95-82B5E6AB060E}"/>
              </a:ext>
            </a:extLst>
          </p:cNvPr>
          <p:cNvGrpSpPr/>
          <p:nvPr/>
        </p:nvGrpSpPr>
        <p:grpSpPr>
          <a:xfrm>
            <a:off x="637444" y="1930696"/>
            <a:ext cx="1632017" cy="1205103"/>
            <a:chOff x="8722119" y="2714883"/>
            <a:chExt cx="1253819" cy="925836"/>
          </a:xfrm>
          <a:solidFill>
            <a:schemeClr val="accent3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70852B6-CDBF-4CD1-BF5A-A860451A70A0}"/>
                </a:ext>
              </a:extLst>
            </p:cNvPr>
            <p:cNvSpPr/>
            <p:nvPr/>
          </p:nvSpPr>
          <p:spPr>
            <a:xfrm>
              <a:off x="8722119" y="2714883"/>
              <a:ext cx="960356" cy="925005"/>
            </a:xfrm>
            <a:custGeom>
              <a:avLst/>
              <a:gdLst>
                <a:gd name="connsiteX0" fmla="*/ 241573 w 960355"/>
                <a:gd name="connsiteY0" fmla="*/ 647356 h 925005"/>
                <a:gd name="connsiteX1" fmla="*/ 241573 w 960355"/>
                <a:gd name="connsiteY1" fmla="*/ 426416 h 925005"/>
                <a:gd name="connsiteX2" fmla="*/ 238037 w 960355"/>
                <a:gd name="connsiteY2" fmla="*/ 401670 h 925005"/>
                <a:gd name="connsiteX3" fmla="*/ 213292 w 960355"/>
                <a:gd name="connsiteY3" fmla="*/ 412865 h 925005"/>
                <a:gd name="connsiteX4" fmla="*/ 112543 w 960355"/>
                <a:gd name="connsiteY4" fmla="*/ 484744 h 925005"/>
                <a:gd name="connsiteX5" fmla="*/ 60106 w 960355"/>
                <a:gd name="connsiteY5" fmla="*/ 501241 h 925005"/>
                <a:gd name="connsiteX6" fmla="*/ 3546 w 960355"/>
                <a:gd name="connsiteY6" fmla="*/ 461177 h 925005"/>
                <a:gd name="connsiteX7" fmla="*/ 25934 w 960355"/>
                <a:gd name="connsiteY7" fmla="*/ 396957 h 925005"/>
                <a:gd name="connsiteX8" fmla="*/ 178531 w 960355"/>
                <a:gd name="connsiteY8" fmla="*/ 286781 h 925005"/>
                <a:gd name="connsiteX9" fmla="*/ 544409 w 960355"/>
                <a:gd name="connsiteY9" fmla="*/ 23420 h 925005"/>
                <a:gd name="connsiteX10" fmla="*/ 656352 w 960355"/>
                <a:gd name="connsiteY10" fmla="*/ 23420 h 925005"/>
                <a:gd name="connsiteX11" fmla="*/ 790095 w 960355"/>
                <a:gd name="connsiteY11" fmla="*/ 119455 h 925005"/>
                <a:gd name="connsiteX12" fmla="*/ 807770 w 960355"/>
                <a:gd name="connsiteY12" fmla="*/ 127115 h 925005"/>
                <a:gd name="connsiteX13" fmla="*/ 811894 w 960355"/>
                <a:gd name="connsiteY13" fmla="*/ 108261 h 925005"/>
                <a:gd name="connsiteX14" fmla="*/ 872579 w 960355"/>
                <a:gd name="connsiteY14" fmla="*/ 49933 h 925005"/>
                <a:gd name="connsiteX15" fmla="*/ 961545 w 960355"/>
                <a:gd name="connsiteY15" fmla="*/ 138309 h 925005"/>
                <a:gd name="connsiteX16" fmla="*/ 907340 w 960355"/>
                <a:gd name="connsiteY16" fmla="*/ 306813 h 925005"/>
                <a:gd name="connsiteX17" fmla="*/ 871401 w 960355"/>
                <a:gd name="connsiteY17" fmla="*/ 313294 h 925005"/>
                <a:gd name="connsiteX18" fmla="*/ 817197 w 960355"/>
                <a:gd name="connsiteY18" fmla="*/ 290905 h 925005"/>
                <a:gd name="connsiteX19" fmla="*/ 806592 w 960355"/>
                <a:gd name="connsiteY19" fmla="*/ 345109 h 925005"/>
                <a:gd name="connsiteX20" fmla="*/ 751798 w 960355"/>
                <a:gd name="connsiteY20" fmla="*/ 503008 h 925005"/>
                <a:gd name="connsiteX21" fmla="*/ 674027 w 960355"/>
                <a:gd name="connsiteY21" fmla="*/ 695080 h 925005"/>
                <a:gd name="connsiteX22" fmla="*/ 653406 w 960355"/>
                <a:gd name="connsiteY22" fmla="*/ 708631 h 925005"/>
                <a:gd name="connsiteX23" fmla="*/ 529679 w 960355"/>
                <a:gd name="connsiteY23" fmla="*/ 708631 h 925005"/>
                <a:gd name="connsiteX24" fmla="*/ 490794 w 960355"/>
                <a:gd name="connsiteY24" fmla="*/ 746338 h 925005"/>
                <a:gd name="connsiteX25" fmla="*/ 491383 w 960355"/>
                <a:gd name="connsiteY25" fmla="*/ 902469 h 925005"/>
                <a:gd name="connsiteX26" fmla="*/ 466637 w 960355"/>
                <a:gd name="connsiteY26" fmla="*/ 927804 h 925005"/>
                <a:gd name="connsiteX27" fmla="*/ 295777 w 960355"/>
                <a:gd name="connsiteY27" fmla="*/ 927215 h 925005"/>
                <a:gd name="connsiteX28" fmla="*/ 240394 w 960355"/>
                <a:gd name="connsiteY28" fmla="*/ 872421 h 925005"/>
                <a:gd name="connsiteX29" fmla="*/ 241573 w 960355"/>
                <a:gd name="connsiteY29" fmla="*/ 647356 h 925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60355" h="925005">
                  <a:moveTo>
                    <a:pt x="241573" y="647356"/>
                  </a:moveTo>
                  <a:cubicBezTo>
                    <a:pt x="241573" y="573709"/>
                    <a:pt x="241573" y="500063"/>
                    <a:pt x="241573" y="426416"/>
                  </a:cubicBezTo>
                  <a:cubicBezTo>
                    <a:pt x="241573" y="418167"/>
                    <a:pt x="245697" y="405794"/>
                    <a:pt x="238037" y="401670"/>
                  </a:cubicBezTo>
                  <a:cubicBezTo>
                    <a:pt x="228021" y="396368"/>
                    <a:pt x="220951" y="407562"/>
                    <a:pt x="213292" y="412865"/>
                  </a:cubicBezTo>
                  <a:cubicBezTo>
                    <a:pt x="179709" y="436432"/>
                    <a:pt x="146126" y="460588"/>
                    <a:pt x="112543" y="484744"/>
                  </a:cubicBezTo>
                  <a:cubicBezTo>
                    <a:pt x="96635" y="495938"/>
                    <a:pt x="80139" y="503008"/>
                    <a:pt x="60106" y="501241"/>
                  </a:cubicBezTo>
                  <a:cubicBezTo>
                    <a:pt x="33594" y="498884"/>
                    <a:pt x="12383" y="487101"/>
                    <a:pt x="3546" y="461177"/>
                  </a:cubicBezTo>
                  <a:cubicBezTo>
                    <a:pt x="-5881" y="434664"/>
                    <a:pt x="4135" y="412865"/>
                    <a:pt x="25934" y="396957"/>
                  </a:cubicBezTo>
                  <a:cubicBezTo>
                    <a:pt x="76603" y="359839"/>
                    <a:pt x="127862" y="323310"/>
                    <a:pt x="178531" y="286781"/>
                  </a:cubicBezTo>
                  <a:cubicBezTo>
                    <a:pt x="300490" y="198994"/>
                    <a:pt x="422449" y="111207"/>
                    <a:pt x="544409" y="23420"/>
                  </a:cubicBezTo>
                  <a:cubicBezTo>
                    <a:pt x="588008" y="-7807"/>
                    <a:pt x="612753" y="-7807"/>
                    <a:pt x="656352" y="23420"/>
                  </a:cubicBezTo>
                  <a:cubicBezTo>
                    <a:pt x="701129" y="55235"/>
                    <a:pt x="745317" y="87640"/>
                    <a:pt x="790095" y="119455"/>
                  </a:cubicBezTo>
                  <a:cubicBezTo>
                    <a:pt x="795397" y="122990"/>
                    <a:pt x="800700" y="130650"/>
                    <a:pt x="807770" y="127115"/>
                  </a:cubicBezTo>
                  <a:cubicBezTo>
                    <a:pt x="814840" y="122990"/>
                    <a:pt x="811894" y="114742"/>
                    <a:pt x="811894" y="108261"/>
                  </a:cubicBezTo>
                  <a:cubicBezTo>
                    <a:pt x="814251" y="55235"/>
                    <a:pt x="820143" y="49933"/>
                    <a:pt x="872579" y="49933"/>
                  </a:cubicBezTo>
                  <a:cubicBezTo>
                    <a:pt x="960366" y="49933"/>
                    <a:pt x="956242" y="49933"/>
                    <a:pt x="961545" y="138309"/>
                  </a:cubicBezTo>
                  <a:cubicBezTo>
                    <a:pt x="965080" y="203707"/>
                    <a:pt x="946226" y="256733"/>
                    <a:pt x="907340" y="306813"/>
                  </a:cubicBezTo>
                  <a:cubicBezTo>
                    <a:pt x="896146" y="321542"/>
                    <a:pt x="887309" y="325077"/>
                    <a:pt x="871401" y="313294"/>
                  </a:cubicBezTo>
                  <a:cubicBezTo>
                    <a:pt x="855493" y="301510"/>
                    <a:pt x="837229" y="281479"/>
                    <a:pt x="817197" y="290905"/>
                  </a:cubicBezTo>
                  <a:cubicBezTo>
                    <a:pt x="795987" y="300921"/>
                    <a:pt x="807770" y="326256"/>
                    <a:pt x="806592" y="345109"/>
                  </a:cubicBezTo>
                  <a:cubicBezTo>
                    <a:pt x="804235" y="403438"/>
                    <a:pt x="790095" y="455874"/>
                    <a:pt x="751798" y="503008"/>
                  </a:cubicBezTo>
                  <a:cubicBezTo>
                    <a:pt x="707021" y="558391"/>
                    <a:pt x="671081" y="619665"/>
                    <a:pt x="674027" y="695080"/>
                  </a:cubicBezTo>
                  <a:cubicBezTo>
                    <a:pt x="674616" y="710987"/>
                    <a:pt x="662833" y="708631"/>
                    <a:pt x="653406" y="708631"/>
                  </a:cubicBezTo>
                  <a:cubicBezTo>
                    <a:pt x="612164" y="708631"/>
                    <a:pt x="570922" y="709809"/>
                    <a:pt x="529679" y="708631"/>
                  </a:cubicBezTo>
                  <a:cubicBezTo>
                    <a:pt x="501988" y="707452"/>
                    <a:pt x="490204" y="718057"/>
                    <a:pt x="490794" y="746338"/>
                  </a:cubicBezTo>
                  <a:cubicBezTo>
                    <a:pt x="491972" y="798185"/>
                    <a:pt x="490204" y="850622"/>
                    <a:pt x="491383" y="902469"/>
                  </a:cubicBezTo>
                  <a:cubicBezTo>
                    <a:pt x="491972" y="921912"/>
                    <a:pt x="486080" y="927804"/>
                    <a:pt x="466637" y="927804"/>
                  </a:cubicBezTo>
                  <a:cubicBezTo>
                    <a:pt x="409488" y="926626"/>
                    <a:pt x="352927" y="927804"/>
                    <a:pt x="295777" y="927215"/>
                  </a:cubicBezTo>
                  <a:cubicBezTo>
                    <a:pt x="255123" y="926626"/>
                    <a:pt x="240394" y="912485"/>
                    <a:pt x="240394" y="872421"/>
                  </a:cubicBezTo>
                  <a:cubicBezTo>
                    <a:pt x="241573" y="796418"/>
                    <a:pt x="241573" y="721593"/>
                    <a:pt x="241573" y="647356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8F05E9C-92FB-4294-A2EB-71BC24E15FDA}"/>
                </a:ext>
              </a:extLst>
            </p:cNvPr>
            <p:cNvSpPr/>
            <p:nvPr/>
          </p:nvSpPr>
          <p:spPr>
            <a:xfrm>
              <a:off x="9436539" y="2871963"/>
              <a:ext cx="539399" cy="768756"/>
            </a:xfrm>
            <a:custGeom>
              <a:avLst/>
              <a:gdLst>
                <a:gd name="connsiteX0" fmla="*/ 258688 w 539399"/>
                <a:gd name="connsiteY0" fmla="*/ 414051 h 768756"/>
                <a:gd name="connsiteX1" fmla="*/ 248893 w 539399"/>
                <a:gd name="connsiteY1" fmla="*/ 430769 h 768756"/>
                <a:gd name="connsiteX2" fmla="*/ 211186 w 539399"/>
                <a:gd name="connsiteY2" fmla="*/ 506183 h 768756"/>
                <a:gd name="connsiteX3" fmla="*/ 166997 w 539399"/>
                <a:gd name="connsiteY3" fmla="*/ 568636 h 768756"/>
                <a:gd name="connsiteX4" fmla="*/ 270693 w 539399"/>
                <a:gd name="connsiteY4" fmla="*/ 745978 h 768756"/>
                <a:gd name="connsiteX5" fmla="*/ 397955 w 539399"/>
                <a:gd name="connsiteY5" fmla="*/ 638159 h 768756"/>
                <a:gd name="connsiteX6" fmla="*/ 275996 w 539399"/>
                <a:gd name="connsiteY6" fmla="*/ 420753 h 768756"/>
                <a:gd name="connsiteX7" fmla="*/ 258688 w 539399"/>
                <a:gd name="connsiteY7" fmla="*/ 414051 h 768756"/>
                <a:gd name="connsiteX8" fmla="*/ 301919 w 539399"/>
                <a:gd name="connsiteY8" fmla="*/ 82 h 768756"/>
                <a:gd name="connsiteX9" fmla="*/ 323129 w 539399"/>
                <a:gd name="connsiteY9" fmla="*/ 18347 h 768756"/>
                <a:gd name="connsiteX10" fmla="*/ 371442 w 539399"/>
                <a:gd name="connsiteY10" fmla="*/ 127933 h 768756"/>
                <a:gd name="connsiteX11" fmla="*/ 400900 w 539399"/>
                <a:gd name="connsiteY11" fmla="*/ 298795 h 768756"/>
                <a:gd name="connsiteX12" fmla="*/ 408559 w 539399"/>
                <a:gd name="connsiteY12" fmla="*/ 323540 h 768756"/>
                <a:gd name="connsiteX13" fmla="*/ 450980 w 539399"/>
                <a:gd name="connsiteY13" fmla="*/ 236341 h 768756"/>
                <a:gd name="connsiteX14" fmla="*/ 461585 w 539399"/>
                <a:gd name="connsiteY14" fmla="*/ 211007 h 768756"/>
                <a:gd name="connsiteX15" fmla="*/ 484563 w 539399"/>
                <a:gd name="connsiteY15" fmla="*/ 230450 h 768756"/>
                <a:gd name="connsiteX16" fmla="*/ 521681 w 539399"/>
                <a:gd name="connsiteY16" fmla="*/ 353588 h 768756"/>
                <a:gd name="connsiteX17" fmla="*/ 534054 w 539399"/>
                <a:gd name="connsiteY17" fmla="*/ 560978 h 768756"/>
                <a:gd name="connsiteX18" fmla="*/ 237108 w 539399"/>
                <a:gd name="connsiteY18" fmla="*/ 766011 h 768756"/>
                <a:gd name="connsiteX19" fmla="*/ 33843 w 539399"/>
                <a:gd name="connsiteY19" fmla="*/ 645230 h 768756"/>
                <a:gd name="connsiteX20" fmla="*/ 20881 w 539399"/>
                <a:gd name="connsiteY20" fmla="*/ 449035 h 768756"/>
                <a:gd name="connsiteX21" fmla="*/ 72139 w 539399"/>
                <a:gd name="connsiteY21" fmla="*/ 366550 h 768756"/>
                <a:gd name="connsiteX22" fmla="*/ 125165 w 539399"/>
                <a:gd name="connsiteY22" fmla="*/ 185083 h 768756"/>
                <a:gd name="connsiteX23" fmla="*/ 125165 w 539399"/>
                <a:gd name="connsiteY23" fmla="*/ 173300 h 768756"/>
                <a:gd name="connsiteX24" fmla="*/ 164640 w 539399"/>
                <a:gd name="connsiteY24" fmla="*/ 198634 h 768756"/>
                <a:gd name="connsiteX25" fmla="*/ 207060 w 539399"/>
                <a:gd name="connsiteY25" fmla="*/ 194510 h 768756"/>
                <a:gd name="connsiteX26" fmla="*/ 291313 w 539399"/>
                <a:gd name="connsiteY26" fmla="*/ 24827 h 768756"/>
                <a:gd name="connsiteX27" fmla="*/ 301919 w 539399"/>
                <a:gd name="connsiteY27" fmla="*/ 82 h 76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399" h="768756">
                  <a:moveTo>
                    <a:pt x="258688" y="414051"/>
                  </a:moveTo>
                  <a:cubicBezTo>
                    <a:pt x="254048" y="414861"/>
                    <a:pt x="250661" y="419575"/>
                    <a:pt x="248893" y="430769"/>
                  </a:cubicBezTo>
                  <a:cubicBezTo>
                    <a:pt x="244769" y="459638"/>
                    <a:pt x="227682" y="483205"/>
                    <a:pt x="211186" y="506183"/>
                  </a:cubicBezTo>
                  <a:cubicBezTo>
                    <a:pt x="195867" y="526805"/>
                    <a:pt x="179370" y="546837"/>
                    <a:pt x="166997" y="568636"/>
                  </a:cubicBezTo>
                  <a:cubicBezTo>
                    <a:pt x="116328" y="657012"/>
                    <a:pt x="168765" y="745978"/>
                    <a:pt x="270693" y="745978"/>
                  </a:cubicBezTo>
                  <a:cubicBezTo>
                    <a:pt x="341394" y="745978"/>
                    <a:pt x="401490" y="698844"/>
                    <a:pt x="397955" y="638159"/>
                  </a:cubicBezTo>
                  <a:cubicBezTo>
                    <a:pt x="392063" y="548015"/>
                    <a:pt x="353767" y="472600"/>
                    <a:pt x="275996" y="420753"/>
                  </a:cubicBezTo>
                  <a:cubicBezTo>
                    <a:pt x="269220" y="416334"/>
                    <a:pt x="263328" y="413241"/>
                    <a:pt x="258688" y="414051"/>
                  </a:cubicBezTo>
                  <a:close/>
                  <a:moveTo>
                    <a:pt x="301919" y="82"/>
                  </a:moveTo>
                  <a:cubicBezTo>
                    <a:pt x="311935" y="-1096"/>
                    <a:pt x="317237" y="10687"/>
                    <a:pt x="323129" y="18347"/>
                  </a:cubicBezTo>
                  <a:cubicBezTo>
                    <a:pt x="347874" y="50751"/>
                    <a:pt x="360836" y="89048"/>
                    <a:pt x="371442" y="127933"/>
                  </a:cubicBezTo>
                  <a:cubicBezTo>
                    <a:pt x="386171" y="183905"/>
                    <a:pt x="394419" y="241644"/>
                    <a:pt x="400900" y="298795"/>
                  </a:cubicBezTo>
                  <a:cubicBezTo>
                    <a:pt x="401489" y="306454"/>
                    <a:pt x="400311" y="314703"/>
                    <a:pt x="408559" y="323540"/>
                  </a:cubicBezTo>
                  <a:cubicBezTo>
                    <a:pt x="432126" y="298206"/>
                    <a:pt x="443910" y="268746"/>
                    <a:pt x="450980" y="236341"/>
                  </a:cubicBezTo>
                  <a:cubicBezTo>
                    <a:pt x="452748" y="227504"/>
                    <a:pt x="449802" y="213364"/>
                    <a:pt x="461585" y="211007"/>
                  </a:cubicBezTo>
                  <a:cubicBezTo>
                    <a:pt x="473369" y="208650"/>
                    <a:pt x="479261" y="221612"/>
                    <a:pt x="484563" y="230450"/>
                  </a:cubicBezTo>
                  <a:cubicBezTo>
                    <a:pt x="508130" y="268157"/>
                    <a:pt x="513433" y="311757"/>
                    <a:pt x="521681" y="353588"/>
                  </a:cubicBezTo>
                  <a:cubicBezTo>
                    <a:pt x="535232" y="421933"/>
                    <a:pt x="546426" y="491455"/>
                    <a:pt x="534054" y="560978"/>
                  </a:cubicBezTo>
                  <a:cubicBezTo>
                    <a:pt x="508719" y="700024"/>
                    <a:pt x="383225" y="785454"/>
                    <a:pt x="237108" y="766011"/>
                  </a:cubicBezTo>
                  <a:cubicBezTo>
                    <a:pt x="152267" y="754817"/>
                    <a:pt x="80977" y="718877"/>
                    <a:pt x="33843" y="645230"/>
                  </a:cubicBezTo>
                  <a:cubicBezTo>
                    <a:pt x="-6221" y="582777"/>
                    <a:pt x="-10934" y="516790"/>
                    <a:pt x="20881" y="449035"/>
                  </a:cubicBezTo>
                  <a:cubicBezTo>
                    <a:pt x="35021" y="419576"/>
                    <a:pt x="52696" y="392474"/>
                    <a:pt x="72139" y="366550"/>
                  </a:cubicBezTo>
                  <a:cubicBezTo>
                    <a:pt x="112792" y="312346"/>
                    <a:pt x="134003" y="253427"/>
                    <a:pt x="125165" y="185083"/>
                  </a:cubicBezTo>
                  <a:cubicBezTo>
                    <a:pt x="123397" y="182137"/>
                    <a:pt x="124576" y="178602"/>
                    <a:pt x="125165" y="173300"/>
                  </a:cubicBezTo>
                  <a:cubicBezTo>
                    <a:pt x="143430" y="176246"/>
                    <a:pt x="154624" y="187440"/>
                    <a:pt x="164640" y="198634"/>
                  </a:cubicBezTo>
                  <a:cubicBezTo>
                    <a:pt x="181726" y="217488"/>
                    <a:pt x="193509" y="211596"/>
                    <a:pt x="207060" y="194510"/>
                  </a:cubicBezTo>
                  <a:cubicBezTo>
                    <a:pt x="247124" y="143841"/>
                    <a:pt x="277762" y="88458"/>
                    <a:pt x="291313" y="24827"/>
                  </a:cubicBezTo>
                  <a:cubicBezTo>
                    <a:pt x="293081" y="15990"/>
                    <a:pt x="289546" y="1850"/>
                    <a:pt x="301919" y="82"/>
                  </a:cubicBezTo>
                  <a:close/>
                </a:path>
              </a:pathLst>
            </a:custGeom>
            <a:grpFill/>
            <a:ln w="58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Graphic 1">
            <a:extLst>
              <a:ext uri="{FF2B5EF4-FFF2-40B4-BE49-F238E27FC236}">
                <a16:creationId xmlns:a16="http://schemas.microsoft.com/office/drawing/2014/main" id="{8BBF3C0C-48B6-4E25-9887-46F52EA43CBA}"/>
              </a:ext>
            </a:extLst>
          </p:cNvPr>
          <p:cNvSpPr/>
          <p:nvPr/>
        </p:nvSpPr>
        <p:spPr>
          <a:xfrm>
            <a:off x="4840223" y="1680399"/>
            <a:ext cx="665403" cy="1610911"/>
          </a:xfrm>
          <a:custGeom>
            <a:avLst/>
            <a:gdLst>
              <a:gd name="connsiteX0" fmla="*/ 215009 w 1851386"/>
              <a:gd name="connsiteY0" fmla="*/ 3415097 h 4482121"/>
              <a:gd name="connsiteX1" fmla="*/ 216079 w 1851386"/>
              <a:gd name="connsiteY1" fmla="*/ 3310750 h 4482121"/>
              <a:gd name="connsiteX2" fmla="*/ 233738 w 1851386"/>
              <a:gd name="connsiteY2" fmla="*/ 3288810 h 4482121"/>
              <a:gd name="connsiteX3" fmla="*/ 251931 w 1851386"/>
              <a:gd name="connsiteY3" fmla="*/ 3263125 h 4482121"/>
              <a:gd name="connsiteX4" fmla="*/ 243905 w 1851386"/>
              <a:gd name="connsiteY4" fmla="*/ 2856438 h 4482121"/>
              <a:gd name="connsiteX5" fmla="*/ 208587 w 1851386"/>
              <a:gd name="connsiteY5" fmla="*/ 2406408 h 4482121"/>
              <a:gd name="connsiteX6" fmla="*/ 121899 w 1851386"/>
              <a:gd name="connsiteY6" fmla="*/ 1857916 h 4482121"/>
              <a:gd name="connsiteX7" fmla="*/ 26113 w 1851386"/>
              <a:gd name="connsiteY7" fmla="*/ 1338320 h 4482121"/>
              <a:gd name="connsiteX8" fmla="*/ 2568 w 1851386"/>
              <a:gd name="connsiteY8" fmla="*/ 898456 h 4482121"/>
              <a:gd name="connsiteX9" fmla="*/ 68922 w 1851386"/>
              <a:gd name="connsiteY9" fmla="*/ 630364 h 4482121"/>
              <a:gd name="connsiteX10" fmla="*/ 204841 w 1851386"/>
              <a:gd name="connsiteY10" fmla="*/ 479462 h 4482121"/>
              <a:gd name="connsiteX11" fmla="*/ 578351 w 1851386"/>
              <a:gd name="connsiteY11" fmla="*/ 348359 h 4482121"/>
              <a:gd name="connsiteX12" fmla="*/ 759219 w 1851386"/>
              <a:gd name="connsiteY12" fmla="*/ 338192 h 4482121"/>
              <a:gd name="connsiteX13" fmla="*/ 866242 w 1851386"/>
              <a:gd name="connsiteY13" fmla="*/ 327490 h 4482121"/>
              <a:gd name="connsiteX14" fmla="*/ 941158 w 1851386"/>
              <a:gd name="connsiteY14" fmla="*/ 313042 h 4482121"/>
              <a:gd name="connsiteX15" fmla="*/ 979686 w 1851386"/>
              <a:gd name="connsiteY15" fmla="*/ 343008 h 4482121"/>
              <a:gd name="connsiteX16" fmla="*/ 995205 w 1851386"/>
              <a:gd name="connsiteY16" fmla="*/ 304480 h 4482121"/>
              <a:gd name="connsiteX17" fmla="*/ 995205 w 1851386"/>
              <a:gd name="connsiteY17" fmla="*/ 250968 h 4482121"/>
              <a:gd name="connsiteX18" fmla="*/ 1034268 w 1851386"/>
              <a:gd name="connsiteY18" fmla="*/ 189965 h 4482121"/>
              <a:gd name="connsiteX19" fmla="*/ 1328045 w 1851386"/>
              <a:gd name="connsiteY19" fmla="*/ 94180 h 4482121"/>
              <a:gd name="connsiteX20" fmla="*/ 1818210 w 1851386"/>
              <a:gd name="connsiteY20" fmla="*/ 0 h 4482121"/>
              <a:gd name="connsiteX21" fmla="*/ 1807508 w 1851386"/>
              <a:gd name="connsiteY21" fmla="*/ 84013 h 4482121"/>
              <a:gd name="connsiteX22" fmla="*/ 1803227 w 1851386"/>
              <a:gd name="connsiteY22" fmla="*/ 90434 h 4482121"/>
              <a:gd name="connsiteX23" fmla="*/ 1749715 w 1851386"/>
              <a:gd name="connsiteY23" fmla="*/ 133243 h 4482121"/>
              <a:gd name="connsiteX24" fmla="*/ 1366574 w 1851386"/>
              <a:gd name="connsiteY24" fmla="*/ 203343 h 4482121"/>
              <a:gd name="connsiteX25" fmla="*/ 1265972 w 1851386"/>
              <a:gd name="connsiteY25" fmla="*/ 229029 h 4482121"/>
              <a:gd name="connsiteX26" fmla="*/ 1237611 w 1851386"/>
              <a:gd name="connsiteY26" fmla="*/ 242942 h 4482121"/>
              <a:gd name="connsiteX27" fmla="*/ 1223163 w 1851386"/>
              <a:gd name="connsiteY27" fmla="*/ 273978 h 4482121"/>
              <a:gd name="connsiteX28" fmla="*/ 1250989 w 1851386"/>
              <a:gd name="connsiteY28" fmla="*/ 292172 h 4482121"/>
              <a:gd name="connsiteX29" fmla="*/ 1703160 w 1851386"/>
              <a:gd name="connsiteY29" fmla="*/ 370834 h 4482121"/>
              <a:gd name="connsiteX30" fmla="*/ 1851387 w 1851386"/>
              <a:gd name="connsiteY30" fmla="*/ 401871 h 4482121"/>
              <a:gd name="connsiteX31" fmla="*/ 1809648 w 1851386"/>
              <a:gd name="connsiteY31" fmla="*/ 490164 h 4482121"/>
              <a:gd name="connsiteX32" fmla="*/ 1766839 w 1851386"/>
              <a:gd name="connsiteY32" fmla="*/ 495516 h 4482121"/>
              <a:gd name="connsiteX33" fmla="*/ 1293263 w 1851386"/>
              <a:gd name="connsiteY33" fmla="*/ 399195 h 4482121"/>
              <a:gd name="connsiteX34" fmla="*/ 1250989 w 1851386"/>
              <a:gd name="connsiteY34" fmla="*/ 395449 h 4482121"/>
              <a:gd name="connsiteX35" fmla="*/ 1198013 w 1851386"/>
              <a:gd name="connsiteY35" fmla="*/ 439864 h 4482121"/>
              <a:gd name="connsiteX36" fmla="*/ 1160020 w 1851386"/>
              <a:gd name="connsiteY36" fmla="*/ 491235 h 4482121"/>
              <a:gd name="connsiteX37" fmla="*/ 1185170 w 1851386"/>
              <a:gd name="connsiteY37" fmla="*/ 510499 h 4482121"/>
              <a:gd name="connsiteX38" fmla="*/ 1226909 w 1851386"/>
              <a:gd name="connsiteY38" fmla="*/ 538860 h 4482121"/>
              <a:gd name="connsiteX39" fmla="*/ 1227979 w 1851386"/>
              <a:gd name="connsiteY39" fmla="*/ 574712 h 4482121"/>
              <a:gd name="connsiteX40" fmla="*/ 1269183 w 1851386"/>
              <a:gd name="connsiteY40" fmla="*/ 629294 h 4482121"/>
              <a:gd name="connsiteX41" fmla="*/ 1243497 w 1851386"/>
              <a:gd name="connsiteY41" fmla="*/ 695113 h 4482121"/>
              <a:gd name="connsiteX42" fmla="*/ 1294868 w 1851386"/>
              <a:gd name="connsiteY42" fmla="*/ 710096 h 4482121"/>
              <a:gd name="connsiteX43" fmla="*/ 1645903 w 1851386"/>
              <a:gd name="connsiteY43" fmla="*/ 826216 h 4482121"/>
              <a:gd name="connsiteX44" fmla="*/ 1699950 w 1851386"/>
              <a:gd name="connsiteY44" fmla="*/ 860463 h 4482121"/>
              <a:gd name="connsiteX45" fmla="*/ 1763628 w 1851386"/>
              <a:gd name="connsiteY45" fmla="*/ 980864 h 4482121"/>
              <a:gd name="connsiteX46" fmla="*/ 1764698 w 1851386"/>
              <a:gd name="connsiteY46" fmla="*/ 1106616 h 4482121"/>
              <a:gd name="connsiteX47" fmla="*/ 1773795 w 1851386"/>
              <a:gd name="connsiteY47" fmla="*/ 1174575 h 4482121"/>
              <a:gd name="connsiteX48" fmla="*/ 1774866 w 1851386"/>
              <a:gd name="connsiteY48" fmla="*/ 1200796 h 4482121"/>
              <a:gd name="connsiteX49" fmla="*/ 1764698 w 1851386"/>
              <a:gd name="connsiteY49" fmla="*/ 1287484 h 4482121"/>
              <a:gd name="connsiteX50" fmla="*/ 1765233 w 1851386"/>
              <a:gd name="connsiteY50" fmla="*/ 3229948 h 4482121"/>
              <a:gd name="connsiteX51" fmla="*/ 1782357 w 1851386"/>
              <a:gd name="connsiteY51" fmla="*/ 3353559 h 4482121"/>
              <a:gd name="connsiteX52" fmla="*/ 1771655 w 1851386"/>
              <a:gd name="connsiteY52" fmla="*/ 3431151 h 4482121"/>
              <a:gd name="connsiteX53" fmla="*/ 1767374 w 1851386"/>
              <a:gd name="connsiteY53" fmla="*/ 3533358 h 4482121"/>
              <a:gd name="connsiteX54" fmla="*/ 1767374 w 1851386"/>
              <a:gd name="connsiteY54" fmla="*/ 3670347 h 4482121"/>
              <a:gd name="connsiteX55" fmla="*/ 1779146 w 1851386"/>
              <a:gd name="connsiteY55" fmla="*/ 3700848 h 4482121"/>
              <a:gd name="connsiteX56" fmla="*/ 1790919 w 1851386"/>
              <a:gd name="connsiteY56" fmla="*/ 3736166 h 4482121"/>
              <a:gd name="connsiteX57" fmla="*/ 1782892 w 1851386"/>
              <a:gd name="connsiteY57" fmla="*/ 4112886 h 4482121"/>
              <a:gd name="connsiteX58" fmla="*/ 1783427 w 1851386"/>
              <a:gd name="connsiteY58" fmla="*/ 4278771 h 4482121"/>
              <a:gd name="connsiteX59" fmla="*/ 1705836 w 1851386"/>
              <a:gd name="connsiteY59" fmla="*/ 4403453 h 4482121"/>
              <a:gd name="connsiteX60" fmla="*/ 1428112 w 1851386"/>
              <a:gd name="connsiteY60" fmla="*/ 4465526 h 4482121"/>
              <a:gd name="connsiteX61" fmla="*/ 1064769 w 1851386"/>
              <a:gd name="connsiteY61" fmla="*/ 4482115 h 4482121"/>
              <a:gd name="connsiteX62" fmla="*/ 494873 w 1851386"/>
              <a:gd name="connsiteY62" fmla="*/ 4402383 h 4482121"/>
              <a:gd name="connsiteX63" fmla="*/ 392666 w 1851386"/>
              <a:gd name="connsiteY63" fmla="*/ 4265929 h 4482121"/>
              <a:gd name="connsiteX64" fmla="*/ 392131 w 1851386"/>
              <a:gd name="connsiteY64" fmla="*/ 3733490 h 4482121"/>
              <a:gd name="connsiteX65" fmla="*/ 404974 w 1851386"/>
              <a:gd name="connsiteY65" fmla="*/ 3693357 h 4482121"/>
              <a:gd name="connsiteX66" fmla="*/ 408185 w 1851386"/>
              <a:gd name="connsiteY66" fmla="*/ 3637170 h 4482121"/>
              <a:gd name="connsiteX67" fmla="*/ 407650 w 1851386"/>
              <a:gd name="connsiteY67" fmla="*/ 3557438 h 4482121"/>
              <a:gd name="connsiteX68" fmla="*/ 418352 w 1851386"/>
              <a:gd name="connsiteY68" fmla="*/ 3457371 h 4482121"/>
              <a:gd name="connsiteX69" fmla="*/ 412466 w 1851386"/>
              <a:gd name="connsiteY69" fmla="*/ 3432221 h 4482121"/>
              <a:gd name="connsiteX70" fmla="*/ 375543 w 1851386"/>
              <a:gd name="connsiteY70" fmla="*/ 3410817 h 4482121"/>
              <a:gd name="connsiteX71" fmla="*/ 364840 w 1851386"/>
              <a:gd name="connsiteY71" fmla="*/ 3440783 h 4482121"/>
              <a:gd name="connsiteX72" fmla="*/ 375008 w 1851386"/>
              <a:gd name="connsiteY72" fmla="*/ 3905797 h 4482121"/>
              <a:gd name="connsiteX73" fmla="*/ 372867 w 1851386"/>
              <a:gd name="connsiteY73" fmla="*/ 4114492 h 4482121"/>
              <a:gd name="connsiteX74" fmla="*/ 345576 w 1851386"/>
              <a:gd name="connsiteY74" fmla="*/ 4144458 h 4482121"/>
              <a:gd name="connsiteX75" fmla="*/ 255142 w 1851386"/>
              <a:gd name="connsiteY75" fmla="*/ 4144458 h 4482121"/>
              <a:gd name="connsiteX76" fmla="*/ 227851 w 1851386"/>
              <a:gd name="connsiteY76" fmla="*/ 4105395 h 4482121"/>
              <a:gd name="connsiteX77" fmla="*/ 244975 w 1851386"/>
              <a:gd name="connsiteY77" fmla="*/ 3862988 h 4482121"/>
              <a:gd name="connsiteX78" fmla="*/ 257283 w 1851386"/>
              <a:gd name="connsiteY78" fmla="*/ 3641451 h 4482121"/>
              <a:gd name="connsiteX79" fmla="*/ 254607 w 1851386"/>
              <a:gd name="connsiteY79" fmla="*/ 3451485 h 4482121"/>
              <a:gd name="connsiteX80" fmla="*/ 215009 w 1851386"/>
              <a:gd name="connsiteY80" fmla="*/ 3415097 h 4482121"/>
              <a:gd name="connsiteX81" fmla="*/ 977546 w 1851386"/>
              <a:gd name="connsiteY81" fmla="*/ 457522 h 4482121"/>
              <a:gd name="connsiteX82" fmla="*/ 935272 w 1851386"/>
              <a:gd name="connsiteY82" fmla="*/ 479997 h 4482121"/>
              <a:gd name="connsiteX83" fmla="*/ 876409 w 1851386"/>
              <a:gd name="connsiteY83" fmla="*/ 466619 h 4482121"/>
              <a:gd name="connsiteX84" fmla="*/ 806844 w 1851386"/>
              <a:gd name="connsiteY84" fmla="*/ 470365 h 4482121"/>
              <a:gd name="connsiteX85" fmla="*/ 784905 w 1851386"/>
              <a:gd name="connsiteY85" fmla="*/ 463944 h 4482121"/>
              <a:gd name="connsiteX86" fmla="*/ 744236 w 1851386"/>
              <a:gd name="connsiteY86" fmla="*/ 449496 h 4482121"/>
              <a:gd name="connsiteX87" fmla="*/ 548385 w 1851386"/>
              <a:gd name="connsiteY87" fmla="*/ 470900 h 4482121"/>
              <a:gd name="connsiteX88" fmla="*/ 243370 w 1851386"/>
              <a:gd name="connsiteY88" fmla="*/ 597722 h 4482121"/>
              <a:gd name="connsiteX89" fmla="*/ 131531 w 1851386"/>
              <a:gd name="connsiteY89" fmla="*/ 765748 h 4482121"/>
              <a:gd name="connsiteX90" fmla="*/ 115477 w 1851386"/>
              <a:gd name="connsiteY90" fmla="*/ 905948 h 4482121"/>
              <a:gd name="connsiteX91" fmla="*/ 121364 w 1851386"/>
              <a:gd name="connsiteY91" fmla="*/ 1149425 h 4482121"/>
              <a:gd name="connsiteX92" fmla="*/ 166848 w 1851386"/>
              <a:gd name="connsiteY92" fmla="*/ 1522934 h 4482121"/>
              <a:gd name="connsiteX93" fmla="*/ 318821 w 1851386"/>
              <a:gd name="connsiteY93" fmla="*/ 2347010 h 4482121"/>
              <a:gd name="connsiteX94" fmla="*/ 359489 w 1851386"/>
              <a:gd name="connsiteY94" fmla="*/ 2850552 h 4482121"/>
              <a:gd name="connsiteX95" fmla="*/ 361095 w 1851386"/>
              <a:gd name="connsiteY95" fmla="*/ 3216570 h 4482121"/>
              <a:gd name="connsiteX96" fmla="*/ 368051 w 1851386"/>
              <a:gd name="connsiteY96" fmla="*/ 3274363 h 4482121"/>
              <a:gd name="connsiteX97" fmla="*/ 394807 w 1851386"/>
              <a:gd name="connsiteY97" fmla="*/ 3294162 h 4482121"/>
              <a:gd name="connsiteX98" fmla="*/ 409255 w 1851386"/>
              <a:gd name="connsiteY98" fmla="*/ 3270081 h 4482121"/>
              <a:gd name="connsiteX99" fmla="*/ 409790 w 1851386"/>
              <a:gd name="connsiteY99" fmla="*/ 3248677 h 4482121"/>
              <a:gd name="connsiteX100" fmla="*/ 413001 w 1851386"/>
              <a:gd name="connsiteY100" fmla="*/ 1295511 h 4482121"/>
              <a:gd name="connsiteX101" fmla="*/ 401228 w 1851386"/>
              <a:gd name="connsiteY101" fmla="*/ 1207217 h 4482121"/>
              <a:gd name="connsiteX102" fmla="*/ 403369 w 1851386"/>
              <a:gd name="connsiteY102" fmla="*/ 1181532 h 4482121"/>
              <a:gd name="connsiteX103" fmla="*/ 413536 w 1851386"/>
              <a:gd name="connsiteY103" fmla="*/ 1113572 h 4482121"/>
              <a:gd name="connsiteX104" fmla="*/ 415676 w 1851386"/>
              <a:gd name="connsiteY104" fmla="*/ 995847 h 4482121"/>
              <a:gd name="connsiteX105" fmla="*/ 501830 w 1851386"/>
              <a:gd name="connsiteY105" fmla="*/ 851366 h 4482121"/>
              <a:gd name="connsiteX106" fmla="*/ 790256 w 1851386"/>
              <a:gd name="connsiteY106" fmla="*/ 734176 h 4482121"/>
              <a:gd name="connsiteX107" fmla="*/ 930991 w 1851386"/>
              <a:gd name="connsiteY107" fmla="*/ 695648 h 4482121"/>
              <a:gd name="connsiteX108" fmla="*/ 905841 w 1851386"/>
              <a:gd name="connsiteY108" fmla="*/ 654444 h 4482121"/>
              <a:gd name="connsiteX109" fmla="*/ 905305 w 1851386"/>
              <a:gd name="connsiteY109" fmla="*/ 633040 h 4482121"/>
              <a:gd name="connsiteX110" fmla="*/ 926710 w 1851386"/>
              <a:gd name="connsiteY110" fmla="*/ 602538 h 4482121"/>
              <a:gd name="connsiteX111" fmla="*/ 941693 w 1851386"/>
              <a:gd name="connsiteY111" fmla="*/ 569361 h 4482121"/>
              <a:gd name="connsiteX112" fmla="*/ 960422 w 1851386"/>
              <a:gd name="connsiteY112" fmla="*/ 529228 h 4482121"/>
              <a:gd name="connsiteX113" fmla="*/ 995205 w 1851386"/>
              <a:gd name="connsiteY113" fmla="*/ 515315 h 4482121"/>
              <a:gd name="connsiteX114" fmla="*/ 1001626 w 1851386"/>
              <a:gd name="connsiteY114" fmla="*/ 475181 h 4482121"/>
              <a:gd name="connsiteX115" fmla="*/ 977546 w 1851386"/>
              <a:gd name="connsiteY115" fmla="*/ 457522 h 4482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851386" h="4482121">
                <a:moveTo>
                  <a:pt x="215009" y="3415097"/>
                </a:moveTo>
                <a:cubicBezTo>
                  <a:pt x="215009" y="3378175"/>
                  <a:pt x="213938" y="3344462"/>
                  <a:pt x="216079" y="3310750"/>
                </a:cubicBezTo>
                <a:cubicBezTo>
                  <a:pt x="216614" y="3302724"/>
                  <a:pt x="227316" y="3288810"/>
                  <a:pt x="233738" y="3288810"/>
                </a:cubicBezTo>
                <a:cubicBezTo>
                  <a:pt x="253537" y="3287740"/>
                  <a:pt x="251931" y="3274898"/>
                  <a:pt x="251931" y="3263125"/>
                </a:cubicBezTo>
                <a:cubicBezTo>
                  <a:pt x="249791" y="3127741"/>
                  <a:pt x="250861" y="2991822"/>
                  <a:pt x="243905" y="2856438"/>
                </a:cubicBezTo>
                <a:cubicBezTo>
                  <a:pt x="236413" y="2706071"/>
                  <a:pt x="227316" y="2555169"/>
                  <a:pt x="208587" y="2406408"/>
                </a:cubicBezTo>
                <a:cubicBezTo>
                  <a:pt x="185577" y="2222863"/>
                  <a:pt x="153470" y="2040390"/>
                  <a:pt x="121899" y="1857916"/>
                </a:cubicBezTo>
                <a:cubicBezTo>
                  <a:pt x="91932" y="1684539"/>
                  <a:pt x="53939" y="1512232"/>
                  <a:pt x="26113" y="1338320"/>
                </a:cubicBezTo>
                <a:cubicBezTo>
                  <a:pt x="2568" y="1192769"/>
                  <a:pt x="-4388" y="1045613"/>
                  <a:pt x="2568" y="898456"/>
                </a:cubicBezTo>
                <a:cubicBezTo>
                  <a:pt x="6849" y="805347"/>
                  <a:pt x="33070" y="715983"/>
                  <a:pt x="68922" y="630364"/>
                </a:cubicBezTo>
                <a:cubicBezTo>
                  <a:pt x="96213" y="565080"/>
                  <a:pt x="147584" y="518525"/>
                  <a:pt x="204841" y="479462"/>
                </a:cubicBezTo>
                <a:cubicBezTo>
                  <a:pt x="317750" y="403476"/>
                  <a:pt x="442432" y="358526"/>
                  <a:pt x="578351" y="348359"/>
                </a:cubicBezTo>
                <a:cubicBezTo>
                  <a:pt x="638819" y="343543"/>
                  <a:pt x="700892" y="349965"/>
                  <a:pt x="759219" y="338192"/>
                </a:cubicBezTo>
                <a:cubicBezTo>
                  <a:pt x="795072" y="331236"/>
                  <a:pt x="829854" y="326955"/>
                  <a:pt x="866242" y="327490"/>
                </a:cubicBezTo>
                <a:cubicBezTo>
                  <a:pt x="891928" y="327490"/>
                  <a:pt x="918148" y="337657"/>
                  <a:pt x="941158" y="313042"/>
                </a:cubicBezTo>
                <a:cubicBezTo>
                  <a:pt x="952395" y="301269"/>
                  <a:pt x="967914" y="312507"/>
                  <a:pt x="979686" y="343008"/>
                </a:cubicBezTo>
                <a:cubicBezTo>
                  <a:pt x="986643" y="326420"/>
                  <a:pt x="994134" y="315717"/>
                  <a:pt x="995205" y="304480"/>
                </a:cubicBezTo>
                <a:cubicBezTo>
                  <a:pt x="997345" y="286821"/>
                  <a:pt x="997345" y="268627"/>
                  <a:pt x="995205" y="250968"/>
                </a:cubicBezTo>
                <a:cubicBezTo>
                  <a:pt x="991459" y="218862"/>
                  <a:pt x="1005907" y="200668"/>
                  <a:pt x="1034268" y="189965"/>
                </a:cubicBezTo>
                <a:cubicBezTo>
                  <a:pt x="1130588" y="153043"/>
                  <a:pt x="1225304" y="112909"/>
                  <a:pt x="1328045" y="94180"/>
                </a:cubicBezTo>
                <a:cubicBezTo>
                  <a:pt x="1491255" y="64214"/>
                  <a:pt x="1652325" y="31572"/>
                  <a:pt x="1818210" y="0"/>
                </a:cubicBezTo>
                <a:cubicBezTo>
                  <a:pt x="1818210" y="28896"/>
                  <a:pt x="1834798" y="58327"/>
                  <a:pt x="1807508" y="84013"/>
                </a:cubicBezTo>
                <a:cubicBezTo>
                  <a:pt x="1805367" y="85618"/>
                  <a:pt x="1803227" y="88294"/>
                  <a:pt x="1803227" y="90434"/>
                </a:cubicBezTo>
                <a:cubicBezTo>
                  <a:pt x="1807508" y="132173"/>
                  <a:pt x="1773260" y="128962"/>
                  <a:pt x="1749715" y="133243"/>
                </a:cubicBezTo>
                <a:cubicBezTo>
                  <a:pt x="1622358" y="157859"/>
                  <a:pt x="1493931" y="179798"/>
                  <a:pt x="1366574" y="203343"/>
                </a:cubicBezTo>
                <a:cubicBezTo>
                  <a:pt x="1332326" y="209765"/>
                  <a:pt x="1299149" y="219397"/>
                  <a:pt x="1265972" y="229029"/>
                </a:cubicBezTo>
                <a:cubicBezTo>
                  <a:pt x="1255805" y="231704"/>
                  <a:pt x="1244568" y="235985"/>
                  <a:pt x="1237611" y="242942"/>
                </a:cubicBezTo>
                <a:cubicBezTo>
                  <a:pt x="1229584" y="251504"/>
                  <a:pt x="1221023" y="264881"/>
                  <a:pt x="1223163" y="273978"/>
                </a:cubicBezTo>
                <a:cubicBezTo>
                  <a:pt x="1224768" y="282005"/>
                  <a:pt x="1240287" y="290567"/>
                  <a:pt x="1250989" y="292172"/>
                </a:cubicBezTo>
                <a:cubicBezTo>
                  <a:pt x="1401356" y="318928"/>
                  <a:pt x="1552258" y="344078"/>
                  <a:pt x="1703160" y="370834"/>
                </a:cubicBezTo>
                <a:cubicBezTo>
                  <a:pt x="1751856" y="379396"/>
                  <a:pt x="1800551" y="391168"/>
                  <a:pt x="1851387" y="401871"/>
                </a:cubicBezTo>
                <a:cubicBezTo>
                  <a:pt x="1848176" y="438258"/>
                  <a:pt x="1832123" y="467155"/>
                  <a:pt x="1809648" y="490164"/>
                </a:cubicBezTo>
                <a:cubicBezTo>
                  <a:pt x="1801621" y="498191"/>
                  <a:pt x="1780752" y="498191"/>
                  <a:pt x="1766839" y="495516"/>
                </a:cubicBezTo>
                <a:cubicBezTo>
                  <a:pt x="1608980" y="463944"/>
                  <a:pt x="1451122" y="431302"/>
                  <a:pt x="1293263" y="399195"/>
                </a:cubicBezTo>
                <a:cubicBezTo>
                  <a:pt x="1279350" y="396519"/>
                  <a:pt x="1264902" y="395449"/>
                  <a:pt x="1250989" y="395449"/>
                </a:cubicBezTo>
                <a:cubicBezTo>
                  <a:pt x="1212996" y="395449"/>
                  <a:pt x="1208180" y="402941"/>
                  <a:pt x="1198013" y="439864"/>
                </a:cubicBezTo>
                <a:cubicBezTo>
                  <a:pt x="1193197" y="456987"/>
                  <a:pt x="1176073" y="470900"/>
                  <a:pt x="1160020" y="491235"/>
                </a:cubicBezTo>
                <a:cubicBezTo>
                  <a:pt x="1164301" y="494445"/>
                  <a:pt x="1174468" y="503007"/>
                  <a:pt x="1185170" y="510499"/>
                </a:cubicBezTo>
                <a:cubicBezTo>
                  <a:pt x="1199083" y="520131"/>
                  <a:pt x="1214066" y="528157"/>
                  <a:pt x="1226909" y="538860"/>
                </a:cubicBezTo>
                <a:cubicBezTo>
                  <a:pt x="1239752" y="549562"/>
                  <a:pt x="1246173" y="563475"/>
                  <a:pt x="1227979" y="574712"/>
                </a:cubicBezTo>
                <a:cubicBezTo>
                  <a:pt x="1242962" y="593441"/>
                  <a:pt x="1262226" y="609495"/>
                  <a:pt x="1269183" y="629294"/>
                </a:cubicBezTo>
                <a:cubicBezTo>
                  <a:pt x="1276139" y="651234"/>
                  <a:pt x="1273999" y="678525"/>
                  <a:pt x="1243497" y="695113"/>
                </a:cubicBezTo>
                <a:cubicBezTo>
                  <a:pt x="1260621" y="700464"/>
                  <a:pt x="1277210" y="706350"/>
                  <a:pt x="1294868" y="710096"/>
                </a:cubicBezTo>
                <a:cubicBezTo>
                  <a:pt x="1416339" y="735247"/>
                  <a:pt x="1534599" y="771099"/>
                  <a:pt x="1645903" y="826216"/>
                </a:cubicBezTo>
                <a:cubicBezTo>
                  <a:pt x="1665167" y="835848"/>
                  <a:pt x="1682826" y="848156"/>
                  <a:pt x="1699950" y="860463"/>
                </a:cubicBezTo>
                <a:cubicBezTo>
                  <a:pt x="1741153" y="889895"/>
                  <a:pt x="1763093" y="930028"/>
                  <a:pt x="1763628" y="980864"/>
                </a:cubicBezTo>
                <a:cubicBezTo>
                  <a:pt x="1764163" y="1022603"/>
                  <a:pt x="1762558" y="1064877"/>
                  <a:pt x="1764698" y="1106616"/>
                </a:cubicBezTo>
                <a:cubicBezTo>
                  <a:pt x="1765769" y="1129626"/>
                  <a:pt x="1771120" y="1152100"/>
                  <a:pt x="1773795" y="1174575"/>
                </a:cubicBezTo>
                <a:cubicBezTo>
                  <a:pt x="1774866" y="1183137"/>
                  <a:pt x="1775936" y="1192234"/>
                  <a:pt x="1774866" y="1200796"/>
                </a:cubicBezTo>
                <a:cubicBezTo>
                  <a:pt x="1771655" y="1229692"/>
                  <a:pt x="1764698" y="1258588"/>
                  <a:pt x="1764698" y="1287484"/>
                </a:cubicBezTo>
                <a:cubicBezTo>
                  <a:pt x="1764163" y="1934972"/>
                  <a:pt x="1764163" y="2582460"/>
                  <a:pt x="1765233" y="3229948"/>
                </a:cubicBezTo>
                <a:cubicBezTo>
                  <a:pt x="1765233" y="3271152"/>
                  <a:pt x="1776471" y="3312356"/>
                  <a:pt x="1782357" y="3353559"/>
                </a:cubicBezTo>
                <a:cubicBezTo>
                  <a:pt x="1786103" y="3380850"/>
                  <a:pt x="1778611" y="3404930"/>
                  <a:pt x="1771655" y="3431151"/>
                </a:cubicBezTo>
                <a:cubicBezTo>
                  <a:pt x="1763093" y="3463793"/>
                  <a:pt x="1760417" y="3500716"/>
                  <a:pt x="1767374" y="3533358"/>
                </a:cubicBezTo>
                <a:cubicBezTo>
                  <a:pt x="1777541" y="3579913"/>
                  <a:pt x="1775401" y="3624327"/>
                  <a:pt x="1767374" y="3670347"/>
                </a:cubicBezTo>
                <a:cubicBezTo>
                  <a:pt x="1765769" y="3679444"/>
                  <a:pt x="1775401" y="3690681"/>
                  <a:pt x="1779146" y="3700848"/>
                </a:cubicBezTo>
                <a:cubicBezTo>
                  <a:pt x="1783427" y="3712621"/>
                  <a:pt x="1791454" y="3724393"/>
                  <a:pt x="1790919" y="3736166"/>
                </a:cubicBezTo>
                <a:cubicBezTo>
                  <a:pt x="1788779" y="3861918"/>
                  <a:pt x="1785033" y="3987669"/>
                  <a:pt x="1782892" y="4112886"/>
                </a:cubicBezTo>
                <a:cubicBezTo>
                  <a:pt x="1781822" y="4168003"/>
                  <a:pt x="1781287" y="4223655"/>
                  <a:pt x="1783427" y="4278771"/>
                </a:cubicBezTo>
                <a:cubicBezTo>
                  <a:pt x="1785568" y="4347266"/>
                  <a:pt x="1768979" y="4375092"/>
                  <a:pt x="1705836" y="4403453"/>
                </a:cubicBezTo>
                <a:cubicBezTo>
                  <a:pt x="1617542" y="4443051"/>
                  <a:pt x="1523362" y="4458570"/>
                  <a:pt x="1428112" y="4465526"/>
                </a:cubicBezTo>
                <a:cubicBezTo>
                  <a:pt x="1307176" y="4474623"/>
                  <a:pt x="1186240" y="4482115"/>
                  <a:pt x="1064769" y="4482115"/>
                </a:cubicBezTo>
                <a:cubicBezTo>
                  <a:pt x="871593" y="4482650"/>
                  <a:pt x="681093" y="4454824"/>
                  <a:pt x="494873" y="4402383"/>
                </a:cubicBezTo>
                <a:cubicBezTo>
                  <a:pt x="407114" y="4377767"/>
                  <a:pt x="392666" y="4357433"/>
                  <a:pt x="392666" y="4265929"/>
                </a:cubicBezTo>
                <a:cubicBezTo>
                  <a:pt x="392666" y="4088271"/>
                  <a:pt x="391596" y="3911148"/>
                  <a:pt x="392131" y="3733490"/>
                </a:cubicBezTo>
                <a:cubicBezTo>
                  <a:pt x="392131" y="3720112"/>
                  <a:pt x="402833" y="3707270"/>
                  <a:pt x="404974" y="3693357"/>
                </a:cubicBezTo>
                <a:cubicBezTo>
                  <a:pt x="408185" y="3674628"/>
                  <a:pt x="413536" y="3654294"/>
                  <a:pt x="408185" y="3637170"/>
                </a:cubicBezTo>
                <a:cubicBezTo>
                  <a:pt x="399623" y="3609344"/>
                  <a:pt x="399623" y="3585799"/>
                  <a:pt x="407650" y="3557438"/>
                </a:cubicBezTo>
                <a:cubicBezTo>
                  <a:pt x="416746" y="3525331"/>
                  <a:pt x="416211" y="3490548"/>
                  <a:pt x="418352" y="3457371"/>
                </a:cubicBezTo>
                <a:cubicBezTo>
                  <a:pt x="418887" y="3448810"/>
                  <a:pt x="417817" y="3437037"/>
                  <a:pt x="412466" y="3432221"/>
                </a:cubicBezTo>
                <a:cubicBezTo>
                  <a:pt x="401763" y="3423124"/>
                  <a:pt x="387850" y="3417773"/>
                  <a:pt x="375543" y="3410817"/>
                </a:cubicBezTo>
                <a:cubicBezTo>
                  <a:pt x="371797" y="3420984"/>
                  <a:pt x="364840" y="3431151"/>
                  <a:pt x="364840" y="3440783"/>
                </a:cubicBezTo>
                <a:cubicBezTo>
                  <a:pt x="368051" y="3595966"/>
                  <a:pt x="372332" y="3750614"/>
                  <a:pt x="375008" y="3905797"/>
                </a:cubicBezTo>
                <a:cubicBezTo>
                  <a:pt x="376078" y="3975362"/>
                  <a:pt x="373402" y="4044927"/>
                  <a:pt x="372867" y="4114492"/>
                </a:cubicBezTo>
                <a:cubicBezTo>
                  <a:pt x="372867" y="4133220"/>
                  <a:pt x="362165" y="4143923"/>
                  <a:pt x="345576" y="4144458"/>
                </a:cubicBezTo>
                <a:cubicBezTo>
                  <a:pt x="315610" y="4146063"/>
                  <a:pt x="285108" y="4146598"/>
                  <a:pt x="255142" y="4144458"/>
                </a:cubicBezTo>
                <a:cubicBezTo>
                  <a:pt x="233202" y="4142852"/>
                  <a:pt x="226781" y="4125194"/>
                  <a:pt x="227851" y="4105395"/>
                </a:cubicBezTo>
                <a:cubicBezTo>
                  <a:pt x="233202" y="4024592"/>
                  <a:pt x="239624" y="3943790"/>
                  <a:pt x="244975" y="3862988"/>
                </a:cubicBezTo>
                <a:cubicBezTo>
                  <a:pt x="249791" y="3789142"/>
                  <a:pt x="255142" y="3715296"/>
                  <a:pt x="257283" y="3641451"/>
                </a:cubicBezTo>
                <a:cubicBezTo>
                  <a:pt x="258888" y="3578307"/>
                  <a:pt x="254607" y="3514629"/>
                  <a:pt x="254607" y="3451485"/>
                </a:cubicBezTo>
                <a:cubicBezTo>
                  <a:pt x="254072" y="3428475"/>
                  <a:pt x="256212" y="3406000"/>
                  <a:pt x="215009" y="3415097"/>
                </a:cubicBezTo>
                <a:close/>
                <a:moveTo>
                  <a:pt x="977546" y="457522"/>
                </a:moveTo>
                <a:cubicBezTo>
                  <a:pt x="964703" y="486954"/>
                  <a:pt x="949185" y="495516"/>
                  <a:pt x="935272" y="479997"/>
                </a:cubicBezTo>
                <a:cubicBezTo>
                  <a:pt x="917078" y="460198"/>
                  <a:pt x="897279" y="465549"/>
                  <a:pt x="876409" y="466619"/>
                </a:cubicBezTo>
                <a:cubicBezTo>
                  <a:pt x="853399" y="468225"/>
                  <a:pt x="830390" y="469830"/>
                  <a:pt x="806844" y="470365"/>
                </a:cubicBezTo>
                <a:cubicBezTo>
                  <a:pt x="799353" y="470365"/>
                  <a:pt x="791861" y="466619"/>
                  <a:pt x="784905" y="463944"/>
                </a:cubicBezTo>
                <a:cubicBezTo>
                  <a:pt x="771527" y="459128"/>
                  <a:pt x="757614" y="448426"/>
                  <a:pt x="744236" y="449496"/>
                </a:cubicBezTo>
                <a:cubicBezTo>
                  <a:pt x="678952" y="454847"/>
                  <a:pt x="613133" y="460733"/>
                  <a:pt x="548385" y="470900"/>
                </a:cubicBezTo>
                <a:cubicBezTo>
                  <a:pt x="437081" y="488559"/>
                  <a:pt x="333804" y="527087"/>
                  <a:pt x="243370" y="597722"/>
                </a:cubicBezTo>
                <a:cubicBezTo>
                  <a:pt x="187183" y="642137"/>
                  <a:pt x="144909" y="695113"/>
                  <a:pt x="131531" y="765748"/>
                </a:cubicBezTo>
                <a:cubicBezTo>
                  <a:pt x="122969" y="811768"/>
                  <a:pt x="116012" y="859393"/>
                  <a:pt x="115477" y="905948"/>
                </a:cubicBezTo>
                <a:cubicBezTo>
                  <a:pt x="114407" y="986750"/>
                  <a:pt x="114407" y="1068623"/>
                  <a:pt x="121364" y="1149425"/>
                </a:cubicBezTo>
                <a:cubicBezTo>
                  <a:pt x="132601" y="1274106"/>
                  <a:pt x="140093" y="1400928"/>
                  <a:pt x="166848" y="1522934"/>
                </a:cubicBezTo>
                <a:cubicBezTo>
                  <a:pt x="226781" y="1795843"/>
                  <a:pt x="289389" y="2068216"/>
                  <a:pt x="318821" y="2347010"/>
                </a:cubicBezTo>
                <a:cubicBezTo>
                  <a:pt x="336479" y="2514501"/>
                  <a:pt x="350392" y="2682526"/>
                  <a:pt x="359489" y="2850552"/>
                </a:cubicBezTo>
                <a:cubicBezTo>
                  <a:pt x="365911" y="2972558"/>
                  <a:pt x="360560" y="3094564"/>
                  <a:pt x="361095" y="3216570"/>
                </a:cubicBezTo>
                <a:cubicBezTo>
                  <a:pt x="361095" y="3235834"/>
                  <a:pt x="362165" y="3256169"/>
                  <a:pt x="368051" y="3274363"/>
                </a:cubicBezTo>
                <a:cubicBezTo>
                  <a:pt x="370727" y="3282924"/>
                  <a:pt x="385710" y="3287740"/>
                  <a:pt x="394807" y="3294162"/>
                </a:cubicBezTo>
                <a:cubicBezTo>
                  <a:pt x="399623" y="3286135"/>
                  <a:pt x="406044" y="3278643"/>
                  <a:pt x="409255" y="3270081"/>
                </a:cubicBezTo>
                <a:cubicBezTo>
                  <a:pt x="411395" y="3263660"/>
                  <a:pt x="409790" y="3256169"/>
                  <a:pt x="409790" y="3248677"/>
                </a:cubicBezTo>
                <a:cubicBezTo>
                  <a:pt x="410860" y="2597443"/>
                  <a:pt x="412466" y="1946745"/>
                  <a:pt x="413001" y="1295511"/>
                </a:cubicBezTo>
                <a:cubicBezTo>
                  <a:pt x="413001" y="1266080"/>
                  <a:pt x="404974" y="1236648"/>
                  <a:pt x="401228" y="1207217"/>
                </a:cubicBezTo>
                <a:cubicBezTo>
                  <a:pt x="400158" y="1198655"/>
                  <a:pt x="402298" y="1190093"/>
                  <a:pt x="403369" y="1181532"/>
                </a:cubicBezTo>
                <a:cubicBezTo>
                  <a:pt x="406579" y="1159057"/>
                  <a:pt x="411930" y="1136582"/>
                  <a:pt x="413536" y="1113572"/>
                </a:cubicBezTo>
                <a:cubicBezTo>
                  <a:pt x="415676" y="1074509"/>
                  <a:pt x="418352" y="1034910"/>
                  <a:pt x="415676" y="995847"/>
                </a:cubicBezTo>
                <a:cubicBezTo>
                  <a:pt x="411930" y="927353"/>
                  <a:pt x="445643" y="884008"/>
                  <a:pt x="501830" y="851366"/>
                </a:cubicBezTo>
                <a:cubicBezTo>
                  <a:pt x="592264" y="797855"/>
                  <a:pt x="689655" y="762537"/>
                  <a:pt x="790256" y="734176"/>
                </a:cubicBezTo>
                <a:cubicBezTo>
                  <a:pt x="837346" y="720799"/>
                  <a:pt x="884436" y="708491"/>
                  <a:pt x="930991" y="695648"/>
                </a:cubicBezTo>
                <a:cubicBezTo>
                  <a:pt x="907446" y="689762"/>
                  <a:pt x="903165" y="674779"/>
                  <a:pt x="905841" y="654444"/>
                </a:cubicBezTo>
                <a:cubicBezTo>
                  <a:pt x="906911" y="647488"/>
                  <a:pt x="905841" y="639996"/>
                  <a:pt x="905305" y="633040"/>
                </a:cubicBezTo>
                <a:cubicBezTo>
                  <a:pt x="904235" y="616986"/>
                  <a:pt x="907981" y="606284"/>
                  <a:pt x="926710" y="602538"/>
                </a:cubicBezTo>
                <a:cubicBezTo>
                  <a:pt x="943834" y="599328"/>
                  <a:pt x="950790" y="588090"/>
                  <a:pt x="941693" y="569361"/>
                </a:cubicBezTo>
                <a:cubicBezTo>
                  <a:pt x="932596" y="549562"/>
                  <a:pt x="943834" y="537254"/>
                  <a:pt x="960422" y="529228"/>
                </a:cubicBezTo>
                <a:cubicBezTo>
                  <a:pt x="971660" y="523877"/>
                  <a:pt x="983967" y="521201"/>
                  <a:pt x="995205" y="515315"/>
                </a:cubicBezTo>
                <a:cubicBezTo>
                  <a:pt x="1015539" y="504612"/>
                  <a:pt x="1017679" y="491235"/>
                  <a:pt x="1001626" y="475181"/>
                </a:cubicBezTo>
                <a:cubicBezTo>
                  <a:pt x="995740" y="468760"/>
                  <a:pt x="987178" y="464479"/>
                  <a:pt x="977546" y="457522"/>
                </a:cubicBezTo>
                <a:close/>
              </a:path>
            </a:pathLst>
          </a:custGeom>
          <a:solidFill>
            <a:schemeClr val="accent4"/>
          </a:solidFill>
          <a:ln w="53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1" name="Graphic 3">
            <a:extLst>
              <a:ext uri="{FF2B5EF4-FFF2-40B4-BE49-F238E27FC236}">
                <a16:creationId xmlns:a16="http://schemas.microsoft.com/office/drawing/2014/main" id="{9CB6DA86-4343-42B9-88F8-7755B29A8953}"/>
              </a:ext>
            </a:extLst>
          </p:cNvPr>
          <p:cNvGrpSpPr/>
          <p:nvPr/>
        </p:nvGrpSpPr>
        <p:grpSpPr>
          <a:xfrm>
            <a:off x="2912253" y="1721962"/>
            <a:ext cx="1111120" cy="1556342"/>
            <a:chOff x="2329087" y="96716"/>
            <a:chExt cx="2251705" cy="3153956"/>
          </a:xfrm>
          <a:solidFill>
            <a:schemeClr val="accent1"/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5AC83A1-B609-449C-8C18-4162A97AE6E4}"/>
                </a:ext>
              </a:extLst>
            </p:cNvPr>
            <p:cNvSpPr/>
            <p:nvPr/>
          </p:nvSpPr>
          <p:spPr>
            <a:xfrm>
              <a:off x="2838270" y="956992"/>
              <a:ext cx="1179987" cy="1981421"/>
            </a:xfrm>
            <a:custGeom>
              <a:avLst/>
              <a:gdLst>
                <a:gd name="connsiteX0" fmla="*/ 1179988 w 1179987"/>
                <a:gd name="connsiteY0" fmla="*/ 0 h 1981421"/>
                <a:gd name="connsiteX1" fmla="*/ 1179988 w 1179987"/>
                <a:gd name="connsiteY1" fmla="*/ 16084 h 1981421"/>
                <a:gd name="connsiteX2" fmla="*/ 1179203 w 1179987"/>
                <a:gd name="connsiteY2" fmla="*/ 1699763 h 1981421"/>
                <a:gd name="connsiteX3" fmla="*/ 1176849 w 1179987"/>
                <a:gd name="connsiteY3" fmla="*/ 1946117 h 1981421"/>
                <a:gd name="connsiteX4" fmla="*/ 1143113 w 1179987"/>
                <a:gd name="connsiteY4" fmla="*/ 1980245 h 1981421"/>
                <a:gd name="connsiteX5" fmla="*/ 122785 w 1179987"/>
                <a:gd name="connsiteY5" fmla="*/ 1981422 h 1981421"/>
                <a:gd name="connsiteX6" fmla="*/ 31383 w 1179987"/>
                <a:gd name="connsiteY6" fmla="*/ 1980637 h 1981421"/>
                <a:gd name="connsiteX7" fmla="*/ 3531 w 1179987"/>
                <a:gd name="connsiteY7" fmla="*/ 1953178 h 1981421"/>
                <a:gd name="connsiteX8" fmla="*/ 785 w 1179987"/>
                <a:gd name="connsiteY8" fmla="*/ 1693878 h 1981421"/>
                <a:gd name="connsiteX9" fmla="*/ 0 w 1179987"/>
                <a:gd name="connsiteY9" fmla="*/ 23145 h 1981421"/>
                <a:gd name="connsiteX10" fmla="*/ 0 w 1179987"/>
                <a:gd name="connsiteY10" fmla="*/ 392 h 1981421"/>
                <a:gd name="connsiteX11" fmla="*/ 1179988 w 1179987"/>
                <a:gd name="connsiteY11" fmla="*/ 0 h 19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9987" h="1981421">
                  <a:moveTo>
                    <a:pt x="1179988" y="0"/>
                  </a:moveTo>
                  <a:cubicBezTo>
                    <a:pt x="1179988" y="6276"/>
                    <a:pt x="1179988" y="11376"/>
                    <a:pt x="1179988" y="16084"/>
                  </a:cubicBezTo>
                  <a:cubicBezTo>
                    <a:pt x="1179595" y="577441"/>
                    <a:pt x="1179595" y="1138798"/>
                    <a:pt x="1179203" y="1699763"/>
                  </a:cubicBezTo>
                  <a:cubicBezTo>
                    <a:pt x="1179203" y="1781750"/>
                    <a:pt x="1178419" y="1863737"/>
                    <a:pt x="1176849" y="1946117"/>
                  </a:cubicBezTo>
                  <a:cubicBezTo>
                    <a:pt x="1176065" y="1986522"/>
                    <a:pt x="1177242" y="1980245"/>
                    <a:pt x="1143113" y="1980245"/>
                  </a:cubicBezTo>
                  <a:cubicBezTo>
                    <a:pt x="803004" y="1981030"/>
                    <a:pt x="462894" y="1981030"/>
                    <a:pt x="122785" y="1981422"/>
                  </a:cubicBezTo>
                  <a:cubicBezTo>
                    <a:pt x="92187" y="1981422"/>
                    <a:pt x="61981" y="1981030"/>
                    <a:pt x="31383" y="1980637"/>
                  </a:cubicBezTo>
                  <a:cubicBezTo>
                    <a:pt x="3923" y="1980245"/>
                    <a:pt x="3923" y="1979853"/>
                    <a:pt x="3531" y="1953178"/>
                  </a:cubicBezTo>
                  <a:cubicBezTo>
                    <a:pt x="2354" y="1866875"/>
                    <a:pt x="785" y="1780181"/>
                    <a:pt x="785" y="1693878"/>
                  </a:cubicBezTo>
                  <a:cubicBezTo>
                    <a:pt x="392" y="1136836"/>
                    <a:pt x="392" y="580187"/>
                    <a:pt x="0" y="23145"/>
                  </a:cubicBezTo>
                  <a:cubicBezTo>
                    <a:pt x="0" y="15691"/>
                    <a:pt x="0" y="8630"/>
                    <a:pt x="0" y="392"/>
                  </a:cubicBezTo>
                  <a:cubicBezTo>
                    <a:pt x="393460" y="0"/>
                    <a:pt x="785743" y="0"/>
                    <a:pt x="1179988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A47088E-E41C-4651-88A6-BDB526657B06}"/>
                </a:ext>
              </a:extLst>
            </p:cNvPr>
            <p:cNvSpPr/>
            <p:nvPr/>
          </p:nvSpPr>
          <p:spPr>
            <a:xfrm>
              <a:off x="2497768" y="3014909"/>
              <a:ext cx="1840199" cy="234585"/>
            </a:xfrm>
            <a:custGeom>
              <a:avLst/>
              <a:gdLst>
                <a:gd name="connsiteX0" fmla="*/ 1613460 w 1840199"/>
                <a:gd name="connsiteY0" fmla="*/ 46289 h 234585"/>
                <a:gd name="connsiteX1" fmla="*/ 1617383 w 1840199"/>
                <a:gd name="connsiteY1" fmla="*/ 10984 h 234585"/>
                <a:gd name="connsiteX2" fmla="*/ 1627190 w 1840199"/>
                <a:gd name="connsiteY2" fmla="*/ 1961 h 234585"/>
                <a:gd name="connsiteX3" fmla="*/ 1840200 w 1840199"/>
                <a:gd name="connsiteY3" fmla="*/ 1569 h 234585"/>
                <a:gd name="connsiteX4" fmla="*/ 1840200 w 1840199"/>
                <a:gd name="connsiteY4" fmla="*/ 234585 h 234585"/>
                <a:gd name="connsiteX5" fmla="*/ 0 w 1840199"/>
                <a:gd name="connsiteY5" fmla="*/ 234585 h 234585"/>
                <a:gd name="connsiteX6" fmla="*/ 0 w 1840199"/>
                <a:gd name="connsiteY6" fmla="*/ 0 h 234585"/>
                <a:gd name="connsiteX7" fmla="*/ 245962 w 1840199"/>
                <a:gd name="connsiteY7" fmla="*/ 0 h 234585"/>
                <a:gd name="connsiteX8" fmla="*/ 245962 w 1840199"/>
                <a:gd name="connsiteY8" fmla="*/ 45897 h 234585"/>
                <a:gd name="connsiteX9" fmla="*/ 1613460 w 1840199"/>
                <a:gd name="connsiteY9" fmla="*/ 46289 h 234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0199" h="234585">
                  <a:moveTo>
                    <a:pt x="1613460" y="46289"/>
                  </a:moveTo>
                  <a:cubicBezTo>
                    <a:pt x="1614637" y="34128"/>
                    <a:pt x="1615030" y="22360"/>
                    <a:pt x="1617383" y="10984"/>
                  </a:cubicBezTo>
                  <a:cubicBezTo>
                    <a:pt x="1618168" y="7453"/>
                    <a:pt x="1623660" y="1961"/>
                    <a:pt x="1627190" y="1961"/>
                  </a:cubicBezTo>
                  <a:cubicBezTo>
                    <a:pt x="1697801" y="1569"/>
                    <a:pt x="1768412" y="1569"/>
                    <a:pt x="1840200" y="1569"/>
                  </a:cubicBezTo>
                  <a:cubicBezTo>
                    <a:pt x="1840200" y="77672"/>
                    <a:pt x="1840200" y="155736"/>
                    <a:pt x="1840200" y="234585"/>
                  </a:cubicBezTo>
                  <a:cubicBezTo>
                    <a:pt x="1227062" y="234585"/>
                    <a:pt x="613923" y="234585"/>
                    <a:pt x="0" y="234585"/>
                  </a:cubicBezTo>
                  <a:cubicBezTo>
                    <a:pt x="0" y="157305"/>
                    <a:pt x="0" y="79241"/>
                    <a:pt x="0" y="0"/>
                  </a:cubicBezTo>
                  <a:cubicBezTo>
                    <a:pt x="81203" y="0"/>
                    <a:pt x="162797" y="0"/>
                    <a:pt x="245962" y="0"/>
                  </a:cubicBezTo>
                  <a:cubicBezTo>
                    <a:pt x="245962" y="14907"/>
                    <a:pt x="245962" y="29813"/>
                    <a:pt x="245962" y="45897"/>
                  </a:cubicBezTo>
                  <a:cubicBezTo>
                    <a:pt x="702579" y="46289"/>
                    <a:pt x="1157628" y="46289"/>
                    <a:pt x="1613460" y="46289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9FFD4FB-2AC8-466B-A3E1-C73B4053EE55}"/>
                </a:ext>
              </a:extLst>
            </p:cNvPr>
            <p:cNvSpPr/>
            <p:nvPr/>
          </p:nvSpPr>
          <p:spPr>
            <a:xfrm>
              <a:off x="2658604" y="731822"/>
              <a:ext cx="1538534" cy="120430"/>
            </a:xfrm>
            <a:custGeom>
              <a:avLst/>
              <a:gdLst>
                <a:gd name="connsiteX0" fmla="*/ 0 w 1538534"/>
                <a:gd name="connsiteY0" fmla="*/ 120431 h 120430"/>
                <a:gd name="connsiteX1" fmla="*/ 0 w 1538534"/>
                <a:gd name="connsiteY1" fmla="*/ 0 h 120430"/>
                <a:gd name="connsiteX2" fmla="*/ 1538534 w 1538534"/>
                <a:gd name="connsiteY2" fmla="*/ 0 h 120430"/>
                <a:gd name="connsiteX3" fmla="*/ 1538534 w 1538534"/>
                <a:gd name="connsiteY3" fmla="*/ 120431 h 120430"/>
                <a:gd name="connsiteX4" fmla="*/ 0 w 1538534"/>
                <a:gd name="connsiteY4" fmla="*/ 120431 h 120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534" h="120430">
                  <a:moveTo>
                    <a:pt x="0" y="120431"/>
                  </a:moveTo>
                  <a:cubicBezTo>
                    <a:pt x="0" y="80418"/>
                    <a:pt x="0" y="40797"/>
                    <a:pt x="0" y="0"/>
                  </a:cubicBezTo>
                  <a:cubicBezTo>
                    <a:pt x="512714" y="0"/>
                    <a:pt x="1025036" y="0"/>
                    <a:pt x="1538534" y="0"/>
                  </a:cubicBezTo>
                  <a:cubicBezTo>
                    <a:pt x="1538534" y="39621"/>
                    <a:pt x="1538534" y="79241"/>
                    <a:pt x="1538534" y="120431"/>
                  </a:cubicBezTo>
                  <a:cubicBezTo>
                    <a:pt x="1026213" y="120431"/>
                    <a:pt x="513891" y="120431"/>
                    <a:pt x="0" y="120431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5EECD7C-5E1C-41C2-B5B0-97BA1F9C2715}"/>
                </a:ext>
              </a:extLst>
            </p:cNvPr>
            <p:cNvSpPr/>
            <p:nvPr/>
          </p:nvSpPr>
          <p:spPr>
            <a:xfrm>
              <a:off x="4026103" y="1354119"/>
              <a:ext cx="321672" cy="566712"/>
            </a:xfrm>
            <a:custGeom>
              <a:avLst/>
              <a:gdLst>
                <a:gd name="connsiteX0" fmla="*/ 321672 w 321672"/>
                <a:gd name="connsiteY0" fmla="*/ 566713 h 566712"/>
                <a:gd name="connsiteX1" fmla="*/ 784 w 321672"/>
                <a:gd name="connsiteY1" fmla="*/ 566713 h 566712"/>
                <a:gd name="connsiteX2" fmla="*/ 0 w 321672"/>
                <a:gd name="connsiteY2" fmla="*/ 550629 h 566712"/>
                <a:gd name="connsiteX3" fmla="*/ 1177 w 321672"/>
                <a:gd name="connsiteY3" fmla="*/ 254456 h 566712"/>
                <a:gd name="connsiteX4" fmla="*/ 28244 w 321672"/>
                <a:gd name="connsiteY4" fmla="*/ 100288 h 566712"/>
                <a:gd name="connsiteX5" fmla="*/ 158482 w 321672"/>
                <a:gd name="connsiteY5" fmla="*/ 649 h 566712"/>
                <a:gd name="connsiteX6" fmla="*/ 321280 w 321672"/>
                <a:gd name="connsiteY6" fmla="*/ 256 h 566712"/>
                <a:gd name="connsiteX7" fmla="*/ 321672 w 321672"/>
                <a:gd name="connsiteY7" fmla="*/ 566713 h 5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1672" h="566712">
                  <a:moveTo>
                    <a:pt x="321672" y="566713"/>
                  </a:moveTo>
                  <a:cubicBezTo>
                    <a:pt x="214579" y="566713"/>
                    <a:pt x="108270" y="566713"/>
                    <a:pt x="784" y="566713"/>
                  </a:cubicBezTo>
                  <a:cubicBezTo>
                    <a:pt x="392" y="560829"/>
                    <a:pt x="0" y="555729"/>
                    <a:pt x="0" y="550629"/>
                  </a:cubicBezTo>
                  <a:cubicBezTo>
                    <a:pt x="392" y="451774"/>
                    <a:pt x="-392" y="352919"/>
                    <a:pt x="1177" y="254456"/>
                  </a:cubicBezTo>
                  <a:cubicBezTo>
                    <a:pt x="1961" y="201890"/>
                    <a:pt x="8630" y="149716"/>
                    <a:pt x="28244" y="100288"/>
                  </a:cubicBezTo>
                  <a:cubicBezTo>
                    <a:pt x="51781" y="41054"/>
                    <a:pt x="91794" y="2218"/>
                    <a:pt x="158482" y="649"/>
                  </a:cubicBezTo>
                  <a:cubicBezTo>
                    <a:pt x="212225" y="-528"/>
                    <a:pt x="266360" y="256"/>
                    <a:pt x="321280" y="256"/>
                  </a:cubicBezTo>
                  <a:cubicBezTo>
                    <a:pt x="321672" y="188552"/>
                    <a:pt x="321672" y="376848"/>
                    <a:pt x="321672" y="566713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ECA122F-EC6E-4B91-A1DB-94A06333EF44}"/>
                </a:ext>
              </a:extLst>
            </p:cNvPr>
            <p:cNvSpPr/>
            <p:nvPr/>
          </p:nvSpPr>
          <p:spPr>
            <a:xfrm>
              <a:off x="2507968" y="1353198"/>
              <a:ext cx="321442" cy="567633"/>
            </a:xfrm>
            <a:custGeom>
              <a:avLst/>
              <a:gdLst>
                <a:gd name="connsiteX0" fmla="*/ 320888 w 321442"/>
                <a:gd name="connsiteY0" fmla="*/ 567634 h 567633"/>
                <a:gd name="connsiteX1" fmla="*/ 0 w 321442"/>
                <a:gd name="connsiteY1" fmla="*/ 567634 h 567633"/>
                <a:gd name="connsiteX2" fmla="*/ 0 w 321442"/>
                <a:gd name="connsiteY2" fmla="*/ 1569 h 567633"/>
                <a:gd name="connsiteX3" fmla="*/ 1961 w 321442"/>
                <a:gd name="connsiteY3" fmla="*/ 0 h 567633"/>
                <a:gd name="connsiteX4" fmla="*/ 167113 w 321442"/>
                <a:gd name="connsiteY4" fmla="*/ 1569 h 567633"/>
                <a:gd name="connsiteX5" fmla="*/ 291074 w 321442"/>
                <a:gd name="connsiteY5" fmla="*/ 96502 h 567633"/>
                <a:gd name="connsiteX6" fmla="*/ 319711 w 321442"/>
                <a:gd name="connsiteY6" fmla="*/ 257730 h 567633"/>
                <a:gd name="connsiteX7" fmla="*/ 321280 w 321442"/>
                <a:gd name="connsiteY7" fmla="*/ 555473 h 567633"/>
                <a:gd name="connsiteX8" fmla="*/ 320888 w 321442"/>
                <a:gd name="connsiteY8" fmla="*/ 567634 h 5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1442" h="567633">
                  <a:moveTo>
                    <a:pt x="320888" y="567634"/>
                  </a:moveTo>
                  <a:cubicBezTo>
                    <a:pt x="213402" y="567634"/>
                    <a:pt x="107486" y="567634"/>
                    <a:pt x="0" y="567634"/>
                  </a:cubicBezTo>
                  <a:cubicBezTo>
                    <a:pt x="0" y="378553"/>
                    <a:pt x="0" y="190257"/>
                    <a:pt x="0" y="1569"/>
                  </a:cubicBezTo>
                  <a:cubicBezTo>
                    <a:pt x="392" y="1177"/>
                    <a:pt x="1177" y="0"/>
                    <a:pt x="1961" y="0"/>
                  </a:cubicBezTo>
                  <a:cubicBezTo>
                    <a:pt x="56881" y="392"/>
                    <a:pt x="111801" y="0"/>
                    <a:pt x="167113" y="1569"/>
                  </a:cubicBezTo>
                  <a:cubicBezTo>
                    <a:pt x="230270" y="3531"/>
                    <a:pt x="268322" y="41190"/>
                    <a:pt x="291074" y="96502"/>
                  </a:cubicBezTo>
                  <a:cubicBezTo>
                    <a:pt x="312650" y="147891"/>
                    <a:pt x="318926" y="202810"/>
                    <a:pt x="319711" y="257730"/>
                  </a:cubicBezTo>
                  <a:cubicBezTo>
                    <a:pt x="320888" y="356978"/>
                    <a:pt x="320888" y="456225"/>
                    <a:pt x="321280" y="555473"/>
                  </a:cubicBezTo>
                  <a:cubicBezTo>
                    <a:pt x="321672" y="559788"/>
                    <a:pt x="321280" y="562926"/>
                    <a:pt x="320888" y="567634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663BD04-875B-4123-B33D-26427F5A4709}"/>
                </a:ext>
              </a:extLst>
            </p:cNvPr>
            <p:cNvSpPr/>
            <p:nvPr/>
          </p:nvSpPr>
          <p:spPr>
            <a:xfrm>
              <a:off x="2753537" y="2949790"/>
              <a:ext cx="1349453" cy="93363"/>
            </a:xfrm>
            <a:custGeom>
              <a:avLst/>
              <a:gdLst>
                <a:gd name="connsiteX0" fmla="*/ 1349454 w 1349453"/>
                <a:gd name="connsiteY0" fmla="*/ 0 h 93363"/>
                <a:gd name="connsiteX1" fmla="*/ 1349454 w 1349453"/>
                <a:gd name="connsiteY1" fmla="*/ 93363 h 93363"/>
                <a:gd name="connsiteX2" fmla="*/ 0 w 1349453"/>
                <a:gd name="connsiteY2" fmla="*/ 93363 h 93363"/>
                <a:gd name="connsiteX3" fmla="*/ 0 w 1349453"/>
                <a:gd name="connsiteY3" fmla="*/ 0 h 93363"/>
                <a:gd name="connsiteX4" fmla="*/ 1349454 w 1349453"/>
                <a:gd name="connsiteY4" fmla="*/ 0 h 9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9453" h="93363">
                  <a:moveTo>
                    <a:pt x="1349454" y="0"/>
                  </a:moveTo>
                  <a:cubicBezTo>
                    <a:pt x="1349454" y="31775"/>
                    <a:pt x="1349454" y="61981"/>
                    <a:pt x="1349454" y="93363"/>
                  </a:cubicBezTo>
                  <a:cubicBezTo>
                    <a:pt x="899505" y="93363"/>
                    <a:pt x="449949" y="93363"/>
                    <a:pt x="0" y="93363"/>
                  </a:cubicBezTo>
                  <a:cubicBezTo>
                    <a:pt x="0" y="62373"/>
                    <a:pt x="0" y="31383"/>
                    <a:pt x="0" y="0"/>
                  </a:cubicBezTo>
                  <a:cubicBezTo>
                    <a:pt x="449556" y="0"/>
                    <a:pt x="899113" y="0"/>
                    <a:pt x="1349454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7B33013-6B79-4DAC-B4D7-58B37C8266B6}"/>
                </a:ext>
              </a:extLst>
            </p:cNvPr>
            <p:cNvSpPr/>
            <p:nvPr/>
          </p:nvSpPr>
          <p:spPr>
            <a:xfrm>
              <a:off x="2753362" y="872259"/>
              <a:ext cx="1348451" cy="74141"/>
            </a:xfrm>
            <a:custGeom>
              <a:avLst/>
              <a:gdLst>
                <a:gd name="connsiteX0" fmla="*/ 174 w 1348451"/>
                <a:gd name="connsiteY0" fmla="*/ 0 h 74141"/>
                <a:gd name="connsiteX1" fmla="*/ 1348451 w 1348451"/>
                <a:gd name="connsiteY1" fmla="*/ 0 h 74141"/>
                <a:gd name="connsiteX2" fmla="*/ 1348451 w 1348451"/>
                <a:gd name="connsiteY2" fmla="*/ 69826 h 74141"/>
                <a:gd name="connsiteX3" fmla="*/ 1332760 w 1348451"/>
                <a:gd name="connsiteY3" fmla="*/ 70611 h 74141"/>
                <a:gd name="connsiteX4" fmla="*/ 19396 w 1348451"/>
                <a:gd name="connsiteY4" fmla="*/ 74142 h 74141"/>
                <a:gd name="connsiteX5" fmla="*/ 174 w 1348451"/>
                <a:gd name="connsiteY5" fmla="*/ 55312 h 74141"/>
                <a:gd name="connsiteX6" fmla="*/ 174 w 1348451"/>
                <a:gd name="connsiteY6" fmla="*/ 0 h 74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8451" h="74141">
                  <a:moveTo>
                    <a:pt x="174" y="0"/>
                  </a:moveTo>
                  <a:cubicBezTo>
                    <a:pt x="450908" y="0"/>
                    <a:pt x="899680" y="0"/>
                    <a:pt x="1348451" y="0"/>
                  </a:cubicBezTo>
                  <a:cubicBezTo>
                    <a:pt x="1348451" y="23145"/>
                    <a:pt x="1348451" y="45505"/>
                    <a:pt x="1348451" y="69826"/>
                  </a:cubicBezTo>
                  <a:cubicBezTo>
                    <a:pt x="1342175" y="70219"/>
                    <a:pt x="1337468" y="70611"/>
                    <a:pt x="1332760" y="70611"/>
                  </a:cubicBezTo>
                  <a:cubicBezTo>
                    <a:pt x="894972" y="71788"/>
                    <a:pt x="457184" y="72965"/>
                    <a:pt x="19396" y="74142"/>
                  </a:cubicBezTo>
                  <a:cubicBezTo>
                    <a:pt x="174" y="74142"/>
                    <a:pt x="174" y="74142"/>
                    <a:pt x="174" y="55312"/>
                  </a:cubicBezTo>
                  <a:cubicBezTo>
                    <a:pt x="-218" y="37267"/>
                    <a:pt x="174" y="19222"/>
                    <a:pt x="174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6893FBE-0831-45F8-B6B6-87D8282DF48E}"/>
                </a:ext>
              </a:extLst>
            </p:cNvPr>
            <p:cNvSpPr/>
            <p:nvPr/>
          </p:nvSpPr>
          <p:spPr>
            <a:xfrm>
              <a:off x="4457615" y="1332015"/>
              <a:ext cx="124535" cy="588889"/>
            </a:xfrm>
            <a:custGeom>
              <a:avLst/>
              <a:gdLst>
                <a:gd name="connsiteX0" fmla="*/ 6277 w 124535"/>
                <a:gd name="connsiteY0" fmla="*/ 0 h 588889"/>
                <a:gd name="connsiteX1" fmla="*/ 70611 w 124535"/>
                <a:gd name="connsiteY1" fmla="*/ 32560 h 588889"/>
                <a:gd name="connsiteX2" fmla="*/ 93364 w 124535"/>
                <a:gd name="connsiteY2" fmla="*/ 58842 h 588889"/>
                <a:gd name="connsiteX3" fmla="*/ 123177 w 124535"/>
                <a:gd name="connsiteY3" fmla="*/ 170251 h 588889"/>
                <a:gd name="connsiteX4" fmla="*/ 123177 w 124535"/>
                <a:gd name="connsiteY4" fmla="*/ 466425 h 588889"/>
                <a:gd name="connsiteX5" fmla="*/ 83949 w 124535"/>
                <a:gd name="connsiteY5" fmla="*/ 552335 h 588889"/>
                <a:gd name="connsiteX6" fmla="*/ 67865 w 124535"/>
                <a:gd name="connsiteY6" fmla="*/ 568811 h 588889"/>
                <a:gd name="connsiteX7" fmla="*/ 0 w 124535"/>
                <a:gd name="connsiteY7" fmla="*/ 588817 h 588889"/>
                <a:gd name="connsiteX8" fmla="*/ 6277 w 124535"/>
                <a:gd name="connsiteY8" fmla="*/ 0 h 5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535" h="588889">
                  <a:moveTo>
                    <a:pt x="6277" y="0"/>
                  </a:moveTo>
                  <a:cubicBezTo>
                    <a:pt x="30990" y="12161"/>
                    <a:pt x="51781" y="20791"/>
                    <a:pt x="70611" y="32560"/>
                  </a:cubicBezTo>
                  <a:cubicBezTo>
                    <a:pt x="80026" y="38444"/>
                    <a:pt x="85518" y="50212"/>
                    <a:pt x="93364" y="58842"/>
                  </a:cubicBezTo>
                  <a:cubicBezTo>
                    <a:pt x="123177" y="91010"/>
                    <a:pt x="122392" y="131415"/>
                    <a:pt x="123177" y="170251"/>
                  </a:cubicBezTo>
                  <a:cubicBezTo>
                    <a:pt x="124354" y="269106"/>
                    <a:pt x="125531" y="367569"/>
                    <a:pt x="123177" y="466425"/>
                  </a:cubicBezTo>
                  <a:cubicBezTo>
                    <a:pt x="122392" y="498200"/>
                    <a:pt x="111409" y="529975"/>
                    <a:pt x="83949" y="552335"/>
                  </a:cubicBezTo>
                  <a:cubicBezTo>
                    <a:pt x="78064" y="557042"/>
                    <a:pt x="73749" y="563711"/>
                    <a:pt x="67865" y="568811"/>
                  </a:cubicBezTo>
                  <a:cubicBezTo>
                    <a:pt x="48643" y="584110"/>
                    <a:pt x="26675" y="589602"/>
                    <a:pt x="0" y="588817"/>
                  </a:cubicBezTo>
                  <a:cubicBezTo>
                    <a:pt x="1569" y="393460"/>
                    <a:pt x="-3138" y="198495"/>
                    <a:pt x="6277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55923FC-47C8-4215-B427-AE0B428F1906}"/>
                </a:ext>
              </a:extLst>
            </p:cNvPr>
            <p:cNvSpPr/>
            <p:nvPr/>
          </p:nvSpPr>
          <p:spPr>
            <a:xfrm>
              <a:off x="2329087" y="1334761"/>
              <a:ext cx="114546" cy="586499"/>
            </a:xfrm>
            <a:custGeom>
              <a:avLst/>
              <a:gdLst>
                <a:gd name="connsiteX0" fmla="*/ 109447 w 114546"/>
                <a:gd name="connsiteY0" fmla="*/ 0 h 586499"/>
                <a:gd name="connsiteX1" fmla="*/ 114547 w 114546"/>
                <a:gd name="connsiteY1" fmla="*/ 585679 h 586499"/>
                <a:gd name="connsiteX2" fmla="*/ 80810 w 114546"/>
                <a:gd name="connsiteY2" fmla="*/ 579010 h 586499"/>
                <a:gd name="connsiteX3" fmla="*/ 61196 w 114546"/>
                <a:gd name="connsiteY3" fmla="*/ 568811 h 586499"/>
                <a:gd name="connsiteX4" fmla="*/ 19222 w 114546"/>
                <a:gd name="connsiteY4" fmla="*/ 526052 h 586499"/>
                <a:gd name="connsiteX5" fmla="*/ 1961 w 114546"/>
                <a:gd name="connsiteY5" fmla="*/ 459756 h 586499"/>
                <a:gd name="connsiteX6" fmla="*/ 0 w 114546"/>
                <a:gd name="connsiteY6" fmla="*/ 142791 h 586499"/>
                <a:gd name="connsiteX7" fmla="*/ 24322 w 114546"/>
                <a:gd name="connsiteY7" fmla="*/ 64727 h 586499"/>
                <a:gd name="connsiteX8" fmla="*/ 43936 w 114546"/>
                <a:gd name="connsiteY8" fmla="*/ 36090 h 586499"/>
                <a:gd name="connsiteX9" fmla="*/ 96502 w 114546"/>
                <a:gd name="connsiteY9" fmla="*/ 6669 h 586499"/>
                <a:gd name="connsiteX10" fmla="*/ 109447 w 114546"/>
                <a:gd name="connsiteY10" fmla="*/ 0 h 58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546" h="586499">
                  <a:moveTo>
                    <a:pt x="109447" y="0"/>
                  </a:moveTo>
                  <a:cubicBezTo>
                    <a:pt x="118077" y="196142"/>
                    <a:pt x="112193" y="390322"/>
                    <a:pt x="114547" y="585679"/>
                  </a:cubicBezTo>
                  <a:cubicBezTo>
                    <a:pt x="101601" y="586463"/>
                    <a:pt x="90617" y="588817"/>
                    <a:pt x="80810" y="579010"/>
                  </a:cubicBezTo>
                  <a:cubicBezTo>
                    <a:pt x="75711" y="573910"/>
                    <a:pt x="68257" y="569595"/>
                    <a:pt x="61196" y="568811"/>
                  </a:cubicBezTo>
                  <a:cubicBezTo>
                    <a:pt x="35698" y="565280"/>
                    <a:pt x="30206" y="541743"/>
                    <a:pt x="19222" y="526052"/>
                  </a:cubicBezTo>
                  <a:cubicBezTo>
                    <a:pt x="6277" y="507222"/>
                    <a:pt x="2354" y="482901"/>
                    <a:pt x="1961" y="459756"/>
                  </a:cubicBezTo>
                  <a:cubicBezTo>
                    <a:pt x="1177" y="354232"/>
                    <a:pt x="0" y="248707"/>
                    <a:pt x="0" y="142791"/>
                  </a:cubicBezTo>
                  <a:cubicBezTo>
                    <a:pt x="0" y="114939"/>
                    <a:pt x="7453" y="88656"/>
                    <a:pt x="24322" y="64727"/>
                  </a:cubicBezTo>
                  <a:cubicBezTo>
                    <a:pt x="30990" y="55312"/>
                    <a:pt x="36875" y="45505"/>
                    <a:pt x="43936" y="36090"/>
                  </a:cubicBezTo>
                  <a:cubicBezTo>
                    <a:pt x="57666" y="17653"/>
                    <a:pt x="75318" y="10199"/>
                    <a:pt x="96502" y="6669"/>
                  </a:cubicBezTo>
                  <a:cubicBezTo>
                    <a:pt x="100032" y="6277"/>
                    <a:pt x="103170" y="3531"/>
                    <a:pt x="109447" y="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6E2B493-E482-4E55-8B20-AC353132F57B}"/>
                </a:ext>
              </a:extLst>
            </p:cNvPr>
            <p:cNvSpPr/>
            <p:nvPr/>
          </p:nvSpPr>
          <p:spPr>
            <a:xfrm>
              <a:off x="2831805" y="96716"/>
              <a:ext cx="1191950" cy="626868"/>
            </a:xfrm>
            <a:custGeom>
              <a:avLst/>
              <a:gdLst>
                <a:gd name="connsiteX0" fmla="*/ 1176645 w 1191950"/>
                <a:gd name="connsiteY0" fmla="*/ 415820 h 626868"/>
                <a:gd name="connsiteX1" fmla="*/ 1117803 w 1191950"/>
                <a:gd name="connsiteY1" fmla="*/ 311081 h 626868"/>
                <a:gd name="connsiteX2" fmla="*/ 864780 w 1191950"/>
                <a:gd name="connsiteY2" fmla="*/ 215756 h 626868"/>
                <a:gd name="connsiteX3" fmla="*/ 925976 w 1191950"/>
                <a:gd name="connsiteY3" fmla="*/ 215363 h 626868"/>
                <a:gd name="connsiteX4" fmla="*/ 827513 w 1191950"/>
                <a:gd name="connsiteY4" fmla="*/ 68257 h 626868"/>
                <a:gd name="connsiteX5" fmla="*/ 621565 w 1191950"/>
                <a:gd name="connsiteY5" fmla="*/ 392 h 626868"/>
                <a:gd name="connsiteX6" fmla="*/ 595282 w 1191950"/>
                <a:gd name="connsiteY6" fmla="*/ 0 h 626868"/>
                <a:gd name="connsiteX7" fmla="*/ 595282 w 1191950"/>
                <a:gd name="connsiteY7" fmla="*/ 0 h 626868"/>
                <a:gd name="connsiteX8" fmla="*/ 594105 w 1191950"/>
                <a:gd name="connsiteY8" fmla="*/ 0 h 626868"/>
                <a:gd name="connsiteX9" fmla="*/ 592928 w 1191950"/>
                <a:gd name="connsiteY9" fmla="*/ 0 h 626868"/>
                <a:gd name="connsiteX10" fmla="*/ 592928 w 1191950"/>
                <a:gd name="connsiteY10" fmla="*/ 0 h 626868"/>
                <a:gd name="connsiteX11" fmla="*/ 566253 w 1191950"/>
                <a:gd name="connsiteY11" fmla="*/ 392 h 626868"/>
                <a:gd name="connsiteX12" fmla="*/ 360697 w 1191950"/>
                <a:gd name="connsiteY12" fmla="*/ 69826 h 626868"/>
                <a:gd name="connsiteX13" fmla="*/ 263018 w 1191950"/>
                <a:gd name="connsiteY13" fmla="*/ 217717 h 626868"/>
                <a:gd name="connsiteX14" fmla="*/ 324214 w 1191950"/>
                <a:gd name="connsiteY14" fmla="*/ 217325 h 626868"/>
                <a:gd name="connsiteX15" fmla="*/ 72368 w 1191950"/>
                <a:gd name="connsiteY15" fmla="*/ 315003 h 626868"/>
                <a:gd name="connsiteX16" fmla="*/ 14310 w 1191950"/>
                <a:gd name="connsiteY16" fmla="*/ 420135 h 626868"/>
                <a:gd name="connsiteX17" fmla="*/ 188 w 1191950"/>
                <a:gd name="connsiteY17" fmla="*/ 626868 h 626868"/>
                <a:gd name="connsiteX18" fmla="*/ 596066 w 1191950"/>
                <a:gd name="connsiteY18" fmla="*/ 622553 h 626868"/>
                <a:gd name="connsiteX19" fmla="*/ 1191944 w 1191950"/>
                <a:gd name="connsiteY19" fmla="*/ 622553 h 626868"/>
                <a:gd name="connsiteX20" fmla="*/ 1176645 w 1191950"/>
                <a:gd name="connsiteY20" fmla="*/ 415820 h 62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91950" h="626868">
                  <a:moveTo>
                    <a:pt x="1176645" y="415820"/>
                  </a:moveTo>
                  <a:cubicBezTo>
                    <a:pt x="1167231" y="375415"/>
                    <a:pt x="1163700" y="345994"/>
                    <a:pt x="1117803" y="311081"/>
                  </a:cubicBezTo>
                  <a:cubicBezTo>
                    <a:pt x="1044446" y="255769"/>
                    <a:pt x="864780" y="215756"/>
                    <a:pt x="864780" y="215756"/>
                  </a:cubicBezTo>
                  <a:cubicBezTo>
                    <a:pt x="864780" y="215756"/>
                    <a:pt x="898909" y="212225"/>
                    <a:pt x="925976" y="215363"/>
                  </a:cubicBezTo>
                  <a:cubicBezTo>
                    <a:pt x="907147" y="157698"/>
                    <a:pt x="875764" y="106701"/>
                    <a:pt x="827513" y="68257"/>
                  </a:cubicBezTo>
                  <a:cubicBezTo>
                    <a:pt x="769063" y="21576"/>
                    <a:pt x="695314" y="1961"/>
                    <a:pt x="621565" y="392"/>
                  </a:cubicBezTo>
                  <a:cubicBezTo>
                    <a:pt x="612935" y="0"/>
                    <a:pt x="603912" y="0"/>
                    <a:pt x="595282" y="0"/>
                  </a:cubicBezTo>
                  <a:lnTo>
                    <a:pt x="595282" y="0"/>
                  </a:lnTo>
                  <a:cubicBezTo>
                    <a:pt x="594889" y="0"/>
                    <a:pt x="594497" y="0"/>
                    <a:pt x="594105" y="0"/>
                  </a:cubicBezTo>
                  <a:cubicBezTo>
                    <a:pt x="593713" y="0"/>
                    <a:pt x="593320" y="0"/>
                    <a:pt x="592928" y="0"/>
                  </a:cubicBezTo>
                  <a:lnTo>
                    <a:pt x="592928" y="0"/>
                  </a:lnTo>
                  <a:cubicBezTo>
                    <a:pt x="583906" y="0"/>
                    <a:pt x="575275" y="392"/>
                    <a:pt x="566253" y="392"/>
                  </a:cubicBezTo>
                  <a:cubicBezTo>
                    <a:pt x="492896" y="2746"/>
                    <a:pt x="419147" y="22752"/>
                    <a:pt x="360697" y="69826"/>
                  </a:cubicBezTo>
                  <a:cubicBezTo>
                    <a:pt x="312838" y="108662"/>
                    <a:pt x="281848" y="160052"/>
                    <a:pt x="263018" y="217717"/>
                  </a:cubicBezTo>
                  <a:cubicBezTo>
                    <a:pt x="290086" y="214187"/>
                    <a:pt x="324214" y="217325"/>
                    <a:pt x="324214" y="217325"/>
                  </a:cubicBezTo>
                  <a:cubicBezTo>
                    <a:pt x="324214" y="217325"/>
                    <a:pt x="144941" y="258907"/>
                    <a:pt x="72368" y="315003"/>
                  </a:cubicBezTo>
                  <a:cubicBezTo>
                    <a:pt x="26864" y="349917"/>
                    <a:pt x="23333" y="379730"/>
                    <a:pt x="14310" y="420135"/>
                  </a:cubicBezTo>
                  <a:cubicBezTo>
                    <a:pt x="-1381" y="488785"/>
                    <a:pt x="-204" y="557042"/>
                    <a:pt x="188" y="626868"/>
                  </a:cubicBezTo>
                  <a:cubicBezTo>
                    <a:pt x="199076" y="625299"/>
                    <a:pt x="397571" y="624122"/>
                    <a:pt x="596066" y="622553"/>
                  </a:cubicBezTo>
                  <a:cubicBezTo>
                    <a:pt x="794562" y="622553"/>
                    <a:pt x="993057" y="622553"/>
                    <a:pt x="1191944" y="622553"/>
                  </a:cubicBezTo>
                  <a:cubicBezTo>
                    <a:pt x="1191944" y="552727"/>
                    <a:pt x="1192729" y="484470"/>
                    <a:pt x="1176645" y="415820"/>
                  </a:cubicBezTo>
                  <a:close/>
                </a:path>
              </a:pathLst>
            </a:custGeom>
            <a:grpFill/>
            <a:ln w="3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" name="Graphic 36">
            <a:extLst>
              <a:ext uri="{FF2B5EF4-FFF2-40B4-BE49-F238E27FC236}">
                <a16:creationId xmlns:a16="http://schemas.microsoft.com/office/drawing/2014/main" id="{19A7D02B-9D59-4064-9536-6BDEF4E3F2F0}"/>
              </a:ext>
            </a:extLst>
          </p:cNvPr>
          <p:cNvGrpSpPr/>
          <p:nvPr/>
        </p:nvGrpSpPr>
        <p:grpSpPr>
          <a:xfrm>
            <a:off x="2521982" y="3974608"/>
            <a:ext cx="2518500" cy="2556124"/>
            <a:chOff x="2718850" y="0"/>
            <a:chExt cx="6756373" cy="6857308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70BD69F-7158-4A1C-8C94-CDC4069D2152}"/>
                </a:ext>
              </a:extLst>
            </p:cNvPr>
            <p:cNvSpPr/>
            <p:nvPr/>
          </p:nvSpPr>
          <p:spPr>
            <a:xfrm>
              <a:off x="359683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3 w 963023"/>
                <a:gd name="connsiteY1" fmla="*/ 0 h 1028700"/>
                <a:gd name="connsiteX2" fmla="*/ 963023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3" y="0"/>
                  </a:lnTo>
                  <a:lnTo>
                    <a:pt x="963023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DE864FE-95E7-4204-AC7B-1EB40E827D95}"/>
                </a:ext>
              </a:extLst>
            </p:cNvPr>
            <p:cNvSpPr/>
            <p:nvPr/>
          </p:nvSpPr>
          <p:spPr>
            <a:xfrm>
              <a:off x="7639049" y="5828608"/>
              <a:ext cx="963023" cy="1028700"/>
            </a:xfrm>
            <a:custGeom>
              <a:avLst/>
              <a:gdLst>
                <a:gd name="connsiteX0" fmla="*/ 0 w 963023"/>
                <a:gd name="connsiteY0" fmla="*/ 0 h 1028700"/>
                <a:gd name="connsiteX1" fmla="*/ 963024 w 963023"/>
                <a:gd name="connsiteY1" fmla="*/ 0 h 1028700"/>
                <a:gd name="connsiteX2" fmla="*/ 963024 w 963023"/>
                <a:gd name="connsiteY2" fmla="*/ 1028700 h 1028700"/>
                <a:gd name="connsiteX3" fmla="*/ 0 w 963023"/>
                <a:gd name="connsiteY3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023" h="1028700">
                  <a:moveTo>
                    <a:pt x="0" y="0"/>
                  </a:moveTo>
                  <a:lnTo>
                    <a:pt x="963024" y="0"/>
                  </a:lnTo>
                  <a:lnTo>
                    <a:pt x="963024" y="1028700"/>
                  </a:lnTo>
                  <a:lnTo>
                    <a:pt x="0" y="1028700"/>
                  </a:lnTo>
                  <a:close/>
                </a:path>
              </a:pathLst>
            </a:custGeom>
            <a:solidFill>
              <a:srgbClr val="000000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A9E1FF2-7034-49DF-AEF8-9FBFCE03F092}"/>
                </a:ext>
              </a:extLst>
            </p:cNvPr>
            <p:cNvSpPr/>
            <p:nvPr/>
          </p:nvSpPr>
          <p:spPr>
            <a:xfrm>
              <a:off x="2718850" y="1117190"/>
              <a:ext cx="623580" cy="2153610"/>
            </a:xfrm>
            <a:custGeom>
              <a:avLst/>
              <a:gdLst>
                <a:gd name="connsiteX0" fmla="*/ 622198 w 623580"/>
                <a:gd name="connsiteY0" fmla="*/ 691 h 2153610"/>
                <a:gd name="connsiteX1" fmla="*/ 623580 w 623580"/>
                <a:gd name="connsiteY1" fmla="*/ 84342 h 2153610"/>
                <a:gd name="connsiteX2" fmla="*/ 583483 w 623580"/>
                <a:gd name="connsiteY2" fmla="*/ 100934 h 2153610"/>
                <a:gd name="connsiteX3" fmla="*/ 517807 w 623580"/>
                <a:gd name="connsiteY3" fmla="*/ 101626 h 2153610"/>
                <a:gd name="connsiteX4" fmla="*/ 453513 w 623580"/>
                <a:gd name="connsiteY4" fmla="*/ 167302 h 2153610"/>
                <a:gd name="connsiteX5" fmla="*/ 453513 w 623580"/>
                <a:gd name="connsiteY5" fmla="*/ 208782 h 2153610"/>
                <a:gd name="connsiteX6" fmla="*/ 453513 w 623580"/>
                <a:gd name="connsiteY6" fmla="*/ 1552729 h 2153610"/>
                <a:gd name="connsiteX7" fmla="*/ 364331 w 623580"/>
                <a:gd name="connsiteY7" fmla="*/ 1643293 h 2153610"/>
                <a:gd name="connsiteX8" fmla="*/ 277915 w 623580"/>
                <a:gd name="connsiteY8" fmla="*/ 1643984 h 2153610"/>
                <a:gd name="connsiteX9" fmla="*/ 251644 w 623580"/>
                <a:gd name="connsiteY9" fmla="*/ 1655046 h 2153610"/>
                <a:gd name="connsiteX10" fmla="*/ 265471 w 623580"/>
                <a:gd name="connsiteY10" fmla="*/ 1677168 h 2153610"/>
                <a:gd name="connsiteX11" fmla="*/ 462500 w 623580"/>
                <a:gd name="connsiteY11" fmla="*/ 1850001 h 2153610"/>
                <a:gd name="connsiteX12" fmla="*/ 553756 w 623580"/>
                <a:gd name="connsiteY12" fmla="*/ 1929504 h 2153610"/>
                <a:gd name="connsiteX13" fmla="*/ 593853 w 623580"/>
                <a:gd name="connsiteY13" fmla="*/ 1950935 h 2153610"/>
                <a:gd name="connsiteX14" fmla="*/ 589705 w 623580"/>
                <a:gd name="connsiteY14" fmla="*/ 2152112 h 2153610"/>
                <a:gd name="connsiteX15" fmla="*/ 21431 w 623580"/>
                <a:gd name="connsiteY15" fmla="*/ 1647441 h 2153610"/>
                <a:gd name="connsiteX16" fmla="*/ 0 w 623580"/>
                <a:gd name="connsiteY16" fmla="*/ 1599739 h 2153610"/>
                <a:gd name="connsiteX17" fmla="*/ 0 w 623580"/>
                <a:gd name="connsiteY17" fmla="*/ 37332 h 2153610"/>
                <a:gd name="connsiteX18" fmla="*/ 38023 w 623580"/>
                <a:gd name="connsiteY18" fmla="*/ 0 h 2153610"/>
                <a:gd name="connsiteX19" fmla="*/ 622198 w 623580"/>
                <a:gd name="connsiteY19" fmla="*/ 691 h 21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23580" h="2153610">
                  <a:moveTo>
                    <a:pt x="622198" y="691"/>
                  </a:moveTo>
                  <a:cubicBezTo>
                    <a:pt x="622889" y="28344"/>
                    <a:pt x="622889" y="56689"/>
                    <a:pt x="623580" y="84342"/>
                  </a:cubicBezTo>
                  <a:cubicBezTo>
                    <a:pt x="613210" y="96786"/>
                    <a:pt x="599384" y="100243"/>
                    <a:pt x="583483" y="100934"/>
                  </a:cubicBezTo>
                  <a:cubicBezTo>
                    <a:pt x="561360" y="101626"/>
                    <a:pt x="539929" y="100934"/>
                    <a:pt x="517807" y="101626"/>
                  </a:cubicBezTo>
                  <a:cubicBezTo>
                    <a:pt x="464574" y="102317"/>
                    <a:pt x="454204" y="112687"/>
                    <a:pt x="453513" y="167302"/>
                  </a:cubicBezTo>
                  <a:cubicBezTo>
                    <a:pt x="453513" y="181129"/>
                    <a:pt x="453513" y="194955"/>
                    <a:pt x="453513" y="208782"/>
                  </a:cubicBezTo>
                  <a:cubicBezTo>
                    <a:pt x="453513" y="656764"/>
                    <a:pt x="453513" y="1104746"/>
                    <a:pt x="453513" y="1552729"/>
                  </a:cubicBezTo>
                  <a:cubicBezTo>
                    <a:pt x="453513" y="1643293"/>
                    <a:pt x="453513" y="1643293"/>
                    <a:pt x="364331" y="1643293"/>
                  </a:cubicBezTo>
                  <a:cubicBezTo>
                    <a:pt x="335295" y="1643293"/>
                    <a:pt x="306951" y="1642602"/>
                    <a:pt x="277915" y="1643984"/>
                  </a:cubicBezTo>
                  <a:cubicBezTo>
                    <a:pt x="268236" y="1643984"/>
                    <a:pt x="255101" y="1641910"/>
                    <a:pt x="251644" y="1655046"/>
                  </a:cubicBezTo>
                  <a:cubicBezTo>
                    <a:pt x="248879" y="1665416"/>
                    <a:pt x="258558" y="1671637"/>
                    <a:pt x="265471" y="1677168"/>
                  </a:cubicBezTo>
                  <a:cubicBezTo>
                    <a:pt x="329765" y="1735931"/>
                    <a:pt x="396824" y="1792620"/>
                    <a:pt x="462500" y="1850001"/>
                  </a:cubicBezTo>
                  <a:cubicBezTo>
                    <a:pt x="492919" y="1876271"/>
                    <a:pt x="523337" y="1903233"/>
                    <a:pt x="553756" y="1929504"/>
                  </a:cubicBezTo>
                  <a:cubicBezTo>
                    <a:pt x="565508" y="1939874"/>
                    <a:pt x="577261" y="1957157"/>
                    <a:pt x="593853" y="1950935"/>
                  </a:cubicBezTo>
                  <a:cubicBezTo>
                    <a:pt x="612519" y="1944022"/>
                    <a:pt x="614593" y="2174235"/>
                    <a:pt x="589705" y="2152112"/>
                  </a:cubicBezTo>
                  <a:cubicBezTo>
                    <a:pt x="399589" y="1984810"/>
                    <a:pt x="210856" y="1815434"/>
                    <a:pt x="21431" y="1647441"/>
                  </a:cubicBezTo>
                  <a:cubicBezTo>
                    <a:pt x="6222" y="1634306"/>
                    <a:pt x="0" y="1619788"/>
                    <a:pt x="0" y="1599739"/>
                  </a:cubicBezTo>
                  <a:cubicBezTo>
                    <a:pt x="691" y="1079167"/>
                    <a:pt x="691" y="558595"/>
                    <a:pt x="0" y="37332"/>
                  </a:cubicBezTo>
                  <a:cubicBezTo>
                    <a:pt x="0" y="8296"/>
                    <a:pt x="10370" y="0"/>
                    <a:pt x="38023" y="0"/>
                  </a:cubicBezTo>
                  <a:cubicBezTo>
                    <a:pt x="232978" y="1383"/>
                    <a:pt x="427934" y="691"/>
                    <a:pt x="622198" y="69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BE5212E-F065-4BAD-9D71-37BCACB08E1E}"/>
                </a:ext>
              </a:extLst>
            </p:cNvPr>
            <p:cNvSpPr/>
            <p:nvPr/>
          </p:nvSpPr>
          <p:spPr>
            <a:xfrm>
              <a:off x="8879296" y="1117708"/>
              <a:ext cx="595927" cy="2154359"/>
            </a:xfrm>
            <a:custGeom>
              <a:avLst/>
              <a:gdLst>
                <a:gd name="connsiteX0" fmla="*/ 595236 w 595927"/>
                <a:gd name="connsiteY0" fmla="*/ 50640 h 2154359"/>
                <a:gd name="connsiteX1" fmla="*/ 546843 w 595927"/>
                <a:gd name="connsiteY1" fmla="*/ 173 h 2154359"/>
                <a:gd name="connsiteX2" fmla="*/ 239201 w 595927"/>
                <a:gd name="connsiteY2" fmla="*/ 173 h 2154359"/>
                <a:gd name="connsiteX3" fmla="*/ 692 w 595927"/>
                <a:gd name="connsiteY3" fmla="*/ 864 h 2154359"/>
                <a:gd name="connsiteX4" fmla="*/ 0 w 595927"/>
                <a:gd name="connsiteY4" fmla="*/ 864 h 2154359"/>
                <a:gd name="connsiteX5" fmla="*/ 0 w 595927"/>
                <a:gd name="connsiteY5" fmla="*/ 82441 h 2154359"/>
                <a:gd name="connsiteX6" fmla="*/ 13827 w 595927"/>
                <a:gd name="connsiteY6" fmla="*/ 82441 h 2154359"/>
                <a:gd name="connsiteX7" fmla="*/ 134809 w 595927"/>
                <a:gd name="connsiteY7" fmla="*/ 82441 h 2154359"/>
                <a:gd name="connsiteX8" fmla="*/ 163845 w 595927"/>
                <a:gd name="connsiteY8" fmla="*/ 110786 h 2154359"/>
                <a:gd name="connsiteX9" fmla="*/ 163845 w 595927"/>
                <a:gd name="connsiteY9" fmla="*/ 148809 h 2154359"/>
                <a:gd name="connsiteX10" fmla="*/ 163845 w 595927"/>
                <a:gd name="connsiteY10" fmla="*/ 1572259 h 2154359"/>
                <a:gd name="connsiteX11" fmla="*/ 217078 w 595927"/>
                <a:gd name="connsiteY11" fmla="*/ 1626183 h 2154359"/>
                <a:gd name="connsiteX12" fmla="*/ 372627 w 595927"/>
                <a:gd name="connsiteY12" fmla="*/ 1626183 h 2154359"/>
                <a:gd name="connsiteX13" fmla="*/ 416873 w 595927"/>
                <a:gd name="connsiteY13" fmla="*/ 1628948 h 2154359"/>
                <a:gd name="connsiteX14" fmla="*/ 0 w 595927"/>
                <a:gd name="connsiteY14" fmla="*/ 1984983 h 2154359"/>
                <a:gd name="connsiteX15" fmla="*/ 0 w 595927"/>
                <a:gd name="connsiteY15" fmla="*/ 2154359 h 2154359"/>
                <a:gd name="connsiteX16" fmla="*/ 559978 w 595927"/>
                <a:gd name="connsiteY16" fmla="*/ 1660749 h 2154359"/>
                <a:gd name="connsiteX17" fmla="*/ 595927 w 595927"/>
                <a:gd name="connsiteY17" fmla="*/ 1584703 h 2154359"/>
                <a:gd name="connsiteX18" fmla="*/ 595236 w 595927"/>
                <a:gd name="connsiteY18" fmla="*/ 50640 h 215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95927" h="2154359">
                  <a:moveTo>
                    <a:pt x="595236" y="50640"/>
                  </a:moveTo>
                  <a:cubicBezTo>
                    <a:pt x="595236" y="173"/>
                    <a:pt x="595236" y="173"/>
                    <a:pt x="546843" y="173"/>
                  </a:cubicBezTo>
                  <a:cubicBezTo>
                    <a:pt x="444526" y="173"/>
                    <a:pt x="341518" y="173"/>
                    <a:pt x="239201" y="173"/>
                  </a:cubicBezTo>
                  <a:cubicBezTo>
                    <a:pt x="159698" y="173"/>
                    <a:pt x="80195" y="-518"/>
                    <a:pt x="692" y="864"/>
                  </a:cubicBezTo>
                  <a:cubicBezTo>
                    <a:pt x="692" y="864"/>
                    <a:pt x="692" y="864"/>
                    <a:pt x="0" y="864"/>
                  </a:cubicBezTo>
                  <a:lnTo>
                    <a:pt x="0" y="82441"/>
                  </a:lnTo>
                  <a:cubicBezTo>
                    <a:pt x="4148" y="82441"/>
                    <a:pt x="8988" y="82441"/>
                    <a:pt x="13827" y="82441"/>
                  </a:cubicBezTo>
                  <a:cubicBezTo>
                    <a:pt x="53924" y="82441"/>
                    <a:pt x="94712" y="83132"/>
                    <a:pt x="134809" y="82441"/>
                  </a:cubicBezTo>
                  <a:cubicBezTo>
                    <a:pt x="155549" y="81750"/>
                    <a:pt x="164537" y="90737"/>
                    <a:pt x="163845" y="110786"/>
                  </a:cubicBezTo>
                  <a:cubicBezTo>
                    <a:pt x="163845" y="123230"/>
                    <a:pt x="163845" y="136365"/>
                    <a:pt x="163845" y="148809"/>
                  </a:cubicBezTo>
                  <a:cubicBezTo>
                    <a:pt x="163845" y="623062"/>
                    <a:pt x="163845" y="1098006"/>
                    <a:pt x="163845" y="1572259"/>
                  </a:cubicBezTo>
                  <a:cubicBezTo>
                    <a:pt x="163845" y="1626183"/>
                    <a:pt x="163845" y="1626183"/>
                    <a:pt x="217078" y="1626183"/>
                  </a:cubicBezTo>
                  <a:cubicBezTo>
                    <a:pt x="268928" y="1626183"/>
                    <a:pt x="320778" y="1626183"/>
                    <a:pt x="372627" y="1626183"/>
                  </a:cubicBezTo>
                  <a:cubicBezTo>
                    <a:pt x="383689" y="1626183"/>
                    <a:pt x="394750" y="1627565"/>
                    <a:pt x="416873" y="1628948"/>
                  </a:cubicBezTo>
                  <a:cubicBezTo>
                    <a:pt x="273076" y="1752005"/>
                    <a:pt x="136192" y="1868148"/>
                    <a:pt x="0" y="1984983"/>
                  </a:cubicBezTo>
                  <a:lnTo>
                    <a:pt x="0" y="2154359"/>
                  </a:lnTo>
                  <a:cubicBezTo>
                    <a:pt x="186659" y="1989822"/>
                    <a:pt x="372627" y="1824595"/>
                    <a:pt x="559978" y="1660749"/>
                  </a:cubicBezTo>
                  <a:cubicBezTo>
                    <a:pt x="584174" y="1639318"/>
                    <a:pt x="595927" y="1618578"/>
                    <a:pt x="595927" y="1584703"/>
                  </a:cubicBezTo>
                  <a:cubicBezTo>
                    <a:pt x="595236" y="1073118"/>
                    <a:pt x="595927" y="562225"/>
                    <a:pt x="595236" y="5064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68A75A8-1697-4607-B80A-DF77C1194F5C}"/>
                </a:ext>
              </a:extLst>
            </p:cNvPr>
            <p:cNvSpPr/>
            <p:nvPr/>
          </p:nvSpPr>
          <p:spPr>
            <a:xfrm>
              <a:off x="4573690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7 w 471487"/>
                <a:gd name="connsiteY1" fmla="*/ 0 h 864854"/>
                <a:gd name="connsiteX2" fmla="*/ 471487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7" y="0"/>
                  </a:lnTo>
                  <a:lnTo>
                    <a:pt x="471487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C4CC825-9C5A-4531-B59F-455319951C0E}"/>
                </a:ext>
              </a:extLst>
            </p:cNvPr>
            <p:cNvSpPr/>
            <p:nvPr/>
          </p:nvSpPr>
          <p:spPr>
            <a:xfrm>
              <a:off x="7137835" y="0"/>
              <a:ext cx="471487" cy="864854"/>
            </a:xfrm>
            <a:custGeom>
              <a:avLst/>
              <a:gdLst>
                <a:gd name="connsiteX0" fmla="*/ 0 w 471487"/>
                <a:gd name="connsiteY0" fmla="*/ 0 h 864854"/>
                <a:gd name="connsiteX1" fmla="*/ 471488 w 471487"/>
                <a:gd name="connsiteY1" fmla="*/ 0 h 864854"/>
                <a:gd name="connsiteX2" fmla="*/ 471488 w 471487"/>
                <a:gd name="connsiteY2" fmla="*/ 864855 h 864854"/>
                <a:gd name="connsiteX3" fmla="*/ 0 w 471487"/>
                <a:gd name="connsiteY3" fmla="*/ 864855 h 86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487" h="864854">
                  <a:moveTo>
                    <a:pt x="0" y="0"/>
                  </a:moveTo>
                  <a:lnTo>
                    <a:pt x="471488" y="0"/>
                  </a:lnTo>
                  <a:lnTo>
                    <a:pt x="471488" y="864855"/>
                  </a:lnTo>
                  <a:lnTo>
                    <a:pt x="0" y="864855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1ED3F8A-A13C-4864-83F9-B02929169886}"/>
                </a:ext>
              </a:extLst>
            </p:cNvPr>
            <p:cNvSpPr/>
            <p:nvPr/>
          </p:nvSpPr>
          <p:spPr>
            <a:xfrm>
              <a:off x="3337590" y="685799"/>
              <a:ext cx="5534792" cy="5280383"/>
            </a:xfrm>
            <a:custGeom>
              <a:avLst/>
              <a:gdLst>
                <a:gd name="connsiteX0" fmla="*/ 5534793 w 5534792"/>
                <a:gd name="connsiteY0" fmla="*/ 5280384 h 5280383"/>
                <a:gd name="connsiteX1" fmla="*/ 0 w 5534792"/>
                <a:gd name="connsiteY1" fmla="*/ 5280384 h 5280383"/>
                <a:gd name="connsiteX2" fmla="*/ 0 w 5534792"/>
                <a:gd name="connsiteY2" fmla="*/ 423786 h 5280383"/>
                <a:gd name="connsiteX3" fmla="*/ 423786 w 5534792"/>
                <a:gd name="connsiteY3" fmla="*/ 0 h 5280383"/>
                <a:gd name="connsiteX4" fmla="*/ 5110316 w 5534792"/>
                <a:gd name="connsiteY4" fmla="*/ 0 h 5280383"/>
                <a:gd name="connsiteX5" fmla="*/ 5534102 w 5534792"/>
                <a:gd name="connsiteY5" fmla="*/ 423786 h 5280383"/>
                <a:gd name="connsiteX6" fmla="*/ 5534102 w 5534792"/>
                <a:gd name="connsiteY6" fmla="*/ 5280384 h 528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4792" h="5280383">
                  <a:moveTo>
                    <a:pt x="5534793" y="5280384"/>
                  </a:moveTo>
                  <a:lnTo>
                    <a:pt x="0" y="5280384"/>
                  </a:lnTo>
                  <a:lnTo>
                    <a:pt x="0" y="423786"/>
                  </a:lnTo>
                  <a:cubicBezTo>
                    <a:pt x="0" y="189425"/>
                    <a:pt x="190116" y="0"/>
                    <a:pt x="423786" y="0"/>
                  </a:cubicBezTo>
                  <a:lnTo>
                    <a:pt x="5110316" y="0"/>
                  </a:lnTo>
                  <a:cubicBezTo>
                    <a:pt x="5344677" y="0"/>
                    <a:pt x="5534102" y="190116"/>
                    <a:pt x="5534102" y="423786"/>
                  </a:cubicBezTo>
                  <a:lnTo>
                    <a:pt x="5534102" y="5280384"/>
                  </a:lnTo>
                  <a:close/>
                </a:path>
              </a:pathLst>
            </a:custGeom>
            <a:solidFill>
              <a:schemeClr val="accent1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CD5686F-16D6-4176-8D38-811B4F2A96E2}"/>
                </a:ext>
              </a:extLst>
            </p:cNvPr>
            <p:cNvSpPr/>
            <p:nvPr/>
          </p:nvSpPr>
          <p:spPr>
            <a:xfrm>
              <a:off x="5140581" y="503981"/>
              <a:ext cx="1930886" cy="202175"/>
            </a:xfrm>
            <a:custGeom>
              <a:avLst/>
              <a:gdLst>
                <a:gd name="connsiteX0" fmla="*/ 0 w 1930886"/>
                <a:gd name="connsiteY0" fmla="*/ 0 h 291050"/>
                <a:gd name="connsiteX1" fmla="*/ 1930886 w 1930886"/>
                <a:gd name="connsiteY1" fmla="*/ 0 h 291050"/>
                <a:gd name="connsiteX2" fmla="*/ 1930886 w 1930886"/>
                <a:gd name="connsiteY2" fmla="*/ 291050 h 291050"/>
                <a:gd name="connsiteX3" fmla="*/ 0 w 1930886"/>
                <a:gd name="connsiteY3" fmla="*/ 291050 h 29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886" h="291050">
                  <a:moveTo>
                    <a:pt x="0" y="0"/>
                  </a:moveTo>
                  <a:lnTo>
                    <a:pt x="1930886" y="0"/>
                  </a:lnTo>
                  <a:lnTo>
                    <a:pt x="1930886" y="291050"/>
                  </a:lnTo>
                  <a:lnTo>
                    <a:pt x="0" y="29105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63ED44F-1C04-49E6-AF41-592305BDA5FD}"/>
                </a:ext>
              </a:extLst>
            </p:cNvPr>
            <p:cNvSpPr/>
            <p:nvPr/>
          </p:nvSpPr>
          <p:spPr>
            <a:xfrm>
              <a:off x="3179276" y="5467042"/>
              <a:ext cx="5822386" cy="309716"/>
            </a:xfrm>
            <a:custGeom>
              <a:avLst/>
              <a:gdLst>
                <a:gd name="connsiteX0" fmla="*/ 0 w 5822386"/>
                <a:gd name="connsiteY0" fmla="*/ 0 h 309716"/>
                <a:gd name="connsiteX1" fmla="*/ 5822387 w 5822386"/>
                <a:gd name="connsiteY1" fmla="*/ 0 h 309716"/>
                <a:gd name="connsiteX2" fmla="*/ 5822387 w 5822386"/>
                <a:gd name="connsiteY2" fmla="*/ 309716 h 309716"/>
                <a:gd name="connsiteX3" fmla="*/ 0 w 5822386"/>
                <a:gd name="connsiteY3" fmla="*/ 309716 h 30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22386" h="309716">
                  <a:moveTo>
                    <a:pt x="0" y="0"/>
                  </a:moveTo>
                  <a:lnTo>
                    <a:pt x="5822387" y="0"/>
                  </a:lnTo>
                  <a:lnTo>
                    <a:pt x="5822387" y="309716"/>
                  </a:lnTo>
                  <a:lnTo>
                    <a:pt x="0" y="30971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343BBF9-3762-4018-BF03-D81B51D10C0C}"/>
                </a:ext>
              </a:extLst>
            </p:cNvPr>
            <p:cNvSpPr/>
            <p:nvPr/>
          </p:nvSpPr>
          <p:spPr>
            <a:xfrm>
              <a:off x="4995401" y="132044"/>
              <a:ext cx="2350524" cy="306950"/>
            </a:xfrm>
            <a:custGeom>
              <a:avLst/>
              <a:gdLst>
                <a:gd name="connsiteX0" fmla="*/ 0 w 2350524"/>
                <a:gd name="connsiteY0" fmla="*/ 0 h 306950"/>
                <a:gd name="connsiteX1" fmla="*/ 2350524 w 2350524"/>
                <a:gd name="connsiteY1" fmla="*/ 0 h 306950"/>
                <a:gd name="connsiteX2" fmla="*/ 2350524 w 2350524"/>
                <a:gd name="connsiteY2" fmla="*/ 306951 h 306950"/>
                <a:gd name="connsiteX3" fmla="*/ 0 w 2350524"/>
                <a:gd name="connsiteY3" fmla="*/ 306951 h 30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0524" h="306950">
                  <a:moveTo>
                    <a:pt x="0" y="0"/>
                  </a:moveTo>
                  <a:lnTo>
                    <a:pt x="2350524" y="0"/>
                  </a:lnTo>
                  <a:lnTo>
                    <a:pt x="2350524" y="306951"/>
                  </a:lnTo>
                  <a:lnTo>
                    <a:pt x="0" y="306951"/>
                  </a:lnTo>
                  <a:close/>
                </a:path>
              </a:pathLst>
            </a:custGeom>
            <a:solidFill>
              <a:srgbClr val="ABABA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4DFC558-8F36-4324-AD27-33C7D9AE6A2A}"/>
                </a:ext>
              </a:extLst>
            </p:cNvPr>
            <p:cNvSpPr/>
            <p:nvPr/>
          </p:nvSpPr>
          <p:spPr>
            <a:xfrm>
              <a:off x="3240804" y="5516818"/>
              <a:ext cx="5699329" cy="210164"/>
            </a:xfrm>
            <a:custGeom>
              <a:avLst/>
              <a:gdLst>
                <a:gd name="connsiteX0" fmla="*/ 0 w 5699329"/>
                <a:gd name="connsiteY0" fmla="*/ 0 h 210164"/>
                <a:gd name="connsiteX1" fmla="*/ 5699330 w 5699329"/>
                <a:gd name="connsiteY1" fmla="*/ 0 h 210164"/>
                <a:gd name="connsiteX2" fmla="*/ 5699330 w 5699329"/>
                <a:gd name="connsiteY2" fmla="*/ 210165 h 210164"/>
                <a:gd name="connsiteX3" fmla="*/ 0 w 5699329"/>
                <a:gd name="connsiteY3" fmla="*/ 210165 h 21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9329" h="210164">
                  <a:moveTo>
                    <a:pt x="0" y="0"/>
                  </a:moveTo>
                  <a:lnTo>
                    <a:pt x="5699330" y="0"/>
                  </a:lnTo>
                  <a:lnTo>
                    <a:pt x="5699330" y="210165"/>
                  </a:lnTo>
                  <a:lnTo>
                    <a:pt x="0" y="210165"/>
                  </a:ln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AF470B5-BD28-406A-87A9-ACFF9009B4D8}"/>
                </a:ext>
              </a:extLst>
            </p:cNvPr>
            <p:cNvSpPr/>
            <p:nvPr/>
          </p:nvSpPr>
          <p:spPr>
            <a:xfrm>
              <a:off x="3695009" y="190084"/>
              <a:ext cx="566199" cy="493640"/>
            </a:xfrm>
            <a:custGeom>
              <a:avLst/>
              <a:gdLst>
                <a:gd name="connsiteX0" fmla="*/ 566200 w 566199"/>
                <a:gd name="connsiteY0" fmla="*/ 493641 h 493640"/>
                <a:gd name="connsiteX1" fmla="*/ 0 w 566199"/>
                <a:gd name="connsiteY1" fmla="*/ 492949 h 493640"/>
                <a:gd name="connsiteX2" fmla="*/ 111996 w 566199"/>
                <a:gd name="connsiteY2" fmla="*/ 37362 h 493640"/>
                <a:gd name="connsiteX3" fmla="*/ 159006 w 566199"/>
                <a:gd name="connsiteY3" fmla="*/ 30 h 493640"/>
                <a:gd name="connsiteX4" fmla="*/ 452130 w 566199"/>
                <a:gd name="connsiteY4" fmla="*/ 30 h 493640"/>
                <a:gd name="connsiteX5" fmla="*/ 498449 w 566199"/>
                <a:gd name="connsiteY5" fmla="*/ 40128 h 493640"/>
                <a:gd name="connsiteX6" fmla="*/ 566200 w 566199"/>
                <a:gd name="connsiteY6" fmla="*/ 493641 h 493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3640">
                  <a:moveTo>
                    <a:pt x="566200" y="493641"/>
                  </a:moveTo>
                  <a:cubicBezTo>
                    <a:pt x="377467" y="493641"/>
                    <a:pt x="188733" y="493641"/>
                    <a:pt x="0" y="492949"/>
                  </a:cubicBezTo>
                  <a:cubicBezTo>
                    <a:pt x="37332" y="340856"/>
                    <a:pt x="75355" y="189455"/>
                    <a:pt x="111996" y="37362"/>
                  </a:cubicBezTo>
                  <a:cubicBezTo>
                    <a:pt x="118218" y="10400"/>
                    <a:pt x="129970" y="-661"/>
                    <a:pt x="159006" y="30"/>
                  </a:cubicBezTo>
                  <a:cubicBezTo>
                    <a:pt x="256484" y="1413"/>
                    <a:pt x="354653" y="1413"/>
                    <a:pt x="452130" y="30"/>
                  </a:cubicBezTo>
                  <a:cubicBezTo>
                    <a:pt x="483240" y="-661"/>
                    <a:pt x="493610" y="10400"/>
                    <a:pt x="498449" y="40128"/>
                  </a:cubicBezTo>
                  <a:cubicBezTo>
                    <a:pt x="519881" y="191529"/>
                    <a:pt x="543386" y="342239"/>
                    <a:pt x="566200" y="49364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CF65372E-7FF1-43D0-BC26-04C317C0E170}"/>
                </a:ext>
              </a:extLst>
            </p:cNvPr>
            <p:cNvSpPr/>
            <p:nvPr/>
          </p:nvSpPr>
          <p:spPr>
            <a:xfrm>
              <a:off x="7898299" y="193468"/>
              <a:ext cx="566199" cy="490256"/>
            </a:xfrm>
            <a:custGeom>
              <a:avLst/>
              <a:gdLst>
                <a:gd name="connsiteX0" fmla="*/ 566200 w 566199"/>
                <a:gd name="connsiteY0" fmla="*/ 490256 h 490256"/>
                <a:gd name="connsiteX1" fmla="*/ 0 w 566199"/>
                <a:gd name="connsiteY1" fmla="*/ 490256 h 490256"/>
                <a:gd name="connsiteX2" fmla="*/ 67750 w 566199"/>
                <a:gd name="connsiteY2" fmla="*/ 43657 h 490256"/>
                <a:gd name="connsiteX3" fmla="*/ 117526 w 566199"/>
                <a:gd name="connsiteY3" fmla="*/ 103 h 490256"/>
                <a:gd name="connsiteX4" fmla="*/ 396824 w 566199"/>
                <a:gd name="connsiteY4" fmla="*/ 103 h 490256"/>
                <a:gd name="connsiteX5" fmla="*/ 454895 w 566199"/>
                <a:gd name="connsiteY5" fmla="*/ 45039 h 490256"/>
                <a:gd name="connsiteX6" fmla="*/ 566200 w 566199"/>
                <a:gd name="connsiteY6" fmla="*/ 490256 h 490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6199" h="490256">
                  <a:moveTo>
                    <a:pt x="566200" y="490256"/>
                  </a:moveTo>
                  <a:cubicBezTo>
                    <a:pt x="377466" y="490256"/>
                    <a:pt x="188733" y="490256"/>
                    <a:pt x="0" y="490256"/>
                  </a:cubicBezTo>
                  <a:cubicBezTo>
                    <a:pt x="22814" y="341620"/>
                    <a:pt x="46319" y="192293"/>
                    <a:pt x="67750" y="43657"/>
                  </a:cubicBezTo>
                  <a:cubicBezTo>
                    <a:pt x="72590" y="11164"/>
                    <a:pt x="83651" y="-1280"/>
                    <a:pt x="117526" y="103"/>
                  </a:cubicBezTo>
                  <a:cubicBezTo>
                    <a:pt x="210856" y="2177"/>
                    <a:pt x="304185" y="2177"/>
                    <a:pt x="396824" y="103"/>
                  </a:cubicBezTo>
                  <a:cubicBezTo>
                    <a:pt x="432082" y="-588"/>
                    <a:pt x="447291" y="10473"/>
                    <a:pt x="454895" y="45039"/>
                  </a:cubicBezTo>
                  <a:cubicBezTo>
                    <a:pt x="490845" y="193676"/>
                    <a:pt x="529559" y="342312"/>
                    <a:pt x="566200" y="49025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A16C329-3C57-4148-8298-72C1498F4770}"/>
                </a:ext>
              </a:extLst>
            </p:cNvPr>
            <p:cNvSpPr/>
            <p:nvPr/>
          </p:nvSpPr>
          <p:spPr>
            <a:xfrm>
              <a:off x="3507448" y="2825903"/>
              <a:ext cx="5171458" cy="146722"/>
            </a:xfrm>
            <a:custGeom>
              <a:avLst/>
              <a:gdLst>
                <a:gd name="connsiteX0" fmla="*/ 2585786 w 5171458"/>
                <a:gd name="connsiteY0" fmla="*/ 256 h 146722"/>
                <a:gd name="connsiteX1" fmla="*/ 5101538 w 5171458"/>
                <a:gd name="connsiteY1" fmla="*/ 256 h 146722"/>
                <a:gd name="connsiteX2" fmla="*/ 5136105 w 5171458"/>
                <a:gd name="connsiteY2" fmla="*/ 256 h 146722"/>
                <a:gd name="connsiteX3" fmla="*/ 5171363 w 5171458"/>
                <a:gd name="connsiteY3" fmla="*/ 34823 h 146722"/>
                <a:gd name="connsiteX4" fmla="*/ 5066972 w 5171458"/>
                <a:gd name="connsiteY4" fmla="*/ 145436 h 146722"/>
                <a:gd name="connsiteX5" fmla="*/ 66577 w 5171458"/>
                <a:gd name="connsiteY5" fmla="*/ 145436 h 146722"/>
                <a:gd name="connsiteX6" fmla="*/ 210 w 5171458"/>
                <a:gd name="connsiteY6" fmla="*/ 79759 h 146722"/>
                <a:gd name="connsiteX7" fmla="*/ 79713 w 5171458"/>
                <a:gd name="connsiteY7" fmla="*/ 256 h 146722"/>
                <a:gd name="connsiteX8" fmla="*/ 2585786 w 5171458"/>
                <a:gd name="connsiteY8" fmla="*/ 256 h 14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71458" h="146722">
                  <a:moveTo>
                    <a:pt x="2585786" y="256"/>
                  </a:moveTo>
                  <a:cubicBezTo>
                    <a:pt x="3424370" y="256"/>
                    <a:pt x="4262954" y="256"/>
                    <a:pt x="5101538" y="256"/>
                  </a:cubicBezTo>
                  <a:cubicBezTo>
                    <a:pt x="5113291" y="256"/>
                    <a:pt x="5124352" y="948"/>
                    <a:pt x="5136105" y="256"/>
                  </a:cubicBezTo>
                  <a:cubicBezTo>
                    <a:pt x="5160993" y="-1126"/>
                    <a:pt x="5172054" y="9244"/>
                    <a:pt x="5171363" y="34823"/>
                  </a:cubicBezTo>
                  <a:cubicBezTo>
                    <a:pt x="5169289" y="166867"/>
                    <a:pt x="5189337" y="145436"/>
                    <a:pt x="5066972" y="145436"/>
                  </a:cubicBezTo>
                  <a:cubicBezTo>
                    <a:pt x="3400174" y="146127"/>
                    <a:pt x="1733375" y="145436"/>
                    <a:pt x="66577" y="145436"/>
                  </a:cubicBezTo>
                  <a:cubicBezTo>
                    <a:pt x="210" y="145436"/>
                    <a:pt x="210" y="145436"/>
                    <a:pt x="210" y="79759"/>
                  </a:cubicBezTo>
                  <a:cubicBezTo>
                    <a:pt x="210" y="-8731"/>
                    <a:pt x="-8086" y="256"/>
                    <a:pt x="79713" y="256"/>
                  </a:cubicBezTo>
                  <a:cubicBezTo>
                    <a:pt x="915531" y="256"/>
                    <a:pt x="1750659" y="256"/>
                    <a:pt x="2585786" y="256"/>
                  </a:cubicBezTo>
                  <a:close/>
                </a:path>
              </a:pathLst>
            </a:custGeom>
            <a:solidFill>
              <a:srgbClr val="999999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F36302D-B9A7-485E-8A65-BE3C5481E9BB}"/>
                </a:ext>
              </a:extLst>
            </p:cNvPr>
            <p:cNvSpPr/>
            <p:nvPr/>
          </p:nvSpPr>
          <p:spPr>
            <a:xfrm>
              <a:off x="4572998" y="4695771"/>
              <a:ext cx="3039059" cy="204380"/>
            </a:xfrm>
            <a:custGeom>
              <a:avLst/>
              <a:gdLst>
                <a:gd name="connsiteX0" fmla="*/ 3034941 w 3039059"/>
                <a:gd name="connsiteY0" fmla="*/ 204380 h 204380"/>
                <a:gd name="connsiteX1" fmla="*/ 55998 w 3039059"/>
                <a:gd name="connsiteY1" fmla="*/ 204380 h 204380"/>
                <a:gd name="connsiteX2" fmla="*/ 0 w 3039059"/>
                <a:gd name="connsiteY2" fmla="*/ 149765 h 204380"/>
                <a:gd name="connsiteX3" fmla="*/ 0 w 3039059"/>
                <a:gd name="connsiteY3" fmla="*/ 4586 h 204380"/>
                <a:gd name="connsiteX4" fmla="*/ 37332 w 3039059"/>
                <a:gd name="connsiteY4" fmla="*/ 1129 h 204380"/>
                <a:gd name="connsiteX5" fmla="*/ 2998992 w 3039059"/>
                <a:gd name="connsiteY5" fmla="*/ 1129 h 204380"/>
                <a:gd name="connsiteX6" fmla="*/ 3038398 w 3039059"/>
                <a:gd name="connsiteY6" fmla="*/ 39844 h 204380"/>
                <a:gd name="connsiteX7" fmla="*/ 3034941 w 3039059"/>
                <a:gd name="connsiteY7" fmla="*/ 204380 h 20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9" h="204380">
                  <a:moveTo>
                    <a:pt x="3034941" y="204380"/>
                  </a:moveTo>
                  <a:cubicBezTo>
                    <a:pt x="2042190" y="204380"/>
                    <a:pt x="1049440" y="204380"/>
                    <a:pt x="55998" y="204380"/>
                  </a:cubicBezTo>
                  <a:cubicBezTo>
                    <a:pt x="0" y="204380"/>
                    <a:pt x="0" y="204380"/>
                    <a:pt x="0" y="149765"/>
                  </a:cubicBezTo>
                  <a:cubicBezTo>
                    <a:pt x="0" y="101372"/>
                    <a:pt x="0" y="52979"/>
                    <a:pt x="0" y="4586"/>
                  </a:cubicBezTo>
                  <a:cubicBezTo>
                    <a:pt x="11752" y="-3019"/>
                    <a:pt x="24888" y="1129"/>
                    <a:pt x="37332" y="1129"/>
                  </a:cubicBezTo>
                  <a:cubicBezTo>
                    <a:pt x="1024552" y="1129"/>
                    <a:pt x="2011772" y="1129"/>
                    <a:pt x="2998992" y="1129"/>
                  </a:cubicBezTo>
                  <a:cubicBezTo>
                    <a:pt x="3038398" y="1129"/>
                    <a:pt x="3039089" y="1129"/>
                    <a:pt x="3038398" y="39844"/>
                  </a:cubicBezTo>
                  <a:cubicBezTo>
                    <a:pt x="3037015" y="94459"/>
                    <a:pt x="3042546" y="149765"/>
                    <a:pt x="3034941" y="204380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047CEA0-FA3B-4595-A76C-1BA254F642E6}"/>
                </a:ext>
              </a:extLst>
            </p:cNvPr>
            <p:cNvSpPr/>
            <p:nvPr/>
          </p:nvSpPr>
          <p:spPr>
            <a:xfrm>
              <a:off x="7822943" y="4686530"/>
              <a:ext cx="882857" cy="629110"/>
            </a:xfrm>
            <a:custGeom>
              <a:avLst/>
              <a:gdLst>
                <a:gd name="connsiteX0" fmla="*/ 444526 w 882857"/>
                <a:gd name="connsiteY0" fmla="*/ 1382 h 629110"/>
                <a:gd name="connsiteX1" fmla="*/ 844806 w 882857"/>
                <a:gd name="connsiteY1" fmla="*/ 691 h 629110"/>
                <a:gd name="connsiteX2" fmla="*/ 882829 w 882857"/>
                <a:gd name="connsiteY2" fmla="*/ 35949 h 629110"/>
                <a:gd name="connsiteX3" fmla="*/ 882829 w 882857"/>
                <a:gd name="connsiteY3" fmla="*/ 591779 h 629110"/>
                <a:gd name="connsiteX4" fmla="*/ 846189 w 882857"/>
                <a:gd name="connsiteY4" fmla="*/ 629111 h 629110"/>
                <a:gd name="connsiteX5" fmla="*/ 34567 w 882857"/>
                <a:gd name="connsiteY5" fmla="*/ 629111 h 629110"/>
                <a:gd name="connsiteX6" fmla="*/ 0 w 882857"/>
                <a:gd name="connsiteY6" fmla="*/ 593162 h 629110"/>
                <a:gd name="connsiteX7" fmla="*/ 0 w 882857"/>
                <a:gd name="connsiteY7" fmla="*/ 37332 h 629110"/>
                <a:gd name="connsiteX8" fmla="*/ 36640 w 882857"/>
                <a:gd name="connsiteY8" fmla="*/ 0 h 629110"/>
                <a:gd name="connsiteX9" fmla="*/ 444526 w 882857"/>
                <a:gd name="connsiteY9" fmla="*/ 1382 h 62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82857" h="629110">
                  <a:moveTo>
                    <a:pt x="444526" y="1382"/>
                  </a:moveTo>
                  <a:cubicBezTo>
                    <a:pt x="577953" y="1382"/>
                    <a:pt x="711379" y="2074"/>
                    <a:pt x="844806" y="691"/>
                  </a:cubicBezTo>
                  <a:cubicBezTo>
                    <a:pt x="871768" y="691"/>
                    <a:pt x="883520" y="5531"/>
                    <a:pt x="882829" y="35949"/>
                  </a:cubicBezTo>
                  <a:cubicBezTo>
                    <a:pt x="881447" y="221226"/>
                    <a:pt x="881447" y="406502"/>
                    <a:pt x="882829" y="591779"/>
                  </a:cubicBezTo>
                  <a:cubicBezTo>
                    <a:pt x="882829" y="620123"/>
                    <a:pt x="875225" y="629111"/>
                    <a:pt x="846189" y="629111"/>
                  </a:cubicBezTo>
                  <a:cubicBezTo>
                    <a:pt x="575878" y="628419"/>
                    <a:pt x="305568" y="628419"/>
                    <a:pt x="34567" y="629111"/>
                  </a:cubicBezTo>
                  <a:cubicBezTo>
                    <a:pt x="6222" y="629111"/>
                    <a:pt x="0" y="619432"/>
                    <a:pt x="0" y="593162"/>
                  </a:cubicBezTo>
                  <a:cubicBezTo>
                    <a:pt x="692" y="407885"/>
                    <a:pt x="692" y="222608"/>
                    <a:pt x="0" y="37332"/>
                  </a:cubicBezTo>
                  <a:cubicBezTo>
                    <a:pt x="0" y="8987"/>
                    <a:pt x="7605" y="0"/>
                    <a:pt x="36640" y="0"/>
                  </a:cubicBezTo>
                  <a:cubicBezTo>
                    <a:pt x="172833" y="2074"/>
                    <a:pt x="308334" y="1382"/>
                    <a:pt x="444526" y="1382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880AE5C-E4AD-4A7B-93B3-F195E4D8FE5C}"/>
                </a:ext>
              </a:extLst>
            </p:cNvPr>
            <p:cNvSpPr/>
            <p:nvPr/>
          </p:nvSpPr>
          <p:spPr>
            <a:xfrm>
              <a:off x="3473091" y="4685839"/>
              <a:ext cx="878681" cy="629719"/>
            </a:xfrm>
            <a:custGeom>
              <a:avLst/>
              <a:gdLst>
                <a:gd name="connsiteX0" fmla="*/ 878681 w 878681"/>
                <a:gd name="connsiteY0" fmla="*/ 622198 h 629719"/>
                <a:gd name="connsiteX1" fmla="*/ 843423 w 878681"/>
                <a:gd name="connsiteY1" fmla="*/ 628420 h 629719"/>
                <a:gd name="connsiteX2" fmla="*/ 38715 w 878681"/>
                <a:gd name="connsiteY2" fmla="*/ 629111 h 629719"/>
                <a:gd name="connsiteX3" fmla="*/ 0 w 878681"/>
                <a:gd name="connsiteY3" fmla="*/ 590397 h 629719"/>
                <a:gd name="connsiteX4" fmla="*/ 0 w 878681"/>
                <a:gd name="connsiteY4" fmla="*/ 37332 h 629719"/>
                <a:gd name="connsiteX5" fmla="*/ 36641 w 878681"/>
                <a:gd name="connsiteY5" fmla="*/ 0 h 629719"/>
                <a:gd name="connsiteX6" fmla="*/ 848263 w 878681"/>
                <a:gd name="connsiteY6" fmla="*/ 692 h 629719"/>
                <a:gd name="connsiteX7" fmla="*/ 877990 w 878681"/>
                <a:gd name="connsiteY7" fmla="*/ 6222 h 629719"/>
                <a:gd name="connsiteX8" fmla="*/ 840658 w 878681"/>
                <a:gd name="connsiteY8" fmla="*/ 9679 h 629719"/>
                <a:gd name="connsiteX9" fmla="*/ 73972 w 878681"/>
                <a:gd name="connsiteY9" fmla="*/ 9679 h 629719"/>
                <a:gd name="connsiteX10" fmla="*/ 829597 w 878681"/>
                <a:gd name="connsiteY10" fmla="*/ 9679 h 629719"/>
                <a:gd name="connsiteX11" fmla="*/ 874533 w 878681"/>
                <a:gd name="connsiteY11" fmla="*/ 55998 h 629719"/>
                <a:gd name="connsiteX12" fmla="*/ 874533 w 878681"/>
                <a:gd name="connsiteY12" fmla="*/ 584174 h 629719"/>
                <a:gd name="connsiteX13" fmla="*/ 878681 w 878681"/>
                <a:gd name="connsiteY13" fmla="*/ 622198 h 629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8681" h="629719">
                  <a:moveTo>
                    <a:pt x="878681" y="622198"/>
                  </a:moveTo>
                  <a:cubicBezTo>
                    <a:pt x="869003" y="633950"/>
                    <a:pt x="855176" y="628420"/>
                    <a:pt x="843423" y="628420"/>
                  </a:cubicBezTo>
                  <a:cubicBezTo>
                    <a:pt x="575187" y="629111"/>
                    <a:pt x="306951" y="628420"/>
                    <a:pt x="38715" y="629111"/>
                  </a:cubicBezTo>
                  <a:cubicBezTo>
                    <a:pt x="8296" y="629111"/>
                    <a:pt x="0" y="620815"/>
                    <a:pt x="0" y="590397"/>
                  </a:cubicBezTo>
                  <a:cubicBezTo>
                    <a:pt x="1383" y="405811"/>
                    <a:pt x="1383" y="221917"/>
                    <a:pt x="0" y="37332"/>
                  </a:cubicBezTo>
                  <a:cubicBezTo>
                    <a:pt x="0" y="8987"/>
                    <a:pt x="6913" y="0"/>
                    <a:pt x="36641" y="0"/>
                  </a:cubicBezTo>
                  <a:cubicBezTo>
                    <a:pt x="306951" y="1383"/>
                    <a:pt x="577952" y="692"/>
                    <a:pt x="848263" y="692"/>
                  </a:cubicBezTo>
                  <a:cubicBezTo>
                    <a:pt x="857941" y="692"/>
                    <a:pt x="869003" y="-2074"/>
                    <a:pt x="877990" y="6222"/>
                  </a:cubicBezTo>
                  <a:cubicBezTo>
                    <a:pt x="866237" y="12444"/>
                    <a:pt x="853102" y="9679"/>
                    <a:pt x="840658" y="9679"/>
                  </a:cubicBezTo>
                  <a:cubicBezTo>
                    <a:pt x="584866" y="9679"/>
                    <a:pt x="329765" y="9679"/>
                    <a:pt x="73972" y="9679"/>
                  </a:cubicBezTo>
                  <a:cubicBezTo>
                    <a:pt x="325617" y="9679"/>
                    <a:pt x="577952" y="9679"/>
                    <a:pt x="829597" y="9679"/>
                  </a:cubicBezTo>
                  <a:cubicBezTo>
                    <a:pt x="881447" y="9679"/>
                    <a:pt x="874533" y="3457"/>
                    <a:pt x="874533" y="55998"/>
                  </a:cubicBezTo>
                  <a:cubicBezTo>
                    <a:pt x="874533" y="232287"/>
                    <a:pt x="874533" y="407885"/>
                    <a:pt x="874533" y="584174"/>
                  </a:cubicBezTo>
                  <a:cubicBezTo>
                    <a:pt x="875225" y="598001"/>
                    <a:pt x="871768" y="610445"/>
                    <a:pt x="878681" y="622198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5A29433-DAE8-4D47-9DBC-EE8CAD9F08B3}"/>
                </a:ext>
              </a:extLst>
            </p:cNvPr>
            <p:cNvSpPr/>
            <p:nvPr/>
          </p:nvSpPr>
          <p:spPr>
            <a:xfrm>
              <a:off x="6254314" y="1117881"/>
              <a:ext cx="2416200" cy="1627392"/>
            </a:xfrm>
            <a:custGeom>
              <a:avLst/>
              <a:gdLst>
                <a:gd name="connsiteX0" fmla="*/ 1208446 w 2416200"/>
                <a:gd name="connsiteY0" fmla="*/ 1626701 h 1627392"/>
                <a:gd name="connsiteX1" fmla="*/ 44245 w 2416200"/>
                <a:gd name="connsiteY1" fmla="*/ 1627392 h 1627392"/>
                <a:gd name="connsiteX2" fmla="*/ 0 w 2416200"/>
                <a:gd name="connsiteY2" fmla="*/ 1583839 h 1627392"/>
                <a:gd name="connsiteX3" fmla="*/ 0 w 2416200"/>
                <a:gd name="connsiteY3" fmla="*/ 42862 h 1627392"/>
                <a:gd name="connsiteX4" fmla="*/ 41480 w 2416200"/>
                <a:gd name="connsiteY4" fmla="*/ 0 h 1627392"/>
                <a:gd name="connsiteX5" fmla="*/ 2374029 w 2416200"/>
                <a:gd name="connsiteY5" fmla="*/ 0 h 1627392"/>
                <a:gd name="connsiteX6" fmla="*/ 2416201 w 2416200"/>
                <a:gd name="connsiteY6" fmla="*/ 42171 h 1627392"/>
                <a:gd name="connsiteX7" fmla="*/ 2415509 w 2416200"/>
                <a:gd name="connsiteY7" fmla="*/ 1579691 h 1627392"/>
                <a:gd name="connsiteX8" fmla="*/ 2366425 w 2416200"/>
                <a:gd name="connsiteY8" fmla="*/ 1626701 h 1627392"/>
                <a:gd name="connsiteX9" fmla="*/ 1208446 w 2416200"/>
                <a:gd name="connsiteY9" fmla="*/ 162670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6200" h="1627392">
                  <a:moveTo>
                    <a:pt x="1208446" y="1626701"/>
                  </a:moveTo>
                  <a:cubicBezTo>
                    <a:pt x="820609" y="1626701"/>
                    <a:pt x="432082" y="1626010"/>
                    <a:pt x="44245" y="1627392"/>
                  </a:cubicBezTo>
                  <a:cubicBezTo>
                    <a:pt x="9679" y="1627392"/>
                    <a:pt x="0" y="1619096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10370"/>
                    <a:pt x="6914" y="0"/>
                    <a:pt x="41480" y="0"/>
                  </a:cubicBezTo>
                  <a:cubicBezTo>
                    <a:pt x="819227" y="691"/>
                    <a:pt x="1596282" y="691"/>
                    <a:pt x="2374029" y="0"/>
                  </a:cubicBezTo>
                  <a:cubicBezTo>
                    <a:pt x="2407213" y="0"/>
                    <a:pt x="2416201" y="8296"/>
                    <a:pt x="2416201" y="42171"/>
                  </a:cubicBezTo>
                  <a:cubicBezTo>
                    <a:pt x="2414818" y="554447"/>
                    <a:pt x="2415509" y="1067415"/>
                    <a:pt x="2415509" y="1579691"/>
                  </a:cubicBezTo>
                  <a:cubicBezTo>
                    <a:pt x="2415509" y="1635688"/>
                    <a:pt x="2418966" y="1626701"/>
                    <a:pt x="2366425" y="1626701"/>
                  </a:cubicBezTo>
                  <a:cubicBezTo>
                    <a:pt x="1979971" y="1626701"/>
                    <a:pt x="1594208" y="1626701"/>
                    <a:pt x="1208446" y="1626701"/>
                  </a:cubicBezTo>
                  <a:close/>
                </a:path>
              </a:pathLst>
            </a:custGeom>
            <a:solidFill>
              <a:srgbClr val="E5E5E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63C686A-ED16-4A1F-9677-B5EB36E95CA6}"/>
                </a:ext>
              </a:extLst>
            </p:cNvPr>
            <p:cNvSpPr/>
            <p:nvPr/>
          </p:nvSpPr>
          <p:spPr>
            <a:xfrm>
              <a:off x="3498670" y="1117881"/>
              <a:ext cx="2406521" cy="1627392"/>
            </a:xfrm>
            <a:custGeom>
              <a:avLst/>
              <a:gdLst>
                <a:gd name="connsiteX0" fmla="*/ 1202915 w 2406521"/>
                <a:gd name="connsiteY0" fmla="*/ 691 h 1627392"/>
                <a:gd name="connsiteX1" fmla="*/ 2363660 w 2406521"/>
                <a:gd name="connsiteY1" fmla="*/ 0 h 1627392"/>
                <a:gd name="connsiteX2" fmla="*/ 2406522 w 2406521"/>
                <a:gd name="connsiteY2" fmla="*/ 41480 h 1627392"/>
                <a:gd name="connsiteX3" fmla="*/ 2406522 w 2406521"/>
                <a:gd name="connsiteY3" fmla="*/ 1585913 h 1627392"/>
                <a:gd name="connsiteX4" fmla="*/ 2362968 w 2406521"/>
                <a:gd name="connsiteY4" fmla="*/ 1627392 h 1627392"/>
                <a:gd name="connsiteX5" fmla="*/ 44245 w 2406521"/>
                <a:gd name="connsiteY5" fmla="*/ 1627392 h 1627392"/>
                <a:gd name="connsiteX6" fmla="*/ 0 w 2406521"/>
                <a:gd name="connsiteY6" fmla="*/ 1583839 h 1627392"/>
                <a:gd name="connsiteX7" fmla="*/ 0 w 2406521"/>
                <a:gd name="connsiteY7" fmla="*/ 42862 h 1627392"/>
                <a:gd name="connsiteX8" fmla="*/ 44936 w 2406521"/>
                <a:gd name="connsiteY8" fmla="*/ 0 h 1627392"/>
                <a:gd name="connsiteX9" fmla="*/ 1202915 w 2406521"/>
                <a:gd name="connsiteY9" fmla="*/ 691 h 162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06521" h="1627392">
                  <a:moveTo>
                    <a:pt x="1202915" y="691"/>
                  </a:moveTo>
                  <a:cubicBezTo>
                    <a:pt x="1590060" y="691"/>
                    <a:pt x="1977205" y="1383"/>
                    <a:pt x="2363660" y="0"/>
                  </a:cubicBezTo>
                  <a:cubicBezTo>
                    <a:pt x="2396152" y="0"/>
                    <a:pt x="2406522" y="6913"/>
                    <a:pt x="2406522" y="41480"/>
                  </a:cubicBezTo>
                  <a:cubicBezTo>
                    <a:pt x="2405139" y="556521"/>
                    <a:pt x="2405139" y="1070871"/>
                    <a:pt x="2406522" y="1585913"/>
                  </a:cubicBezTo>
                  <a:cubicBezTo>
                    <a:pt x="2406522" y="1620479"/>
                    <a:pt x="2395461" y="1627392"/>
                    <a:pt x="2362968" y="1627392"/>
                  </a:cubicBezTo>
                  <a:cubicBezTo>
                    <a:pt x="1590060" y="1626701"/>
                    <a:pt x="817153" y="1626701"/>
                    <a:pt x="44245" y="1627392"/>
                  </a:cubicBezTo>
                  <a:cubicBezTo>
                    <a:pt x="9679" y="1627392"/>
                    <a:pt x="0" y="1619788"/>
                    <a:pt x="0" y="1583839"/>
                  </a:cubicBezTo>
                  <a:cubicBezTo>
                    <a:pt x="1383" y="1070180"/>
                    <a:pt x="1383" y="556521"/>
                    <a:pt x="0" y="42862"/>
                  </a:cubicBezTo>
                  <a:cubicBezTo>
                    <a:pt x="0" y="6222"/>
                    <a:pt x="11753" y="0"/>
                    <a:pt x="44936" y="0"/>
                  </a:cubicBezTo>
                  <a:cubicBezTo>
                    <a:pt x="431390" y="1383"/>
                    <a:pt x="817153" y="691"/>
                    <a:pt x="1202915" y="691"/>
                  </a:cubicBezTo>
                  <a:close/>
                </a:path>
              </a:pathLst>
            </a:custGeom>
            <a:solidFill>
              <a:srgbClr val="E7E7E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E22C49E-E06A-4C01-8202-F15FA0ABE225}"/>
                </a:ext>
              </a:extLst>
            </p:cNvPr>
            <p:cNvSpPr/>
            <p:nvPr/>
          </p:nvSpPr>
          <p:spPr>
            <a:xfrm>
              <a:off x="4557804" y="5099393"/>
              <a:ext cx="3057048" cy="215556"/>
            </a:xfrm>
            <a:custGeom>
              <a:avLst/>
              <a:gdLst>
                <a:gd name="connsiteX0" fmla="*/ 8281 w 3057048"/>
                <a:gd name="connsiteY0" fmla="*/ 215557 h 215556"/>
                <a:gd name="connsiteX1" fmla="*/ 2750 w 3057048"/>
                <a:gd name="connsiteY1" fmla="*/ 23367 h 215556"/>
                <a:gd name="connsiteX2" fmla="*/ 26255 w 3057048"/>
                <a:gd name="connsiteY2" fmla="*/ 1936 h 215556"/>
                <a:gd name="connsiteX3" fmla="*/ 67735 w 3057048"/>
                <a:gd name="connsiteY3" fmla="*/ 553 h 215556"/>
                <a:gd name="connsiteX4" fmla="*/ 2999669 w 3057048"/>
                <a:gd name="connsiteY4" fmla="*/ 553 h 215556"/>
                <a:gd name="connsiteX5" fmla="*/ 3057049 w 3057048"/>
                <a:gd name="connsiteY5" fmla="*/ 7466 h 215556"/>
                <a:gd name="connsiteX6" fmla="*/ 3043914 w 3057048"/>
                <a:gd name="connsiteY6" fmla="*/ 22676 h 215556"/>
                <a:gd name="connsiteX7" fmla="*/ 2965793 w 3057048"/>
                <a:gd name="connsiteY7" fmla="*/ 30971 h 215556"/>
                <a:gd name="connsiteX8" fmla="*/ 1031450 w 3057048"/>
                <a:gd name="connsiteY8" fmla="*/ 30971 h 215556"/>
                <a:gd name="connsiteX9" fmla="*/ 112672 w 3057048"/>
                <a:gd name="connsiteY9" fmla="*/ 30971 h 215556"/>
                <a:gd name="connsiteX10" fmla="*/ 45613 w 3057048"/>
                <a:gd name="connsiteY10" fmla="*/ 42033 h 215556"/>
                <a:gd name="connsiteX11" fmla="*/ 26255 w 3057048"/>
                <a:gd name="connsiteY11" fmla="*/ 134671 h 215556"/>
                <a:gd name="connsiteX12" fmla="*/ 27638 w 3057048"/>
                <a:gd name="connsiteY12" fmla="*/ 195508 h 215556"/>
                <a:gd name="connsiteX13" fmla="*/ 22108 w 3057048"/>
                <a:gd name="connsiteY13" fmla="*/ 205187 h 215556"/>
                <a:gd name="connsiteX14" fmla="*/ 8281 w 3057048"/>
                <a:gd name="connsiteY14" fmla="*/ 215557 h 21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7048" h="215556">
                  <a:moveTo>
                    <a:pt x="8281" y="215557"/>
                  </a:moveTo>
                  <a:cubicBezTo>
                    <a:pt x="-6237" y="151954"/>
                    <a:pt x="2750" y="87661"/>
                    <a:pt x="2750" y="23367"/>
                  </a:cubicBezTo>
                  <a:cubicBezTo>
                    <a:pt x="2750" y="10231"/>
                    <a:pt x="13120" y="3318"/>
                    <a:pt x="26255" y="1936"/>
                  </a:cubicBezTo>
                  <a:cubicBezTo>
                    <a:pt x="40082" y="1244"/>
                    <a:pt x="53909" y="553"/>
                    <a:pt x="67735" y="553"/>
                  </a:cubicBezTo>
                  <a:cubicBezTo>
                    <a:pt x="1045277" y="553"/>
                    <a:pt x="2022127" y="553"/>
                    <a:pt x="2999669" y="553"/>
                  </a:cubicBezTo>
                  <a:cubicBezTo>
                    <a:pt x="3019026" y="553"/>
                    <a:pt x="3039074" y="-2904"/>
                    <a:pt x="3057049" y="7466"/>
                  </a:cubicBezTo>
                  <a:cubicBezTo>
                    <a:pt x="3053592" y="13688"/>
                    <a:pt x="3050136" y="19219"/>
                    <a:pt x="3043914" y="22676"/>
                  </a:cubicBezTo>
                  <a:cubicBezTo>
                    <a:pt x="3019026" y="35120"/>
                    <a:pt x="2992064" y="30971"/>
                    <a:pt x="2965793" y="30971"/>
                  </a:cubicBezTo>
                  <a:cubicBezTo>
                    <a:pt x="2320782" y="30971"/>
                    <a:pt x="1675770" y="30971"/>
                    <a:pt x="1031450" y="30971"/>
                  </a:cubicBezTo>
                  <a:cubicBezTo>
                    <a:pt x="725191" y="30971"/>
                    <a:pt x="418931" y="30971"/>
                    <a:pt x="112672" y="30971"/>
                  </a:cubicBezTo>
                  <a:cubicBezTo>
                    <a:pt x="89858" y="30971"/>
                    <a:pt x="66353" y="28897"/>
                    <a:pt x="45613" y="42033"/>
                  </a:cubicBezTo>
                  <a:cubicBezTo>
                    <a:pt x="21416" y="68995"/>
                    <a:pt x="23490" y="102179"/>
                    <a:pt x="26255" y="134671"/>
                  </a:cubicBezTo>
                  <a:cubicBezTo>
                    <a:pt x="27638" y="154720"/>
                    <a:pt x="32478" y="174768"/>
                    <a:pt x="27638" y="195508"/>
                  </a:cubicBezTo>
                  <a:cubicBezTo>
                    <a:pt x="26255" y="198965"/>
                    <a:pt x="24182" y="201730"/>
                    <a:pt x="22108" y="205187"/>
                  </a:cubicBezTo>
                  <a:cubicBezTo>
                    <a:pt x="17960" y="210026"/>
                    <a:pt x="13120" y="212792"/>
                    <a:pt x="8281" y="215557"/>
                  </a:cubicBezTo>
                  <a:close/>
                </a:path>
              </a:pathLst>
            </a:custGeom>
            <a:solidFill>
              <a:srgbClr val="474747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57BC7DA-5601-48DB-BBEC-DCC891688622}"/>
                </a:ext>
              </a:extLst>
            </p:cNvPr>
            <p:cNvSpPr/>
            <p:nvPr/>
          </p:nvSpPr>
          <p:spPr>
            <a:xfrm>
              <a:off x="4572998" y="4692219"/>
              <a:ext cx="3043055" cy="207932"/>
            </a:xfrm>
            <a:custGeom>
              <a:avLst/>
              <a:gdLst>
                <a:gd name="connsiteX0" fmla="*/ 3034941 w 3043055"/>
                <a:gd name="connsiteY0" fmla="*/ 207933 h 207932"/>
                <a:gd name="connsiteX1" fmla="*/ 3034941 w 3043055"/>
                <a:gd name="connsiteY1" fmla="*/ 42013 h 207932"/>
                <a:gd name="connsiteX2" fmla="*/ 2999683 w 3043055"/>
                <a:gd name="connsiteY2" fmla="*/ 7447 h 207932"/>
                <a:gd name="connsiteX3" fmla="*/ 2985857 w 3043055"/>
                <a:gd name="connsiteY3" fmla="*/ 7447 h 207932"/>
                <a:gd name="connsiteX4" fmla="*/ 20740 w 3043055"/>
                <a:gd name="connsiteY4" fmla="*/ 7447 h 207932"/>
                <a:gd name="connsiteX5" fmla="*/ 0 w 3043055"/>
                <a:gd name="connsiteY5" fmla="*/ 8138 h 207932"/>
                <a:gd name="connsiteX6" fmla="*/ 35258 w 3043055"/>
                <a:gd name="connsiteY6" fmla="*/ 1225 h 207932"/>
                <a:gd name="connsiteX7" fmla="*/ 2990696 w 3043055"/>
                <a:gd name="connsiteY7" fmla="*/ 1225 h 207932"/>
                <a:gd name="connsiteX8" fmla="*/ 3041163 w 3043055"/>
                <a:gd name="connsiteY8" fmla="*/ 54457 h 207932"/>
                <a:gd name="connsiteX9" fmla="*/ 3034941 w 3043055"/>
                <a:gd name="connsiteY9" fmla="*/ 207933 h 2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3055" h="207932">
                  <a:moveTo>
                    <a:pt x="3034941" y="207933"/>
                  </a:moveTo>
                  <a:cubicBezTo>
                    <a:pt x="3034941" y="152626"/>
                    <a:pt x="3034250" y="97320"/>
                    <a:pt x="3034941" y="42013"/>
                  </a:cubicBezTo>
                  <a:cubicBezTo>
                    <a:pt x="3035633" y="17125"/>
                    <a:pt x="3024572" y="5373"/>
                    <a:pt x="2999683" y="7447"/>
                  </a:cubicBezTo>
                  <a:cubicBezTo>
                    <a:pt x="2994844" y="7447"/>
                    <a:pt x="2990696" y="7447"/>
                    <a:pt x="2985857" y="7447"/>
                  </a:cubicBezTo>
                  <a:cubicBezTo>
                    <a:pt x="1997254" y="7447"/>
                    <a:pt x="1008651" y="7447"/>
                    <a:pt x="20740" y="7447"/>
                  </a:cubicBezTo>
                  <a:cubicBezTo>
                    <a:pt x="13827" y="7447"/>
                    <a:pt x="6913" y="7447"/>
                    <a:pt x="0" y="8138"/>
                  </a:cubicBezTo>
                  <a:cubicBezTo>
                    <a:pt x="9679" y="-4306"/>
                    <a:pt x="23505" y="1225"/>
                    <a:pt x="35258" y="1225"/>
                  </a:cubicBezTo>
                  <a:cubicBezTo>
                    <a:pt x="1020404" y="1225"/>
                    <a:pt x="2005550" y="1225"/>
                    <a:pt x="2990696" y="1225"/>
                  </a:cubicBezTo>
                  <a:cubicBezTo>
                    <a:pt x="3041163" y="1225"/>
                    <a:pt x="3043238" y="1916"/>
                    <a:pt x="3041163" y="54457"/>
                  </a:cubicBezTo>
                  <a:cubicBezTo>
                    <a:pt x="3039781" y="104924"/>
                    <a:pt x="3049459" y="157465"/>
                    <a:pt x="3034941" y="207933"/>
                  </a:cubicBezTo>
                  <a:close/>
                </a:path>
              </a:pathLst>
            </a:custGeom>
            <a:solidFill>
              <a:srgbClr val="4F4F4F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F339990-CF56-44FD-9438-65BAB7B564FC}"/>
                </a:ext>
              </a:extLst>
            </p:cNvPr>
            <p:cNvSpPr/>
            <p:nvPr/>
          </p:nvSpPr>
          <p:spPr>
            <a:xfrm>
              <a:off x="4566085" y="5108242"/>
              <a:ext cx="3048796" cy="207775"/>
            </a:xfrm>
            <a:custGeom>
              <a:avLst/>
              <a:gdLst>
                <a:gd name="connsiteX0" fmla="*/ 0 w 3048796"/>
                <a:gd name="connsiteY0" fmla="*/ 206708 h 207775"/>
                <a:gd name="connsiteX1" fmla="*/ 6913 w 3048796"/>
                <a:gd name="connsiteY1" fmla="*/ 199794 h 207775"/>
                <a:gd name="connsiteX2" fmla="*/ 47010 w 3048796"/>
                <a:gd name="connsiteY2" fmla="*/ 183894 h 207775"/>
                <a:gd name="connsiteX3" fmla="*/ 116143 w 3048796"/>
                <a:gd name="connsiteY3" fmla="*/ 183203 h 207775"/>
                <a:gd name="connsiteX4" fmla="*/ 2909810 w 3048796"/>
                <a:gd name="connsiteY4" fmla="*/ 183203 h 207775"/>
                <a:gd name="connsiteX5" fmla="*/ 3024572 w 3048796"/>
                <a:gd name="connsiteY5" fmla="*/ 71207 h 207775"/>
                <a:gd name="connsiteX6" fmla="*/ 3041163 w 3048796"/>
                <a:gd name="connsiteY6" fmla="*/ 6913 h 207775"/>
                <a:gd name="connsiteX7" fmla="*/ 3048077 w 3048796"/>
                <a:gd name="connsiteY7" fmla="*/ 0 h 207775"/>
                <a:gd name="connsiteX8" fmla="*/ 3048768 w 3048796"/>
                <a:gd name="connsiteY8" fmla="*/ 169376 h 207775"/>
                <a:gd name="connsiteX9" fmla="*/ 3010053 w 3048796"/>
                <a:gd name="connsiteY9" fmla="*/ 207399 h 207775"/>
                <a:gd name="connsiteX10" fmla="*/ 2999683 w 3048796"/>
                <a:gd name="connsiteY10" fmla="*/ 207399 h 207775"/>
                <a:gd name="connsiteX11" fmla="*/ 0 w 3048796"/>
                <a:gd name="connsiteY11" fmla="*/ 206708 h 20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96" h="207775">
                  <a:moveTo>
                    <a:pt x="0" y="206708"/>
                  </a:moveTo>
                  <a:cubicBezTo>
                    <a:pt x="2074" y="204634"/>
                    <a:pt x="4839" y="201868"/>
                    <a:pt x="6913" y="199794"/>
                  </a:cubicBezTo>
                  <a:cubicBezTo>
                    <a:pt x="17283" y="185968"/>
                    <a:pt x="31801" y="183894"/>
                    <a:pt x="47010" y="183894"/>
                  </a:cubicBezTo>
                  <a:cubicBezTo>
                    <a:pt x="69824" y="183203"/>
                    <a:pt x="93330" y="183203"/>
                    <a:pt x="116143" y="183203"/>
                  </a:cubicBezTo>
                  <a:cubicBezTo>
                    <a:pt x="1047366" y="183203"/>
                    <a:pt x="1978588" y="183203"/>
                    <a:pt x="2909810" y="183203"/>
                  </a:cubicBezTo>
                  <a:cubicBezTo>
                    <a:pt x="3023189" y="183203"/>
                    <a:pt x="3022498" y="183203"/>
                    <a:pt x="3024572" y="71207"/>
                  </a:cubicBezTo>
                  <a:cubicBezTo>
                    <a:pt x="3025263" y="49084"/>
                    <a:pt x="3019732" y="24197"/>
                    <a:pt x="3041163" y="6913"/>
                  </a:cubicBezTo>
                  <a:cubicBezTo>
                    <a:pt x="3043238" y="4839"/>
                    <a:pt x="3046003" y="2074"/>
                    <a:pt x="3048077" y="0"/>
                  </a:cubicBezTo>
                  <a:cubicBezTo>
                    <a:pt x="3048077" y="56689"/>
                    <a:pt x="3047385" y="112687"/>
                    <a:pt x="3048768" y="169376"/>
                  </a:cubicBezTo>
                  <a:cubicBezTo>
                    <a:pt x="3049459" y="197720"/>
                    <a:pt x="3037707" y="210164"/>
                    <a:pt x="3010053" y="207399"/>
                  </a:cubicBezTo>
                  <a:cubicBezTo>
                    <a:pt x="3006597" y="207399"/>
                    <a:pt x="3003140" y="207399"/>
                    <a:pt x="2999683" y="207399"/>
                  </a:cubicBezTo>
                  <a:cubicBezTo>
                    <a:pt x="2000019" y="206708"/>
                    <a:pt x="999664" y="206708"/>
                    <a:pt x="0" y="206708"/>
                  </a:cubicBezTo>
                  <a:close/>
                </a:path>
              </a:pathLst>
            </a:custGeom>
            <a:solidFill>
              <a:srgbClr val="555555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C47842E-D233-47BB-8A8F-A2FA25F9C4FC}"/>
                </a:ext>
              </a:extLst>
            </p:cNvPr>
            <p:cNvSpPr/>
            <p:nvPr/>
          </p:nvSpPr>
          <p:spPr>
            <a:xfrm>
              <a:off x="3497288" y="4692752"/>
              <a:ext cx="856558" cy="615284"/>
            </a:xfrm>
            <a:custGeom>
              <a:avLst/>
              <a:gdLst>
                <a:gd name="connsiteX0" fmla="*/ 854485 w 856558"/>
                <a:gd name="connsiteY0" fmla="*/ 615284 h 615284"/>
                <a:gd name="connsiteX1" fmla="*/ 847571 w 856558"/>
                <a:gd name="connsiteY1" fmla="*/ 564817 h 615284"/>
                <a:gd name="connsiteX2" fmla="*/ 847571 w 856558"/>
                <a:gd name="connsiteY2" fmla="*/ 53233 h 615284"/>
                <a:gd name="connsiteX3" fmla="*/ 800561 w 856558"/>
                <a:gd name="connsiteY3" fmla="*/ 6913 h 615284"/>
                <a:gd name="connsiteX4" fmla="*/ 37332 w 856558"/>
                <a:gd name="connsiteY4" fmla="*/ 6913 h 615284"/>
                <a:gd name="connsiteX5" fmla="*/ 0 w 856558"/>
                <a:gd name="connsiteY5" fmla="*/ 6913 h 615284"/>
                <a:gd name="connsiteX6" fmla="*/ 0 w 856558"/>
                <a:gd name="connsiteY6" fmla="*/ 0 h 615284"/>
                <a:gd name="connsiteX7" fmla="*/ 854485 w 856558"/>
                <a:gd name="connsiteY7" fmla="*/ 0 h 615284"/>
                <a:gd name="connsiteX8" fmla="*/ 856559 w 856558"/>
                <a:gd name="connsiteY8" fmla="*/ 240583 h 615284"/>
                <a:gd name="connsiteX9" fmla="*/ 854485 w 856558"/>
                <a:gd name="connsiteY9" fmla="*/ 615284 h 61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6558" h="615284">
                  <a:moveTo>
                    <a:pt x="854485" y="615284"/>
                  </a:moveTo>
                  <a:cubicBezTo>
                    <a:pt x="844806" y="599384"/>
                    <a:pt x="847571" y="582101"/>
                    <a:pt x="847571" y="564817"/>
                  </a:cubicBezTo>
                  <a:cubicBezTo>
                    <a:pt x="847571" y="394058"/>
                    <a:pt x="847571" y="223991"/>
                    <a:pt x="847571" y="53233"/>
                  </a:cubicBezTo>
                  <a:cubicBezTo>
                    <a:pt x="847571" y="8987"/>
                    <a:pt x="845497" y="6913"/>
                    <a:pt x="800561" y="6913"/>
                  </a:cubicBezTo>
                  <a:cubicBezTo>
                    <a:pt x="546151" y="6913"/>
                    <a:pt x="291742" y="6913"/>
                    <a:pt x="37332" y="6913"/>
                  </a:cubicBezTo>
                  <a:cubicBezTo>
                    <a:pt x="24888" y="6913"/>
                    <a:pt x="12444" y="6913"/>
                    <a:pt x="0" y="6913"/>
                  </a:cubicBezTo>
                  <a:cubicBezTo>
                    <a:pt x="0" y="4839"/>
                    <a:pt x="0" y="2074"/>
                    <a:pt x="0" y="0"/>
                  </a:cubicBezTo>
                  <a:cubicBezTo>
                    <a:pt x="284828" y="0"/>
                    <a:pt x="569656" y="0"/>
                    <a:pt x="854485" y="0"/>
                  </a:cubicBezTo>
                  <a:cubicBezTo>
                    <a:pt x="855176" y="80195"/>
                    <a:pt x="856559" y="160389"/>
                    <a:pt x="856559" y="240583"/>
                  </a:cubicBezTo>
                  <a:cubicBezTo>
                    <a:pt x="855867" y="365714"/>
                    <a:pt x="855176" y="490845"/>
                    <a:pt x="854485" y="615284"/>
                  </a:cubicBezTo>
                  <a:close/>
                </a:path>
              </a:pathLst>
            </a:custGeom>
            <a:solidFill>
              <a:srgbClr val="ECECE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CEE31E4-96C0-4D06-B799-FB41156205A9}"/>
                </a:ext>
              </a:extLst>
            </p:cNvPr>
            <p:cNvSpPr/>
            <p:nvPr/>
          </p:nvSpPr>
          <p:spPr>
            <a:xfrm>
              <a:off x="7862596" y="4726627"/>
              <a:ext cx="434600" cy="350438"/>
            </a:xfrm>
            <a:custGeom>
              <a:avLst/>
              <a:gdLst>
                <a:gd name="connsiteX0" fmla="*/ 434601 w 434600"/>
                <a:gd name="connsiteY0" fmla="*/ 8987 h 350438"/>
                <a:gd name="connsiteX1" fmla="*/ 294952 w 434600"/>
                <a:gd name="connsiteY1" fmla="*/ 124440 h 350438"/>
                <a:gd name="connsiteX2" fmla="*/ 36394 w 434600"/>
                <a:gd name="connsiteY2" fmla="*/ 335987 h 350438"/>
                <a:gd name="connsiteX3" fmla="*/ 14271 w 434600"/>
                <a:gd name="connsiteY3" fmla="*/ 349813 h 350438"/>
                <a:gd name="connsiteX4" fmla="*/ 8050 w 434600"/>
                <a:gd name="connsiteY4" fmla="*/ 324925 h 350438"/>
                <a:gd name="connsiteX5" fmla="*/ 445 w 434600"/>
                <a:gd name="connsiteY5" fmla="*/ 42171 h 350438"/>
                <a:gd name="connsiteX6" fmla="*/ 42616 w 434600"/>
                <a:gd name="connsiteY6" fmla="*/ 0 h 350438"/>
                <a:gd name="connsiteX7" fmla="*/ 408330 w 434600"/>
                <a:gd name="connsiteY7" fmla="*/ 691 h 350438"/>
                <a:gd name="connsiteX8" fmla="*/ 434601 w 434600"/>
                <a:gd name="connsiteY8" fmla="*/ 8987 h 350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00" h="350438">
                  <a:moveTo>
                    <a:pt x="434601" y="8987"/>
                  </a:moveTo>
                  <a:cubicBezTo>
                    <a:pt x="387590" y="47702"/>
                    <a:pt x="341271" y="86416"/>
                    <a:pt x="294952" y="124440"/>
                  </a:cubicBezTo>
                  <a:cubicBezTo>
                    <a:pt x="208535" y="194955"/>
                    <a:pt x="122810" y="265471"/>
                    <a:pt x="36394" y="335987"/>
                  </a:cubicBezTo>
                  <a:cubicBezTo>
                    <a:pt x="29481" y="341517"/>
                    <a:pt x="24641" y="353270"/>
                    <a:pt x="14271" y="349813"/>
                  </a:cubicBezTo>
                  <a:cubicBezTo>
                    <a:pt x="3901" y="345665"/>
                    <a:pt x="8050" y="333913"/>
                    <a:pt x="8050" y="324925"/>
                  </a:cubicBezTo>
                  <a:cubicBezTo>
                    <a:pt x="8741" y="230904"/>
                    <a:pt x="-2320" y="136883"/>
                    <a:pt x="445" y="42171"/>
                  </a:cubicBezTo>
                  <a:cubicBezTo>
                    <a:pt x="1136" y="11061"/>
                    <a:pt x="11506" y="0"/>
                    <a:pt x="42616" y="0"/>
                  </a:cubicBezTo>
                  <a:cubicBezTo>
                    <a:pt x="164290" y="1383"/>
                    <a:pt x="286656" y="691"/>
                    <a:pt x="408330" y="691"/>
                  </a:cubicBezTo>
                  <a:cubicBezTo>
                    <a:pt x="415935" y="691"/>
                    <a:pt x="424231" y="-1383"/>
                    <a:pt x="434601" y="8987"/>
                  </a:cubicBezTo>
                  <a:close/>
                </a:path>
              </a:pathLst>
            </a:custGeom>
            <a:solidFill>
              <a:srgbClr val="F3F3F3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B50321C-7346-44E4-A8EB-6C5AD68B8A12}"/>
                </a:ext>
              </a:extLst>
            </p:cNvPr>
            <p:cNvSpPr/>
            <p:nvPr/>
          </p:nvSpPr>
          <p:spPr>
            <a:xfrm>
              <a:off x="7829948" y="4692061"/>
              <a:ext cx="870293" cy="602148"/>
            </a:xfrm>
            <a:custGeom>
              <a:avLst/>
              <a:gdLst>
                <a:gd name="connsiteX0" fmla="*/ 863381 w 870293"/>
                <a:gd name="connsiteY0" fmla="*/ 600075 h 602148"/>
                <a:gd name="connsiteX1" fmla="*/ 863381 w 870293"/>
                <a:gd name="connsiteY1" fmla="*/ 562743 h 602148"/>
                <a:gd name="connsiteX2" fmla="*/ 864072 w 870293"/>
                <a:gd name="connsiteY2" fmla="*/ 51158 h 602148"/>
                <a:gd name="connsiteX3" fmla="*/ 820518 w 870293"/>
                <a:gd name="connsiteY3" fmla="*/ 6913 h 602148"/>
                <a:gd name="connsiteX4" fmla="*/ 50376 w 870293"/>
                <a:gd name="connsiteY4" fmla="*/ 6913 h 602148"/>
                <a:gd name="connsiteX5" fmla="*/ 6131 w 870293"/>
                <a:gd name="connsiteY5" fmla="*/ 50467 h 602148"/>
                <a:gd name="connsiteX6" fmla="*/ 6822 w 870293"/>
                <a:gd name="connsiteY6" fmla="*/ 562052 h 602148"/>
                <a:gd name="connsiteX7" fmla="*/ 6822 w 870293"/>
                <a:gd name="connsiteY7" fmla="*/ 602149 h 602148"/>
                <a:gd name="connsiteX8" fmla="*/ 600 w 870293"/>
                <a:gd name="connsiteY8" fmla="*/ 577952 h 602148"/>
                <a:gd name="connsiteX9" fmla="*/ 600 w 870293"/>
                <a:gd name="connsiteY9" fmla="*/ 45628 h 602148"/>
                <a:gd name="connsiteX10" fmla="*/ 44845 w 870293"/>
                <a:gd name="connsiteY10" fmla="*/ 0 h 602148"/>
                <a:gd name="connsiteX11" fmla="*/ 825357 w 870293"/>
                <a:gd name="connsiteY11" fmla="*/ 0 h 602148"/>
                <a:gd name="connsiteX12" fmla="*/ 870294 w 870293"/>
                <a:gd name="connsiteY12" fmla="*/ 44936 h 602148"/>
                <a:gd name="connsiteX13" fmla="*/ 870294 w 870293"/>
                <a:gd name="connsiteY13" fmla="*/ 597309 h 602148"/>
                <a:gd name="connsiteX14" fmla="*/ 863381 w 870293"/>
                <a:gd name="connsiteY14" fmla="*/ 600075 h 602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0293" h="602148">
                  <a:moveTo>
                    <a:pt x="863381" y="600075"/>
                  </a:moveTo>
                  <a:cubicBezTo>
                    <a:pt x="863381" y="587631"/>
                    <a:pt x="863381" y="575187"/>
                    <a:pt x="863381" y="562743"/>
                  </a:cubicBezTo>
                  <a:cubicBezTo>
                    <a:pt x="863381" y="391985"/>
                    <a:pt x="862689" y="221917"/>
                    <a:pt x="864072" y="51158"/>
                  </a:cubicBezTo>
                  <a:cubicBezTo>
                    <a:pt x="864072" y="18666"/>
                    <a:pt x="853702" y="6913"/>
                    <a:pt x="820518" y="6913"/>
                  </a:cubicBezTo>
                  <a:cubicBezTo>
                    <a:pt x="564035" y="7604"/>
                    <a:pt x="306860" y="7604"/>
                    <a:pt x="50376" y="6913"/>
                  </a:cubicBezTo>
                  <a:cubicBezTo>
                    <a:pt x="17883" y="6913"/>
                    <a:pt x="6131" y="17283"/>
                    <a:pt x="6131" y="50467"/>
                  </a:cubicBezTo>
                  <a:cubicBezTo>
                    <a:pt x="7513" y="220534"/>
                    <a:pt x="6822" y="391293"/>
                    <a:pt x="6822" y="562052"/>
                  </a:cubicBezTo>
                  <a:cubicBezTo>
                    <a:pt x="6822" y="574496"/>
                    <a:pt x="6822" y="586939"/>
                    <a:pt x="6822" y="602149"/>
                  </a:cubicBezTo>
                  <a:cubicBezTo>
                    <a:pt x="-2857" y="593162"/>
                    <a:pt x="600" y="584866"/>
                    <a:pt x="600" y="577952"/>
                  </a:cubicBezTo>
                  <a:cubicBezTo>
                    <a:pt x="600" y="400280"/>
                    <a:pt x="600" y="223300"/>
                    <a:pt x="600" y="45628"/>
                  </a:cubicBezTo>
                  <a:cubicBezTo>
                    <a:pt x="600" y="2074"/>
                    <a:pt x="2674" y="691"/>
                    <a:pt x="44845" y="0"/>
                  </a:cubicBezTo>
                  <a:cubicBezTo>
                    <a:pt x="304786" y="0"/>
                    <a:pt x="565417" y="0"/>
                    <a:pt x="825357" y="0"/>
                  </a:cubicBezTo>
                  <a:cubicBezTo>
                    <a:pt x="868220" y="0"/>
                    <a:pt x="870294" y="2074"/>
                    <a:pt x="870294" y="44936"/>
                  </a:cubicBezTo>
                  <a:cubicBezTo>
                    <a:pt x="870294" y="228830"/>
                    <a:pt x="870294" y="413416"/>
                    <a:pt x="870294" y="597309"/>
                  </a:cubicBezTo>
                  <a:cubicBezTo>
                    <a:pt x="867528" y="599384"/>
                    <a:pt x="865455" y="599384"/>
                    <a:pt x="863381" y="600075"/>
                  </a:cubicBezTo>
                  <a:close/>
                </a:path>
              </a:pathLst>
            </a:custGeom>
            <a:solidFill>
              <a:srgbClr val="EDEDED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5BD69D1-3CD3-46A4-877C-24F784A11D49}"/>
                </a:ext>
              </a:extLst>
            </p:cNvPr>
            <p:cNvSpPr/>
            <p:nvPr/>
          </p:nvSpPr>
          <p:spPr>
            <a:xfrm>
              <a:off x="3507189" y="4719714"/>
              <a:ext cx="442920" cy="349318"/>
            </a:xfrm>
            <a:custGeom>
              <a:avLst/>
              <a:gdLst>
                <a:gd name="connsiteX0" fmla="*/ 442921 w 442920"/>
                <a:gd name="connsiteY0" fmla="*/ 4148 h 349318"/>
                <a:gd name="connsiteX1" fmla="*/ 198189 w 442920"/>
                <a:gd name="connsiteY1" fmla="*/ 205325 h 349318"/>
                <a:gd name="connsiteX2" fmla="*/ 32270 w 442920"/>
                <a:gd name="connsiteY2" fmla="*/ 340135 h 349318"/>
                <a:gd name="connsiteX3" fmla="*/ 14987 w 442920"/>
                <a:gd name="connsiteY3" fmla="*/ 349122 h 349318"/>
                <a:gd name="connsiteX4" fmla="*/ 8073 w 442920"/>
                <a:gd name="connsiteY4" fmla="*/ 328382 h 349318"/>
                <a:gd name="connsiteX5" fmla="*/ 469 w 442920"/>
                <a:gd name="connsiteY5" fmla="*/ 42171 h 349318"/>
                <a:gd name="connsiteX6" fmla="*/ 42640 w 442920"/>
                <a:gd name="connsiteY6" fmla="*/ 0 h 349318"/>
                <a:gd name="connsiteX7" fmla="*/ 405589 w 442920"/>
                <a:gd name="connsiteY7" fmla="*/ 691 h 349318"/>
                <a:gd name="connsiteX8" fmla="*/ 442921 w 442920"/>
                <a:gd name="connsiteY8" fmla="*/ 4148 h 349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920" h="349318">
                  <a:moveTo>
                    <a:pt x="442921" y="4148"/>
                  </a:moveTo>
                  <a:cubicBezTo>
                    <a:pt x="355813" y="76046"/>
                    <a:pt x="277001" y="141031"/>
                    <a:pt x="198189" y="205325"/>
                  </a:cubicBezTo>
                  <a:cubicBezTo>
                    <a:pt x="142883" y="250262"/>
                    <a:pt x="87577" y="295198"/>
                    <a:pt x="32270" y="340135"/>
                  </a:cubicBezTo>
                  <a:cubicBezTo>
                    <a:pt x="27431" y="344283"/>
                    <a:pt x="19826" y="350505"/>
                    <a:pt x="14987" y="349122"/>
                  </a:cubicBezTo>
                  <a:cubicBezTo>
                    <a:pt x="4617" y="347048"/>
                    <a:pt x="8073" y="335987"/>
                    <a:pt x="8073" y="328382"/>
                  </a:cubicBezTo>
                  <a:cubicBezTo>
                    <a:pt x="8073" y="232979"/>
                    <a:pt x="-2296" y="137575"/>
                    <a:pt x="469" y="42171"/>
                  </a:cubicBezTo>
                  <a:cubicBezTo>
                    <a:pt x="1160" y="11061"/>
                    <a:pt x="11530" y="0"/>
                    <a:pt x="42640" y="0"/>
                  </a:cubicBezTo>
                  <a:cubicBezTo>
                    <a:pt x="163623" y="1383"/>
                    <a:pt x="284606" y="691"/>
                    <a:pt x="405589" y="691"/>
                  </a:cubicBezTo>
                  <a:cubicBezTo>
                    <a:pt x="414576" y="1383"/>
                    <a:pt x="422872" y="2765"/>
                    <a:pt x="442921" y="4148"/>
                  </a:cubicBezTo>
                  <a:close/>
                </a:path>
              </a:pathLst>
            </a:custGeom>
            <a:solidFill>
              <a:srgbClr val="F2F2F2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5EF9AC-A5DA-4E78-9042-1F354CEC90C9}"/>
                </a:ext>
              </a:extLst>
            </p:cNvPr>
            <p:cNvSpPr/>
            <p:nvPr/>
          </p:nvSpPr>
          <p:spPr>
            <a:xfrm>
              <a:off x="6266758" y="1125486"/>
              <a:ext cx="2392003" cy="1610800"/>
            </a:xfrm>
            <a:custGeom>
              <a:avLst/>
              <a:gdLst>
                <a:gd name="connsiteX0" fmla="*/ 1196002 w 2392003"/>
                <a:gd name="connsiteY0" fmla="*/ 1610800 h 1610800"/>
                <a:gd name="connsiteX1" fmla="*/ 52541 w 2392003"/>
                <a:gd name="connsiteY1" fmla="*/ 1610800 h 1610800"/>
                <a:gd name="connsiteX2" fmla="*/ 0 w 2392003"/>
                <a:gd name="connsiteY2" fmla="*/ 1558951 h 1610800"/>
                <a:gd name="connsiteX3" fmla="*/ 0 w 2392003"/>
                <a:gd name="connsiteY3" fmla="*/ 52541 h 1610800"/>
                <a:gd name="connsiteX4" fmla="*/ 51850 w 2392003"/>
                <a:gd name="connsiteY4" fmla="*/ 0 h 1610800"/>
                <a:gd name="connsiteX5" fmla="*/ 2339463 w 2392003"/>
                <a:gd name="connsiteY5" fmla="*/ 0 h 1610800"/>
                <a:gd name="connsiteX6" fmla="*/ 2392004 w 2392003"/>
                <a:gd name="connsiteY6" fmla="*/ 51850 h 1610800"/>
                <a:gd name="connsiteX7" fmla="*/ 2392004 w 2392003"/>
                <a:gd name="connsiteY7" fmla="*/ 1558259 h 1610800"/>
                <a:gd name="connsiteX8" fmla="*/ 2340154 w 2392003"/>
                <a:gd name="connsiteY8" fmla="*/ 1610800 h 1610800"/>
                <a:gd name="connsiteX9" fmla="*/ 1196002 w 2392003"/>
                <a:gd name="connsiteY9" fmla="*/ 1610800 h 161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2003" h="1610800">
                  <a:moveTo>
                    <a:pt x="1196002" y="1610800"/>
                  </a:moveTo>
                  <a:cubicBezTo>
                    <a:pt x="815079" y="1610800"/>
                    <a:pt x="433464" y="1610800"/>
                    <a:pt x="52541" y="1610800"/>
                  </a:cubicBezTo>
                  <a:cubicBezTo>
                    <a:pt x="691" y="1610800"/>
                    <a:pt x="0" y="1610109"/>
                    <a:pt x="0" y="1558951"/>
                  </a:cubicBezTo>
                  <a:cubicBezTo>
                    <a:pt x="0" y="1057045"/>
                    <a:pt x="0" y="554447"/>
                    <a:pt x="0" y="52541"/>
                  </a:cubicBezTo>
                  <a:cubicBezTo>
                    <a:pt x="0" y="691"/>
                    <a:pt x="691" y="0"/>
                    <a:pt x="51850" y="0"/>
                  </a:cubicBezTo>
                  <a:cubicBezTo>
                    <a:pt x="814387" y="0"/>
                    <a:pt x="1576925" y="0"/>
                    <a:pt x="2339463" y="0"/>
                  </a:cubicBezTo>
                  <a:cubicBezTo>
                    <a:pt x="2391312" y="0"/>
                    <a:pt x="2392004" y="691"/>
                    <a:pt x="2392004" y="51850"/>
                  </a:cubicBezTo>
                  <a:cubicBezTo>
                    <a:pt x="2392004" y="553756"/>
                    <a:pt x="2392004" y="1056353"/>
                    <a:pt x="2392004" y="1558259"/>
                  </a:cubicBezTo>
                  <a:cubicBezTo>
                    <a:pt x="2392004" y="1610109"/>
                    <a:pt x="2391312" y="1610800"/>
                    <a:pt x="2340154" y="1610800"/>
                  </a:cubicBezTo>
                  <a:cubicBezTo>
                    <a:pt x="1958540" y="1610800"/>
                    <a:pt x="1576925" y="1610800"/>
                    <a:pt x="1196002" y="1610800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3A2D335-5C32-4FBA-AE82-61D35D9FAAF8}"/>
                </a:ext>
              </a:extLst>
            </p:cNvPr>
            <p:cNvSpPr/>
            <p:nvPr/>
          </p:nvSpPr>
          <p:spPr>
            <a:xfrm>
              <a:off x="3515262" y="1126177"/>
              <a:ext cx="2378177" cy="1610109"/>
            </a:xfrm>
            <a:custGeom>
              <a:avLst/>
              <a:gdLst>
                <a:gd name="connsiteX0" fmla="*/ 1189089 w 2378177"/>
                <a:gd name="connsiteY0" fmla="*/ 1610109 h 1610109"/>
                <a:gd name="connsiteX1" fmla="*/ 52541 w 2378177"/>
                <a:gd name="connsiteY1" fmla="*/ 1610109 h 1610109"/>
                <a:gd name="connsiteX2" fmla="*/ 0 w 2378177"/>
                <a:gd name="connsiteY2" fmla="*/ 1558259 h 1610109"/>
                <a:gd name="connsiteX3" fmla="*/ 0 w 2378177"/>
                <a:gd name="connsiteY3" fmla="*/ 51850 h 1610109"/>
                <a:gd name="connsiteX4" fmla="*/ 51850 w 2378177"/>
                <a:gd name="connsiteY4" fmla="*/ 0 h 1610109"/>
                <a:gd name="connsiteX5" fmla="*/ 2325636 w 2378177"/>
                <a:gd name="connsiteY5" fmla="*/ 0 h 1610109"/>
                <a:gd name="connsiteX6" fmla="*/ 2378178 w 2378177"/>
                <a:gd name="connsiteY6" fmla="*/ 51850 h 1610109"/>
                <a:gd name="connsiteX7" fmla="*/ 2378178 w 2378177"/>
                <a:gd name="connsiteY7" fmla="*/ 1558259 h 1610109"/>
                <a:gd name="connsiteX8" fmla="*/ 2326328 w 2378177"/>
                <a:gd name="connsiteY8" fmla="*/ 1610109 h 1610109"/>
                <a:gd name="connsiteX9" fmla="*/ 1189089 w 2378177"/>
                <a:gd name="connsiteY9" fmla="*/ 1610109 h 1610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8177" h="1610109">
                  <a:moveTo>
                    <a:pt x="1189089" y="1610109"/>
                  </a:moveTo>
                  <a:cubicBezTo>
                    <a:pt x="810239" y="1610109"/>
                    <a:pt x="431390" y="1610109"/>
                    <a:pt x="52541" y="1610109"/>
                  </a:cubicBezTo>
                  <a:cubicBezTo>
                    <a:pt x="691" y="1610109"/>
                    <a:pt x="0" y="1609418"/>
                    <a:pt x="0" y="1558259"/>
                  </a:cubicBezTo>
                  <a:cubicBezTo>
                    <a:pt x="0" y="1056353"/>
                    <a:pt x="0" y="553756"/>
                    <a:pt x="0" y="51850"/>
                  </a:cubicBezTo>
                  <a:cubicBezTo>
                    <a:pt x="0" y="0"/>
                    <a:pt x="691" y="0"/>
                    <a:pt x="51850" y="0"/>
                  </a:cubicBezTo>
                  <a:cubicBezTo>
                    <a:pt x="809548" y="0"/>
                    <a:pt x="1567938" y="0"/>
                    <a:pt x="2325636" y="0"/>
                  </a:cubicBezTo>
                  <a:cubicBezTo>
                    <a:pt x="2377486" y="0"/>
                    <a:pt x="2378178" y="691"/>
                    <a:pt x="2378178" y="51850"/>
                  </a:cubicBezTo>
                  <a:cubicBezTo>
                    <a:pt x="2378178" y="553756"/>
                    <a:pt x="2378178" y="1056353"/>
                    <a:pt x="2378178" y="1558259"/>
                  </a:cubicBezTo>
                  <a:cubicBezTo>
                    <a:pt x="2378178" y="1610109"/>
                    <a:pt x="2377486" y="1610109"/>
                    <a:pt x="2326328" y="1610109"/>
                  </a:cubicBezTo>
                  <a:cubicBezTo>
                    <a:pt x="1946787" y="1610109"/>
                    <a:pt x="1567938" y="1610109"/>
                    <a:pt x="1189089" y="1610109"/>
                  </a:cubicBezTo>
                  <a:close/>
                </a:path>
              </a:pathLst>
            </a:custGeom>
            <a:solidFill>
              <a:srgbClr val="DCDCDC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109854D-A467-4CE4-8911-7F937C97F290}"/>
                </a:ext>
              </a:extLst>
            </p:cNvPr>
            <p:cNvSpPr/>
            <p:nvPr/>
          </p:nvSpPr>
          <p:spPr>
            <a:xfrm>
              <a:off x="4568159" y="5114636"/>
              <a:ext cx="3039811" cy="194212"/>
            </a:xfrm>
            <a:custGeom>
              <a:avLst/>
              <a:gdLst>
                <a:gd name="connsiteX0" fmla="*/ 3039089 w 3039811"/>
                <a:gd name="connsiteY0" fmla="*/ 519 h 194212"/>
                <a:gd name="connsiteX1" fmla="*/ 3039781 w 3039811"/>
                <a:gd name="connsiteY1" fmla="*/ 159525 h 194212"/>
                <a:gd name="connsiteX2" fmla="*/ 3004523 w 3039811"/>
                <a:gd name="connsiteY2" fmla="*/ 194091 h 194212"/>
                <a:gd name="connsiteX3" fmla="*/ 2994153 w 3039811"/>
                <a:gd name="connsiteY3" fmla="*/ 194091 h 194212"/>
                <a:gd name="connsiteX4" fmla="*/ 4839 w 3039811"/>
                <a:gd name="connsiteY4" fmla="*/ 194091 h 194212"/>
                <a:gd name="connsiteX5" fmla="*/ 4148 w 3039811"/>
                <a:gd name="connsiteY5" fmla="*/ 187178 h 194212"/>
                <a:gd name="connsiteX6" fmla="*/ 4148 w 3039811"/>
                <a:gd name="connsiteY6" fmla="*/ 519 h 194212"/>
                <a:gd name="connsiteX7" fmla="*/ 3039089 w 3039811"/>
                <a:gd name="connsiteY7" fmla="*/ 519 h 194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811" h="194212">
                  <a:moveTo>
                    <a:pt x="3039089" y="519"/>
                  </a:moveTo>
                  <a:cubicBezTo>
                    <a:pt x="3039089" y="53751"/>
                    <a:pt x="3038398" y="106292"/>
                    <a:pt x="3039781" y="159525"/>
                  </a:cubicBezTo>
                  <a:cubicBezTo>
                    <a:pt x="3040472" y="185104"/>
                    <a:pt x="3029411" y="195474"/>
                    <a:pt x="3004523" y="194091"/>
                  </a:cubicBezTo>
                  <a:cubicBezTo>
                    <a:pt x="3001066" y="194091"/>
                    <a:pt x="2997610" y="194091"/>
                    <a:pt x="2994153" y="194091"/>
                  </a:cubicBezTo>
                  <a:cubicBezTo>
                    <a:pt x="1997946" y="194091"/>
                    <a:pt x="1001047" y="194091"/>
                    <a:pt x="4839" y="194091"/>
                  </a:cubicBezTo>
                  <a:cubicBezTo>
                    <a:pt x="4839" y="192017"/>
                    <a:pt x="4839" y="189943"/>
                    <a:pt x="4148" y="187178"/>
                  </a:cubicBezTo>
                  <a:cubicBezTo>
                    <a:pt x="-1383" y="124958"/>
                    <a:pt x="-1383" y="62738"/>
                    <a:pt x="4148" y="519"/>
                  </a:cubicBezTo>
                  <a:cubicBezTo>
                    <a:pt x="1016256" y="-173"/>
                    <a:pt x="2027673" y="-173"/>
                    <a:pt x="3039089" y="519"/>
                  </a:cubicBezTo>
                  <a:close/>
                </a:path>
              </a:pathLst>
            </a:custGeom>
            <a:solidFill>
              <a:srgbClr val="2E2E2E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1406F8C-3D38-400D-A4ED-3E01875F2B97}"/>
                </a:ext>
              </a:extLst>
            </p:cNvPr>
            <p:cNvSpPr/>
            <p:nvPr/>
          </p:nvSpPr>
          <p:spPr>
            <a:xfrm>
              <a:off x="4564441" y="5114464"/>
              <a:ext cx="8557" cy="186659"/>
            </a:xfrm>
            <a:custGeom>
              <a:avLst/>
              <a:gdLst>
                <a:gd name="connsiteX0" fmla="*/ 8557 w 8557"/>
                <a:gd name="connsiteY0" fmla="*/ 0 h 186659"/>
                <a:gd name="connsiteX1" fmla="*/ 8557 w 8557"/>
                <a:gd name="connsiteY1" fmla="*/ 186659 h 186659"/>
                <a:gd name="connsiteX2" fmla="*/ 8557 w 8557"/>
                <a:gd name="connsiteY2" fmla="*/ 0 h 18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57" h="186659">
                  <a:moveTo>
                    <a:pt x="8557" y="0"/>
                  </a:moveTo>
                  <a:cubicBezTo>
                    <a:pt x="8557" y="62220"/>
                    <a:pt x="8557" y="124440"/>
                    <a:pt x="8557" y="186659"/>
                  </a:cubicBezTo>
                  <a:cubicBezTo>
                    <a:pt x="-2504" y="124440"/>
                    <a:pt x="-3195" y="62220"/>
                    <a:pt x="8557" y="0"/>
                  </a:cubicBezTo>
                  <a:close/>
                </a:path>
              </a:pathLst>
            </a:custGeom>
            <a:solidFill>
              <a:srgbClr val="3B3B3B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4B9AEBD-9E3B-4ACE-A665-6B95B0360C8E}"/>
                </a:ext>
              </a:extLst>
            </p:cNvPr>
            <p:cNvSpPr/>
            <p:nvPr/>
          </p:nvSpPr>
          <p:spPr>
            <a:xfrm>
              <a:off x="6334904" y="1215359"/>
              <a:ext cx="1831630" cy="1200467"/>
            </a:xfrm>
            <a:custGeom>
              <a:avLst/>
              <a:gdLst>
                <a:gd name="connsiteX0" fmla="*/ 1831630 w 1831630"/>
                <a:gd name="connsiteY0" fmla="*/ 10370 h 1200467"/>
                <a:gd name="connsiteX1" fmla="*/ 1712030 w 1831630"/>
                <a:gd name="connsiteY1" fmla="*/ 89873 h 1200467"/>
                <a:gd name="connsiteX2" fmla="*/ 1154126 w 1831630"/>
                <a:gd name="connsiteY2" fmla="*/ 454896 h 1200467"/>
                <a:gd name="connsiteX3" fmla="*/ 32097 w 1831630"/>
                <a:gd name="connsiteY3" fmla="*/ 1189089 h 1200467"/>
                <a:gd name="connsiteX4" fmla="*/ 7900 w 1831630"/>
                <a:gd name="connsiteY4" fmla="*/ 1199459 h 1200467"/>
                <a:gd name="connsiteX5" fmla="*/ 987 w 1831630"/>
                <a:gd name="connsiteY5" fmla="*/ 1171805 h 1200467"/>
                <a:gd name="connsiteX6" fmla="*/ 1678 w 1831630"/>
                <a:gd name="connsiteY6" fmla="*/ 110613 h 1200467"/>
                <a:gd name="connsiteX7" fmla="*/ 8591 w 1831630"/>
                <a:gd name="connsiteY7" fmla="*/ 24888 h 1200467"/>
                <a:gd name="connsiteX8" fmla="*/ 32097 w 1831630"/>
                <a:gd name="connsiteY8" fmla="*/ 691 h 1200467"/>
                <a:gd name="connsiteX9" fmla="*/ 63207 w 1831630"/>
                <a:gd name="connsiteY9" fmla="*/ 0 h 1200467"/>
                <a:gd name="connsiteX10" fmla="*/ 1790842 w 1831630"/>
                <a:gd name="connsiteY10" fmla="*/ 0 h 1200467"/>
                <a:gd name="connsiteX11" fmla="*/ 1828174 w 1831630"/>
                <a:gd name="connsiteY11" fmla="*/ 0 h 1200467"/>
                <a:gd name="connsiteX12" fmla="*/ 1831630 w 1831630"/>
                <a:gd name="connsiteY12" fmla="*/ 10370 h 1200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1630" h="1200467">
                  <a:moveTo>
                    <a:pt x="1831630" y="10370"/>
                  </a:moveTo>
                  <a:cubicBezTo>
                    <a:pt x="1791533" y="37332"/>
                    <a:pt x="1752127" y="63602"/>
                    <a:pt x="1712030" y="89873"/>
                  </a:cubicBezTo>
                  <a:cubicBezTo>
                    <a:pt x="1526062" y="211547"/>
                    <a:pt x="1340095" y="333221"/>
                    <a:pt x="1154126" y="454896"/>
                  </a:cubicBezTo>
                  <a:cubicBezTo>
                    <a:pt x="780117" y="699627"/>
                    <a:pt x="406107" y="944358"/>
                    <a:pt x="32097" y="1189089"/>
                  </a:cubicBezTo>
                  <a:cubicBezTo>
                    <a:pt x="24492" y="1193928"/>
                    <a:pt x="16888" y="1203607"/>
                    <a:pt x="7900" y="1199459"/>
                  </a:cubicBezTo>
                  <a:cubicBezTo>
                    <a:pt x="-3852" y="1194619"/>
                    <a:pt x="987" y="1181484"/>
                    <a:pt x="987" y="1171805"/>
                  </a:cubicBezTo>
                  <a:cubicBezTo>
                    <a:pt x="987" y="817844"/>
                    <a:pt x="987" y="464574"/>
                    <a:pt x="1678" y="110613"/>
                  </a:cubicBezTo>
                  <a:cubicBezTo>
                    <a:pt x="1678" y="82268"/>
                    <a:pt x="6518" y="53232"/>
                    <a:pt x="8591" y="24888"/>
                  </a:cubicBezTo>
                  <a:cubicBezTo>
                    <a:pt x="9974" y="9679"/>
                    <a:pt x="16888" y="1383"/>
                    <a:pt x="32097" y="691"/>
                  </a:cubicBezTo>
                  <a:cubicBezTo>
                    <a:pt x="42467" y="0"/>
                    <a:pt x="52837" y="0"/>
                    <a:pt x="63207" y="0"/>
                  </a:cubicBezTo>
                  <a:cubicBezTo>
                    <a:pt x="639085" y="0"/>
                    <a:pt x="1214963" y="0"/>
                    <a:pt x="1790842" y="0"/>
                  </a:cubicBezTo>
                  <a:cubicBezTo>
                    <a:pt x="1803286" y="0"/>
                    <a:pt x="1815730" y="0"/>
                    <a:pt x="1828174" y="0"/>
                  </a:cubicBezTo>
                  <a:cubicBezTo>
                    <a:pt x="1828865" y="3457"/>
                    <a:pt x="1830248" y="6913"/>
                    <a:pt x="1831630" y="10370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B62D7F9-F9E3-46AE-B129-39E3B9D7EF29}"/>
                </a:ext>
              </a:extLst>
            </p:cNvPr>
            <p:cNvSpPr/>
            <p:nvPr/>
          </p:nvSpPr>
          <p:spPr>
            <a:xfrm>
              <a:off x="3582959" y="1194002"/>
              <a:ext cx="1830006" cy="1203994"/>
            </a:xfrm>
            <a:custGeom>
              <a:avLst/>
              <a:gdLst>
                <a:gd name="connsiteX0" fmla="*/ 1830006 w 1830006"/>
                <a:gd name="connsiteY0" fmla="*/ 16518 h 1203994"/>
                <a:gd name="connsiteX1" fmla="*/ 1655100 w 1830006"/>
                <a:gd name="connsiteY1" fmla="*/ 132661 h 1203994"/>
                <a:gd name="connsiteX2" fmla="*/ 1117244 w 1830006"/>
                <a:gd name="connsiteY2" fmla="*/ 484549 h 1203994"/>
                <a:gd name="connsiteX3" fmla="*/ 35312 w 1830006"/>
                <a:gd name="connsiteY3" fmla="*/ 1191780 h 1203994"/>
                <a:gd name="connsiteX4" fmla="*/ 8350 w 1830006"/>
                <a:gd name="connsiteY4" fmla="*/ 1202150 h 1203994"/>
                <a:gd name="connsiteX5" fmla="*/ 2128 w 1830006"/>
                <a:gd name="connsiteY5" fmla="*/ 1170349 h 1203994"/>
                <a:gd name="connsiteX6" fmla="*/ 7659 w 1830006"/>
                <a:gd name="connsiteY6" fmla="*/ 1046600 h 1203994"/>
                <a:gd name="connsiteX7" fmla="*/ 8350 w 1830006"/>
                <a:gd name="connsiteY7" fmla="*/ 51084 h 1203994"/>
                <a:gd name="connsiteX8" fmla="*/ 58126 w 1830006"/>
                <a:gd name="connsiteY8" fmla="*/ 617 h 1203994"/>
                <a:gd name="connsiteX9" fmla="*/ 1509920 w 1830006"/>
                <a:gd name="connsiteY9" fmla="*/ 2000 h 1203994"/>
                <a:gd name="connsiteX10" fmla="*/ 1827241 w 1830006"/>
                <a:gd name="connsiteY10" fmla="*/ 7530 h 1203994"/>
                <a:gd name="connsiteX11" fmla="*/ 1830006 w 1830006"/>
                <a:gd name="connsiteY11" fmla="*/ 16518 h 120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30006" h="1203994">
                  <a:moveTo>
                    <a:pt x="1830006" y="16518"/>
                  </a:moveTo>
                  <a:cubicBezTo>
                    <a:pt x="1771934" y="55232"/>
                    <a:pt x="1713863" y="94638"/>
                    <a:pt x="1655100" y="132661"/>
                  </a:cubicBezTo>
                  <a:cubicBezTo>
                    <a:pt x="1476045" y="250187"/>
                    <a:pt x="1296299" y="367022"/>
                    <a:pt x="1117244" y="484549"/>
                  </a:cubicBezTo>
                  <a:cubicBezTo>
                    <a:pt x="756370" y="720292"/>
                    <a:pt x="396187" y="956036"/>
                    <a:pt x="35312" y="1191780"/>
                  </a:cubicBezTo>
                  <a:cubicBezTo>
                    <a:pt x="27016" y="1197310"/>
                    <a:pt x="18720" y="1208372"/>
                    <a:pt x="8350" y="1202150"/>
                  </a:cubicBezTo>
                  <a:cubicBezTo>
                    <a:pt x="-3403" y="1195237"/>
                    <a:pt x="54" y="1181410"/>
                    <a:pt x="2128" y="1170349"/>
                  </a:cubicBezTo>
                  <a:cubicBezTo>
                    <a:pt x="10424" y="1128869"/>
                    <a:pt x="7659" y="1087389"/>
                    <a:pt x="7659" y="1046600"/>
                  </a:cubicBezTo>
                  <a:cubicBezTo>
                    <a:pt x="7659" y="714762"/>
                    <a:pt x="7659" y="382923"/>
                    <a:pt x="8350" y="51084"/>
                  </a:cubicBezTo>
                  <a:cubicBezTo>
                    <a:pt x="8350" y="1308"/>
                    <a:pt x="9041" y="617"/>
                    <a:pt x="58126" y="617"/>
                  </a:cubicBezTo>
                  <a:cubicBezTo>
                    <a:pt x="542057" y="617"/>
                    <a:pt x="1025989" y="-1457"/>
                    <a:pt x="1509920" y="2000"/>
                  </a:cubicBezTo>
                  <a:cubicBezTo>
                    <a:pt x="1615694" y="2691"/>
                    <a:pt x="1721467" y="4765"/>
                    <a:pt x="1827241" y="7530"/>
                  </a:cubicBezTo>
                  <a:cubicBezTo>
                    <a:pt x="1827932" y="10987"/>
                    <a:pt x="1829315" y="13752"/>
                    <a:pt x="1830006" y="16518"/>
                  </a:cubicBezTo>
                  <a:close/>
                </a:path>
              </a:pathLst>
            </a:custGeom>
            <a:solidFill>
              <a:srgbClr val="F6F6F6"/>
            </a:solidFill>
            <a:ln w="6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5" name="Graphic 27">
            <a:extLst>
              <a:ext uri="{FF2B5EF4-FFF2-40B4-BE49-F238E27FC236}">
                <a16:creationId xmlns:a16="http://schemas.microsoft.com/office/drawing/2014/main" id="{574271AD-7E65-4DA0-8568-F28C2187A98B}"/>
              </a:ext>
            </a:extLst>
          </p:cNvPr>
          <p:cNvGrpSpPr/>
          <p:nvPr/>
        </p:nvGrpSpPr>
        <p:grpSpPr>
          <a:xfrm>
            <a:off x="594032" y="3792456"/>
            <a:ext cx="1373574" cy="2715860"/>
            <a:chOff x="4361747" y="0"/>
            <a:chExt cx="3468505" cy="6858000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74E77EC-7CC5-4EEE-BF90-7EAEDD5BC8BE}"/>
                </a:ext>
              </a:extLst>
            </p:cNvPr>
            <p:cNvSpPr/>
            <p:nvPr/>
          </p:nvSpPr>
          <p:spPr>
            <a:xfrm>
              <a:off x="4361747" y="6084499"/>
              <a:ext cx="590198" cy="146167"/>
            </a:xfrm>
            <a:custGeom>
              <a:avLst/>
              <a:gdLst>
                <a:gd name="connsiteX0" fmla="*/ 561756 w 590198"/>
                <a:gd name="connsiteY0" fmla="*/ 146167 h 146167"/>
                <a:gd name="connsiteX1" fmla="*/ 27653 w 590198"/>
                <a:gd name="connsiteY1" fmla="*/ 146167 h 146167"/>
                <a:gd name="connsiteX2" fmla="*/ 0 w 590198"/>
                <a:gd name="connsiteY2" fmla="*/ 118514 h 146167"/>
                <a:gd name="connsiteX3" fmla="*/ 0 w 590198"/>
                <a:gd name="connsiteY3" fmla="*/ 27653 h 146167"/>
                <a:gd name="connsiteX4" fmla="*/ 27653 w 590198"/>
                <a:gd name="connsiteY4" fmla="*/ 0 h 146167"/>
                <a:gd name="connsiteX5" fmla="*/ 562546 w 590198"/>
                <a:gd name="connsiteY5" fmla="*/ 0 h 146167"/>
                <a:gd name="connsiteX6" fmla="*/ 590199 w 590198"/>
                <a:gd name="connsiteY6" fmla="*/ 27653 h 146167"/>
                <a:gd name="connsiteX7" fmla="*/ 590199 w 590198"/>
                <a:gd name="connsiteY7" fmla="*/ 118514 h 146167"/>
                <a:gd name="connsiteX8" fmla="*/ 561756 w 590198"/>
                <a:gd name="connsiteY8" fmla="*/ 146167 h 14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198" h="146167">
                  <a:moveTo>
                    <a:pt x="561756" y="146167"/>
                  </a:moveTo>
                  <a:lnTo>
                    <a:pt x="27653" y="146167"/>
                  </a:lnTo>
                  <a:cubicBezTo>
                    <a:pt x="12641" y="146167"/>
                    <a:pt x="0" y="134316"/>
                    <a:pt x="0" y="118514"/>
                  </a:cubicBezTo>
                  <a:lnTo>
                    <a:pt x="0" y="27653"/>
                  </a:lnTo>
                  <a:cubicBezTo>
                    <a:pt x="0" y="12642"/>
                    <a:pt x="11851" y="0"/>
                    <a:pt x="27653" y="0"/>
                  </a:cubicBezTo>
                  <a:lnTo>
                    <a:pt x="562546" y="0"/>
                  </a:lnTo>
                  <a:cubicBezTo>
                    <a:pt x="577557" y="0"/>
                    <a:pt x="590199" y="11851"/>
                    <a:pt x="590199" y="27653"/>
                  </a:cubicBezTo>
                  <a:lnTo>
                    <a:pt x="590199" y="118514"/>
                  </a:lnTo>
                  <a:cubicBezTo>
                    <a:pt x="589409" y="133526"/>
                    <a:pt x="576767" y="146167"/>
                    <a:pt x="561756" y="146167"/>
                  </a:cubicBezTo>
                  <a:close/>
                </a:path>
              </a:pathLst>
            </a:custGeom>
            <a:solidFill>
              <a:srgbClr val="80808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E66768D-9267-432D-8554-AAD45C460329}"/>
                </a:ext>
              </a:extLst>
            </p:cNvPr>
            <p:cNvSpPr/>
            <p:nvPr/>
          </p:nvSpPr>
          <p:spPr>
            <a:xfrm>
              <a:off x="4414683" y="4567522"/>
              <a:ext cx="483536" cy="1528038"/>
            </a:xfrm>
            <a:custGeom>
              <a:avLst/>
              <a:gdLst>
                <a:gd name="connsiteX0" fmla="*/ 470105 w 483536"/>
                <a:gd name="connsiteY0" fmla="*/ 1528039 h 1528038"/>
                <a:gd name="connsiteX1" fmla="*/ 13432 w 483536"/>
                <a:gd name="connsiteY1" fmla="*/ 1528039 h 1528038"/>
                <a:gd name="connsiteX2" fmla="*/ 0 w 483536"/>
                <a:gd name="connsiteY2" fmla="*/ 1514607 h 1528038"/>
                <a:gd name="connsiteX3" fmla="*/ 0 w 483536"/>
                <a:gd name="connsiteY3" fmla="*/ 241768 h 1528038"/>
                <a:gd name="connsiteX4" fmla="*/ 241768 w 483536"/>
                <a:gd name="connsiteY4" fmla="*/ 0 h 1528038"/>
                <a:gd name="connsiteX5" fmla="*/ 241768 w 483536"/>
                <a:gd name="connsiteY5" fmla="*/ 0 h 1528038"/>
                <a:gd name="connsiteX6" fmla="*/ 483536 w 483536"/>
                <a:gd name="connsiteY6" fmla="*/ 241768 h 1528038"/>
                <a:gd name="connsiteX7" fmla="*/ 483536 w 483536"/>
                <a:gd name="connsiteY7" fmla="*/ 1514607 h 1528038"/>
                <a:gd name="connsiteX8" fmla="*/ 470105 w 483536"/>
                <a:gd name="connsiteY8" fmla="*/ 1528039 h 1528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3536" h="1528038">
                  <a:moveTo>
                    <a:pt x="470105" y="1528039"/>
                  </a:moveTo>
                  <a:lnTo>
                    <a:pt x="13432" y="1528039"/>
                  </a:lnTo>
                  <a:cubicBezTo>
                    <a:pt x="6321" y="1528039"/>
                    <a:pt x="0" y="1522508"/>
                    <a:pt x="0" y="1514607"/>
                  </a:cubicBezTo>
                  <a:lnTo>
                    <a:pt x="0" y="241768"/>
                  </a:lnTo>
                  <a:cubicBezTo>
                    <a:pt x="0" y="108243"/>
                    <a:pt x="108243" y="0"/>
                    <a:pt x="241768" y="0"/>
                  </a:cubicBezTo>
                  <a:lnTo>
                    <a:pt x="241768" y="0"/>
                  </a:lnTo>
                  <a:cubicBezTo>
                    <a:pt x="375294" y="0"/>
                    <a:pt x="483536" y="108243"/>
                    <a:pt x="483536" y="241768"/>
                  </a:cubicBezTo>
                  <a:lnTo>
                    <a:pt x="483536" y="1514607"/>
                  </a:lnTo>
                  <a:cubicBezTo>
                    <a:pt x="483536" y="1521718"/>
                    <a:pt x="477216" y="1528039"/>
                    <a:pt x="470105" y="1528039"/>
                  </a:cubicBezTo>
                  <a:close/>
                </a:path>
              </a:pathLst>
            </a:custGeom>
            <a:solidFill>
              <a:srgbClr val="292929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AB5B29F-1957-44F4-BDE1-D1775B5E8919}"/>
                </a:ext>
              </a:extLst>
            </p:cNvPr>
            <p:cNvSpPr/>
            <p:nvPr/>
          </p:nvSpPr>
          <p:spPr>
            <a:xfrm>
              <a:off x="5124976" y="1098"/>
              <a:ext cx="2706703" cy="6854531"/>
            </a:xfrm>
            <a:custGeom>
              <a:avLst/>
              <a:gdLst>
                <a:gd name="connsiteX0" fmla="*/ 1587295 w 2706703"/>
                <a:gd name="connsiteY0" fmla="*/ 578829 h 6854531"/>
                <a:gd name="connsiteX1" fmla="*/ 1408735 w 2706703"/>
                <a:gd name="connsiteY1" fmla="*/ 644407 h 6854531"/>
                <a:gd name="connsiteX2" fmla="*/ 1364489 w 2706703"/>
                <a:gd name="connsiteY2" fmla="*/ 706034 h 6854531"/>
                <a:gd name="connsiteX3" fmla="*/ 1313133 w 2706703"/>
                <a:gd name="connsiteY3" fmla="*/ 825338 h 6854531"/>
                <a:gd name="connsiteX4" fmla="*/ 1302862 w 2706703"/>
                <a:gd name="connsiteY4" fmla="*/ 853782 h 6854531"/>
                <a:gd name="connsiteX5" fmla="*/ 1302862 w 2706703"/>
                <a:gd name="connsiteY5" fmla="*/ 1022071 h 6854531"/>
                <a:gd name="connsiteX6" fmla="*/ 1321824 w 2706703"/>
                <a:gd name="connsiteY6" fmla="*/ 1041033 h 6854531"/>
                <a:gd name="connsiteX7" fmla="*/ 1431647 w 2706703"/>
                <a:gd name="connsiteY7" fmla="*/ 1040243 h 6854531"/>
                <a:gd name="connsiteX8" fmla="*/ 1458510 w 2706703"/>
                <a:gd name="connsiteY8" fmla="*/ 1065526 h 6854531"/>
                <a:gd name="connsiteX9" fmla="*/ 1460091 w 2706703"/>
                <a:gd name="connsiteY9" fmla="*/ 1275691 h 6854531"/>
                <a:gd name="connsiteX10" fmla="*/ 1492484 w 2706703"/>
                <a:gd name="connsiteY10" fmla="*/ 1307295 h 6854531"/>
                <a:gd name="connsiteX11" fmla="*/ 1764276 w 2706703"/>
                <a:gd name="connsiteY11" fmla="*/ 1385514 h 6854531"/>
                <a:gd name="connsiteX12" fmla="*/ 1957849 w 2706703"/>
                <a:gd name="connsiteY12" fmla="*/ 1576716 h 6854531"/>
                <a:gd name="connsiteX13" fmla="*/ 2041598 w 2706703"/>
                <a:gd name="connsiteY13" fmla="*/ 1867470 h 6854531"/>
                <a:gd name="connsiteX14" fmla="*/ 2041598 w 2706703"/>
                <a:gd name="connsiteY14" fmla="*/ 2990191 h 6854531"/>
                <a:gd name="connsiteX15" fmla="*/ 2040808 w 2706703"/>
                <a:gd name="connsiteY15" fmla="*/ 6824508 h 6854531"/>
                <a:gd name="connsiteX16" fmla="*/ 2012365 w 2706703"/>
                <a:gd name="connsiteY16" fmla="*/ 6854532 h 6854531"/>
                <a:gd name="connsiteX17" fmla="*/ 15012 w 2706703"/>
                <a:gd name="connsiteY17" fmla="*/ 6854532 h 6854531"/>
                <a:gd name="connsiteX18" fmla="*/ 790 w 2706703"/>
                <a:gd name="connsiteY18" fmla="*/ 6833989 h 6854531"/>
                <a:gd name="connsiteX19" fmla="*/ 0 w 2706703"/>
                <a:gd name="connsiteY19" fmla="*/ 6800806 h 6854531"/>
                <a:gd name="connsiteX20" fmla="*/ 7901 w 2706703"/>
                <a:gd name="connsiteY20" fmla="*/ 1797942 h 6854531"/>
                <a:gd name="connsiteX21" fmla="*/ 141427 w 2706703"/>
                <a:gd name="connsiteY21" fmla="*/ 1498497 h 6854531"/>
                <a:gd name="connsiteX22" fmla="*/ 408478 w 2706703"/>
                <a:gd name="connsiteY22" fmla="*/ 1322306 h 6854531"/>
                <a:gd name="connsiteX23" fmla="*/ 545164 w 2706703"/>
                <a:gd name="connsiteY23" fmla="*/ 1297813 h 6854531"/>
                <a:gd name="connsiteX24" fmla="*/ 582298 w 2706703"/>
                <a:gd name="connsiteY24" fmla="*/ 1259889 h 6854531"/>
                <a:gd name="connsiteX25" fmla="*/ 582298 w 2706703"/>
                <a:gd name="connsiteY25" fmla="*/ 1081328 h 6854531"/>
                <a:gd name="connsiteX26" fmla="*/ 629704 w 2706703"/>
                <a:gd name="connsiteY26" fmla="*/ 1033132 h 6854531"/>
                <a:gd name="connsiteX27" fmla="*/ 706343 w 2706703"/>
                <a:gd name="connsiteY27" fmla="*/ 1032342 h 6854531"/>
                <a:gd name="connsiteX28" fmla="*/ 744267 w 2706703"/>
                <a:gd name="connsiteY28" fmla="*/ 994418 h 6854531"/>
                <a:gd name="connsiteX29" fmla="*/ 744267 w 2706703"/>
                <a:gd name="connsiteY29" fmla="*/ 869583 h 6854531"/>
                <a:gd name="connsiteX30" fmla="*/ 697651 w 2706703"/>
                <a:gd name="connsiteY30" fmla="*/ 772402 h 6854531"/>
                <a:gd name="connsiteX31" fmla="*/ 688170 w 2706703"/>
                <a:gd name="connsiteY31" fmla="*/ 762131 h 6854531"/>
                <a:gd name="connsiteX32" fmla="*/ 673159 w 2706703"/>
                <a:gd name="connsiteY32" fmla="*/ 554337 h 6854531"/>
                <a:gd name="connsiteX33" fmla="*/ 688961 w 2706703"/>
                <a:gd name="connsiteY33" fmla="*/ 514832 h 6854531"/>
                <a:gd name="connsiteX34" fmla="*/ 726095 w 2706703"/>
                <a:gd name="connsiteY34" fmla="*/ 447674 h 6854531"/>
                <a:gd name="connsiteX35" fmla="*/ 823276 w 2706703"/>
                <a:gd name="connsiteY35" fmla="*/ 344172 h 6854531"/>
                <a:gd name="connsiteX36" fmla="*/ 850139 w 2706703"/>
                <a:gd name="connsiteY36" fmla="*/ 306248 h 6854531"/>
                <a:gd name="connsiteX37" fmla="*/ 1004997 w 2706703"/>
                <a:gd name="connsiteY37" fmla="*/ 118996 h 6854531"/>
                <a:gd name="connsiteX38" fmla="*/ 1545421 w 2706703"/>
                <a:gd name="connsiteY38" fmla="*/ 3642 h 6854531"/>
                <a:gd name="connsiteX39" fmla="*/ 2266775 w 2706703"/>
                <a:gd name="connsiteY39" fmla="*/ 91343 h 6854531"/>
                <a:gd name="connsiteX40" fmla="*/ 2500642 w 2706703"/>
                <a:gd name="connsiteY40" fmla="*/ 201955 h 6854531"/>
                <a:gd name="connsiteX41" fmla="*/ 2656290 w 2706703"/>
                <a:gd name="connsiteY41" fmla="*/ 325210 h 6854531"/>
                <a:gd name="connsiteX42" fmla="*/ 2702116 w 2706703"/>
                <a:gd name="connsiteY42" fmla="*/ 393948 h 6854531"/>
                <a:gd name="connsiteX43" fmla="*/ 2655500 w 2706703"/>
                <a:gd name="connsiteY43" fmla="*/ 462686 h 6854531"/>
                <a:gd name="connsiteX44" fmla="*/ 2317341 w 2706703"/>
                <a:gd name="connsiteY44" fmla="*/ 390788 h 6854531"/>
                <a:gd name="connsiteX45" fmla="*/ 1846446 w 2706703"/>
                <a:gd name="connsiteY45" fmla="*/ 293606 h 6854531"/>
                <a:gd name="connsiteX46" fmla="*/ 1561222 w 2706703"/>
                <a:gd name="connsiteY46" fmla="*/ 317309 h 6854531"/>
                <a:gd name="connsiteX47" fmla="*/ 1476682 w 2706703"/>
                <a:gd name="connsiteY47" fmla="*/ 378146 h 6854531"/>
                <a:gd name="connsiteX48" fmla="*/ 1508286 w 2706703"/>
                <a:gd name="connsiteY48" fmla="*/ 378936 h 6854531"/>
                <a:gd name="connsiteX49" fmla="*/ 1782448 w 2706703"/>
                <a:gd name="connsiteY49" fmla="*/ 389207 h 6854531"/>
                <a:gd name="connsiteX50" fmla="*/ 2048709 w 2706703"/>
                <a:gd name="connsiteY50" fmla="*/ 509301 h 6854531"/>
                <a:gd name="connsiteX51" fmla="*/ 2228060 w 2706703"/>
                <a:gd name="connsiteY51" fmla="*/ 687862 h 6854531"/>
                <a:gd name="connsiteX52" fmla="*/ 2234381 w 2706703"/>
                <a:gd name="connsiteY52" fmla="*/ 724206 h 6854531"/>
                <a:gd name="connsiteX53" fmla="*/ 2207518 w 2706703"/>
                <a:gd name="connsiteY53" fmla="*/ 736058 h 6854531"/>
                <a:gd name="connsiteX54" fmla="*/ 1895431 w 2706703"/>
                <a:gd name="connsiteY54" fmla="*/ 609643 h 6854531"/>
                <a:gd name="connsiteX55" fmla="*/ 1587295 w 2706703"/>
                <a:gd name="connsiteY55" fmla="*/ 578829 h 685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06703" h="6854531">
                  <a:moveTo>
                    <a:pt x="1587295" y="578829"/>
                  </a:moveTo>
                  <a:cubicBezTo>
                    <a:pt x="1535939" y="587520"/>
                    <a:pt x="1418216" y="639667"/>
                    <a:pt x="1408735" y="644407"/>
                  </a:cubicBezTo>
                  <a:cubicBezTo>
                    <a:pt x="1383452" y="657839"/>
                    <a:pt x="1369230" y="676011"/>
                    <a:pt x="1364489" y="706034"/>
                  </a:cubicBezTo>
                  <a:cubicBezTo>
                    <a:pt x="1357379" y="748699"/>
                    <a:pt x="1338416" y="788994"/>
                    <a:pt x="1313133" y="825338"/>
                  </a:cubicBezTo>
                  <a:cubicBezTo>
                    <a:pt x="1306813" y="834029"/>
                    <a:pt x="1302862" y="842720"/>
                    <a:pt x="1302862" y="853782"/>
                  </a:cubicBezTo>
                  <a:cubicBezTo>
                    <a:pt x="1302862" y="909878"/>
                    <a:pt x="1303652" y="965975"/>
                    <a:pt x="1302862" y="1022071"/>
                  </a:cubicBezTo>
                  <a:cubicBezTo>
                    <a:pt x="1302862" y="1036293"/>
                    <a:pt x="1307603" y="1041033"/>
                    <a:pt x="1321824" y="1041033"/>
                  </a:cubicBezTo>
                  <a:cubicBezTo>
                    <a:pt x="1358169" y="1040243"/>
                    <a:pt x="1395303" y="1040243"/>
                    <a:pt x="1431647" y="1040243"/>
                  </a:cubicBezTo>
                  <a:cubicBezTo>
                    <a:pt x="1448239" y="1040243"/>
                    <a:pt x="1457720" y="1045774"/>
                    <a:pt x="1458510" y="1065526"/>
                  </a:cubicBezTo>
                  <a:cubicBezTo>
                    <a:pt x="1463251" y="1135844"/>
                    <a:pt x="1459300" y="1205373"/>
                    <a:pt x="1460091" y="1275691"/>
                  </a:cubicBezTo>
                  <a:cubicBezTo>
                    <a:pt x="1460881" y="1305714"/>
                    <a:pt x="1461671" y="1306504"/>
                    <a:pt x="1492484" y="1307295"/>
                  </a:cubicBezTo>
                  <a:cubicBezTo>
                    <a:pt x="1589666" y="1309665"/>
                    <a:pt x="1680526" y="1335738"/>
                    <a:pt x="1764276" y="1385514"/>
                  </a:cubicBezTo>
                  <a:cubicBezTo>
                    <a:pt x="1844075" y="1433709"/>
                    <a:pt x="1908073" y="1496917"/>
                    <a:pt x="1957849" y="1576716"/>
                  </a:cubicBezTo>
                  <a:cubicBezTo>
                    <a:pt x="2013945" y="1666786"/>
                    <a:pt x="2041598" y="1763178"/>
                    <a:pt x="2041598" y="1867470"/>
                  </a:cubicBezTo>
                  <a:cubicBezTo>
                    <a:pt x="2042389" y="2241974"/>
                    <a:pt x="2041598" y="2615687"/>
                    <a:pt x="2041598" y="2990191"/>
                  </a:cubicBezTo>
                  <a:cubicBezTo>
                    <a:pt x="2041598" y="3386817"/>
                    <a:pt x="2040018" y="6648318"/>
                    <a:pt x="2040808" y="6824508"/>
                  </a:cubicBezTo>
                  <a:cubicBezTo>
                    <a:pt x="2040808" y="6854532"/>
                    <a:pt x="2040808" y="6854532"/>
                    <a:pt x="2012365" y="6854532"/>
                  </a:cubicBezTo>
                  <a:cubicBezTo>
                    <a:pt x="1346317" y="6854532"/>
                    <a:pt x="681060" y="6854532"/>
                    <a:pt x="15012" y="6854532"/>
                  </a:cubicBezTo>
                  <a:cubicBezTo>
                    <a:pt x="4741" y="6851371"/>
                    <a:pt x="790" y="6844261"/>
                    <a:pt x="790" y="6833989"/>
                  </a:cubicBezTo>
                  <a:cubicBezTo>
                    <a:pt x="0" y="6822928"/>
                    <a:pt x="0" y="6811867"/>
                    <a:pt x="0" y="6800806"/>
                  </a:cubicBezTo>
                  <a:cubicBezTo>
                    <a:pt x="0" y="5807660"/>
                    <a:pt x="790" y="1856409"/>
                    <a:pt x="7901" y="1797942"/>
                  </a:cubicBezTo>
                  <a:cubicBezTo>
                    <a:pt x="21333" y="1684958"/>
                    <a:pt x="67948" y="1585407"/>
                    <a:pt x="141427" y="1498497"/>
                  </a:cubicBezTo>
                  <a:cubicBezTo>
                    <a:pt x="213325" y="1413957"/>
                    <a:pt x="302605" y="1355490"/>
                    <a:pt x="408478" y="1322306"/>
                  </a:cubicBezTo>
                  <a:cubicBezTo>
                    <a:pt x="452723" y="1308085"/>
                    <a:pt x="497758" y="1298603"/>
                    <a:pt x="545164" y="1297813"/>
                  </a:cubicBezTo>
                  <a:cubicBezTo>
                    <a:pt x="573607" y="1297813"/>
                    <a:pt x="582298" y="1288332"/>
                    <a:pt x="582298" y="1259889"/>
                  </a:cubicBezTo>
                  <a:cubicBezTo>
                    <a:pt x="583088" y="1200632"/>
                    <a:pt x="583088" y="1140585"/>
                    <a:pt x="582298" y="1081328"/>
                  </a:cubicBezTo>
                  <a:cubicBezTo>
                    <a:pt x="581508" y="1047354"/>
                    <a:pt x="596520" y="1034713"/>
                    <a:pt x="629704" y="1033132"/>
                  </a:cubicBezTo>
                  <a:cubicBezTo>
                    <a:pt x="654987" y="1031552"/>
                    <a:pt x="681060" y="1033132"/>
                    <a:pt x="706343" y="1032342"/>
                  </a:cubicBezTo>
                  <a:cubicBezTo>
                    <a:pt x="734786" y="1031552"/>
                    <a:pt x="743477" y="1022861"/>
                    <a:pt x="744267" y="994418"/>
                  </a:cubicBezTo>
                  <a:cubicBezTo>
                    <a:pt x="745057" y="952543"/>
                    <a:pt x="745057" y="911458"/>
                    <a:pt x="744267" y="869583"/>
                  </a:cubicBezTo>
                  <a:cubicBezTo>
                    <a:pt x="743477" y="830079"/>
                    <a:pt x="718194" y="802426"/>
                    <a:pt x="697651" y="772402"/>
                  </a:cubicBezTo>
                  <a:cubicBezTo>
                    <a:pt x="695281" y="768452"/>
                    <a:pt x="689751" y="766871"/>
                    <a:pt x="688170" y="762131"/>
                  </a:cubicBezTo>
                  <a:cubicBezTo>
                    <a:pt x="687380" y="701294"/>
                    <a:pt x="673159" y="563028"/>
                    <a:pt x="673159" y="554337"/>
                  </a:cubicBezTo>
                  <a:cubicBezTo>
                    <a:pt x="673949" y="539325"/>
                    <a:pt x="678689" y="525893"/>
                    <a:pt x="688961" y="514832"/>
                  </a:cubicBezTo>
                  <a:cubicBezTo>
                    <a:pt x="706343" y="495080"/>
                    <a:pt x="711083" y="469007"/>
                    <a:pt x="726095" y="447674"/>
                  </a:cubicBezTo>
                  <a:cubicBezTo>
                    <a:pt x="753748" y="408170"/>
                    <a:pt x="782981" y="371035"/>
                    <a:pt x="823276" y="344172"/>
                  </a:cubicBezTo>
                  <a:cubicBezTo>
                    <a:pt x="837498" y="334691"/>
                    <a:pt x="845399" y="322840"/>
                    <a:pt x="850139" y="306248"/>
                  </a:cubicBezTo>
                  <a:cubicBezTo>
                    <a:pt x="876212" y="222498"/>
                    <a:pt x="929939" y="162451"/>
                    <a:pt x="1004997" y="118996"/>
                  </a:cubicBezTo>
                  <a:cubicBezTo>
                    <a:pt x="1159855" y="30505"/>
                    <a:pt x="1370020" y="13123"/>
                    <a:pt x="1545421" y="3642"/>
                  </a:cubicBezTo>
                  <a:cubicBezTo>
                    <a:pt x="1784028" y="-8999"/>
                    <a:pt x="2040808" y="9173"/>
                    <a:pt x="2266775" y="91343"/>
                  </a:cubicBezTo>
                  <a:cubicBezTo>
                    <a:pt x="2348154" y="120576"/>
                    <a:pt x="2427163" y="154550"/>
                    <a:pt x="2500642" y="201955"/>
                  </a:cubicBezTo>
                  <a:cubicBezTo>
                    <a:pt x="2556739" y="237510"/>
                    <a:pt x="2611255" y="275434"/>
                    <a:pt x="2656290" y="325210"/>
                  </a:cubicBezTo>
                  <a:cubicBezTo>
                    <a:pt x="2674462" y="345752"/>
                    <a:pt x="2691844" y="367085"/>
                    <a:pt x="2702116" y="393948"/>
                  </a:cubicBezTo>
                  <a:cubicBezTo>
                    <a:pt x="2716337" y="432662"/>
                    <a:pt x="2696585" y="460316"/>
                    <a:pt x="2655500" y="462686"/>
                  </a:cubicBezTo>
                  <a:cubicBezTo>
                    <a:pt x="2540147" y="469797"/>
                    <a:pt x="2427163" y="423971"/>
                    <a:pt x="2317341" y="390788"/>
                  </a:cubicBezTo>
                  <a:cubicBezTo>
                    <a:pt x="2131669" y="333111"/>
                    <a:pt x="2045549" y="310198"/>
                    <a:pt x="1846446" y="293606"/>
                  </a:cubicBezTo>
                  <a:cubicBezTo>
                    <a:pt x="1659194" y="277804"/>
                    <a:pt x="1600727" y="303877"/>
                    <a:pt x="1561222" y="317309"/>
                  </a:cubicBezTo>
                  <a:cubicBezTo>
                    <a:pt x="1535149" y="326000"/>
                    <a:pt x="1490114" y="360764"/>
                    <a:pt x="1476682" y="378146"/>
                  </a:cubicBezTo>
                  <a:cubicBezTo>
                    <a:pt x="1485374" y="384467"/>
                    <a:pt x="1501966" y="379726"/>
                    <a:pt x="1508286" y="378936"/>
                  </a:cubicBezTo>
                  <a:cubicBezTo>
                    <a:pt x="1603097" y="366295"/>
                    <a:pt x="1687637" y="367085"/>
                    <a:pt x="1782448" y="389207"/>
                  </a:cubicBezTo>
                  <a:cubicBezTo>
                    <a:pt x="1879630" y="411330"/>
                    <a:pt x="1968910" y="452415"/>
                    <a:pt x="2048709" y="509301"/>
                  </a:cubicBezTo>
                  <a:cubicBezTo>
                    <a:pt x="2118238" y="558287"/>
                    <a:pt x="2183025" y="614384"/>
                    <a:pt x="2228060" y="687862"/>
                  </a:cubicBezTo>
                  <a:cubicBezTo>
                    <a:pt x="2235171" y="698923"/>
                    <a:pt x="2243072" y="711565"/>
                    <a:pt x="2234381" y="724206"/>
                  </a:cubicBezTo>
                  <a:cubicBezTo>
                    <a:pt x="2228060" y="733688"/>
                    <a:pt x="2217789" y="737638"/>
                    <a:pt x="2207518" y="736058"/>
                  </a:cubicBezTo>
                  <a:cubicBezTo>
                    <a:pt x="2194086" y="733688"/>
                    <a:pt x="1990242" y="639667"/>
                    <a:pt x="1895431" y="609643"/>
                  </a:cubicBezTo>
                  <a:cubicBezTo>
                    <a:pt x="1791139" y="575669"/>
                    <a:pt x="1687637" y="562238"/>
                    <a:pt x="1587295" y="578829"/>
                  </a:cubicBezTo>
                  <a:close/>
                </a:path>
              </a:pathLst>
            </a:custGeom>
            <a:solidFill>
              <a:schemeClr val="accent1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92CA11D-7691-456C-A943-F25116D04407}"/>
                </a:ext>
              </a:extLst>
            </p:cNvPr>
            <p:cNvSpPr/>
            <p:nvPr/>
          </p:nvSpPr>
          <p:spPr>
            <a:xfrm>
              <a:off x="5335338" y="2498271"/>
              <a:ext cx="1636873" cy="2514073"/>
            </a:xfrm>
            <a:custGeom>
              <a:avLst/>
              <a:gdLst>
                <a:gd name="connsiteX0" fmla="*/ 593 w 1636873"/>
                <a:gd name="connsiteY0" fmla="*/ 1257037 h 2514073"/>
                <a:gd name="connsiteX1" fmla="*/ 593 w 1636873"/>
                <a:gd name="connsiteY1" fmla="*/ 34764 h 2514073"/>
                <a:gd name="connsiteX2" fmla="*/ 36147 w 1636873"/>
                <a:gd name="connsiteY2" fmla="*/ 0 h 2514073"/>
                <a:gd name="connsiteX3" fmla="*/ 1044304 w 1636873"/>
                <a:gd name="connsiteY3" fmla="*/ 0 h 2514073"/>
                <a:gd name="connsiteX4" fmla="*/ 1605270 w 1636873"/>
                <a:gd name="connsiteY4" fmla="*/ 790 h 2514073"/>
                <a:gd name="connsiteX5" fmla="*/ 1636874 w 1636873"/>
                <a:gd name="connsiteY5" fmla="*/ 33184 h 2514073"/>
                <a:gd name="connsiteX6" fmla="*/ 1636084 w 1636873"/>
                <a:gd name="connsiteY6" fmla="*/ 648666 h 2514073"/>
                <a:gd name="connsiteX7" fmla="*/ 1635294 w 1636873"/>
                <a:gd name="connsiteY7" fmla="*/ 1776917 h 2514073"/>
                <a:gd name="connsiteX8" fmla="*/ 1634503 w 1636873"/>
                <a:gd name="connsiteY8" fmla="*/ 2479309 h 2514073"/>
                <a:gd name="connsiteX9" fmla="*/ 1600529 w 1636873"/>
                <a:gd name="connsiteY9" fmla="*/ 2514073 h 2514073"/>
                <a:gd name="connsiteX10" fmla="*/ 1080649 w 1636873"/>
                <a:gd name="connsiteY10" fmla="*/ 2513283 h 2514073"/>
                <a:gd name="connsiteX11" fmla="*/ 436724 w 1636873"/>
                <a:gd name="connsiteY11" fmla="*/ 2512493 h 2514073"/>
                <a:gd name="connsiteX12" fmla="*/ 33776 w 1636873"/>
                <a:gd name="connsiteY12" fmla="*/ 2512493 h 2514073"/>
                <a:gd name="connsiteX13" fmla="*/ 593 w 1636873"/>
                <a:gd name="connsiteY13" fmla="*/ 2478519 h 2514073"/>
                <a:gd name="connsiteX14" fmla="*/ 593 w 1636873"/>
                <a:gd name="connsiteY14" fmla="*/ 1257037 h 2514073"/>
                <a:gd name="connsiteX15" fmla="*/ 593 w 1636873"/>
                <a:gd name="connsiteY15" fmla="*/ 1257037 h 251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36873" h="2514073">
                  <a:moveTo>
                    <a:pt x="593" y="1257037"/>
                  </a:moveTo>
                  <a:cubicBezTo>
                    <a:pt x="593" y="849349"/>
                    <a:pt x="593" y="442452"/>
                    <a:pt x="593" y="34764"/>
                  </a:cubicBezTo>
                  <a:cubicBezTo>
                    <a:pt x="593" y="1580"/>
                    <a:pt x="2173" y="0"/>
                    <a:pt x="36147" y="0"/>
                  </a:cubicBezTo>
                  <a:cubicBezTo>
                    <a:pt x="371936" y="0"/>
                    <a:pt x="708515" y="0"/>
                    <a:pt x="1044304" y="0"/>
                  </a:cubicBezTo>
                  <a:cubicBezTo>
                    <a:pt x="1231556" y="0"/>
                    <a:pt x="1418018" y="790"/>
                    <a:pt x="1605270" y="790"/>
                  </a:cubicBezTo>
                  <a:cubicBezTo>
                    <a:pt x="1635294" y="790"/>
                    <a:pt x="1636874" y="2370"/>
                    <a:pt x="1636874" y="33184"/>
                  </a:cubicBezTo>
                  <a:cubicBezTo>
                    <a:pt x="1636874" y="238608"/>
                    <a:pt x="1636084" y="443242"/>
                    <a:pt x="1636084" y="648666"/>
                  </a:cubicBezTo>
                  <a:cubicBezTo>
                    <a:pt x="1636084" y="1024749"/>
                    <a:pt x="1637664" y="1400833"/>
                    <a:pt x="1635294" y="1776917"/>
                  </a:cubicBezTo>
                  <a:cubicBezTo>
                    <a:pt x="1633713" y="2010785"/>
                    <a:pt x="1636874" y="2245442"/>
                    <a:pt x="1634503" y="2479309"/>
                  </a:cubicBezTo>
                  <a:cubicBezTo>
                    <a:pt x="1634503" y="2514073"/>
                    <a:pt x="1634503" y="2514073"/>
                    <a:pt x="1600529" y="2514073"/>
                  </a:cubicBezTo>
                  <a:cubicBezTo>
                    <a:pt x="1427499" y="2514073"/>
                    <a:pt x="1254469" y="2514073"/>
                    <a:pt x="1080649" y="2513283"/>
                  </a:cubicBezTo>
                  <a:cubicBezTo>
                    <a:pt x="865744" y="2513283"/>
                    <a:pt x="650839" y="2512493"/>
                    <a:pt x="436724" y="2512493"/>
                  </a:cubicBezTo>
                  <a:cubicBezTo>
                    <a:pt x="302408" y="2512493"/>
                    <a:pt x="168092" y="2512493"/>
                    <a:pt x="33776" y="2512493"/>
                  </a:cubicBezTo>
                  <a:cubicBezTo>
                    <a:pt x="593" y="2512493"/>
                    <a:pt x="593" y="2512493"/>
                    <a:pt x="593" y="2478519"/>
                  </a:cubicBezTo>
                  <a:cubicBezTo>
                    <a:pt x="-198" y="2071622"/>
                    <a:pt x="-198" y="1663934"/>
                    <a:pt x="593" y="1257037"/>
                  </a:cubicBezTo>
                  <a:cubicBezTo>
                    <a:pt x="-198" y="1257037"/>
                    <a:pt x="-198" y="1257037"/>
                    <a:pt x="593" y="1257037"/>
                  </a:cubicBezTo>
                  <a:close/>
                </a:path>
              </a:pathLst>
            </a:custGeom>
            <a:solidFill>
              <a:srgbClr val="FDFDFD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ADE4F47-DC5E-4E65-9715-2D3EA8F1846F}"/>
                </a:ext>
              </a:extLst>
            </p:cNvPr>
            <p:cNvSpPr/>
            <p:nvPr/>
          </p:nvSpPr>
          <p:spPr>
            <a:xfrm>
              <a:off x="5334350" y="5197226"/>
              <a:ext cx="1636281" cy="470895"/>
            </a:xfrm>
            <a:custGeom>
              <a:avLst/>
              <a:gdLst>
                <a:gd name="connsiteX0" fmla="*/ 818536 w 1636281"/>
                <a:gd name="connsiteY0" fmla="*/ 0 h 470895"/>
                <a:gd name="connsiteX1" fmla="*/ 1602307 w 1636281"/>
                <a:gd name="connsiteY1" fmla="*/ 0 h 470895"/>
                <a:gd name="connsiteX2" fmla="*/ 1636281 w 1636281"/>
                <a:gd name="connsiteY2" fmla="*/ 33974 h 470895"/>
                <a:gd name="connsiteX3" fmla="*/ 1636281 w 1636281"/>
                <a:gd name="connsiteY3" fmla="*/ 443242 h 470895"/>
                <a:gd name="connsiteX4" fmla="*/ 1609418 w 1636281"/>
                <a:gd name="connsiteY4" fmla="*/ 470895 h 470895"/>
                <a:gd name="connsiteX5" fmla="*/ 830387 w 1636281"/>
                <a:gd name="connsiteY5" fmla="*/ 470105 h 470895"/>
                <a:gd name="connsiteX6" fmla="*/ 543583 w 1636281"/>
                <a:gd name="connsiteY6" fmla="*/ 470105 h 470895"/>
                <a:gd name="connsiteX7" fmla="*/ 410848 w 1636281"/>
                <a:gd name="connsiteY7" fmla="*/ 469315 h 470895"/>
                <a:gd name="connsiteX8" fmla="*/ 120094 w 1636281"/>
                <a:gd name="connsiteY8" fmla="*/ 470105 h 470895"/>
                <a:gd name="connsiteX9" fmla="*/ 20542 w 1636281"/>
                <a:gd name="connsiteY9" fmla="*/ 470105 h 470895"/>
                <a:gd name="connsiteX10" fmla="*/ 0 w 1636281"/>
                <a:gd name="connsiteY10" fmla="*/ 448772 h 470895"/>
                <a:gd name="connsiteX11" fmla="*/ 0 w 1636281"/>
                <a:gd name="connsiteY11" fmla="*/ 22913 h 470895"/>
                <a:gd name="connsiteX12" fmla="*/ 29233 w 1636281"/>
                <a:gd name="connsiteY12" fmla="*/ 790 h 470895"/>
                <a:gd name="connsiteX13" fmla="*/ 785352 w 1636281"/>
                <a:gd name="connsiteY13" fmla="*/ 790 h 470895"/>
                <a:gd name="connsiteX14" fmla="*/ 818536 w 1636281"/>
                <a:gd name="connsiteY14" fmla="*/ 0 h 470895"/>
                <a:gd name="connsiteX15" fmla="*/ 818536 w 1636281"/>
                <a:gd name="connsiteY15" fmla="*/ 0 h 47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36281" h="470895">
                  <a:moveTo>
                    <a:pt x="818536" y="0"/>
                  </a:moveTo>
                  <a:cubicBezTo>
                    <a:pt x="1080056" y="0"/>
                    <a:pt x="1340787" y="0"/>
                    <a:pt x="1602307" y="0"/>
                  </a:cubicBezTo>
                  <a:cubicBezTo>
                    <a:pt x="1634701" y="0"/>
                    <a:pt x="1636281" y="790"/>
                    <a:pt x="1636281" y="33974"/>
                  </a:cubicBezTo>
                  <a:cubicBezTo>
                    <a:pt x="1636281" y="170660"/>
                    <a:pt x="1636281" y="306556"/>
                    <a:pt x="1636281" y="443242"/>
                  </a:cubicBezTo>
                  <a:cubicBezTo>
                    <a:pt x="1636281" y="468525"/>
                    <a:pt x="1633911" y="470895"/>
                    <a:pt x="1609418" y="470895"/>
                  </a:cubicBezTo>
                  <a:cubicBezTo>
                    <a:pt x="1349478" y="470895"/>
                    <a:pt x="1089537" y="470105"/>
                    <a:pt x="830387" y="470105"/>
                  </a:cubicBezTo>
                  <a:cubicBezTo>
                    <a:pt x="734786" y="470105"/>
                    <a:pt x="639185" y="471685"/>
                    <a:pt x="543583" y="470105"/>
                  </a:cubicBezTo>
                  <a:cubicBezTo>
                    <a:pt x="499338" y="469315"/>
                    <a:pt x="455093" y="469315"/>
                    <a:pt x="410848" y="469315"/>
                  </a:cubicBezTo>
                  <a:cubicBezTo>
                    <a:pt x="313667" y="470105"/>
                    <a:pt x="217275" y="467735"/>
                    <a:pt x="120094" y="470105"/>
                  </a:cubicBezTo>
                  <a:cubicBezTo>
                    <a:pt x="86910" y="470895"/>
                    <a:pt x="53726" y="470105"/>
                    <a:pt x="20542" y="470105"/>
                  </a:cubicBezTo>
                  <a:cubicBezTo>
                    <a:pt x="5531" y="470105"/>
                    <a:pt x="0" y="463784"/>
                    <a:pt x="0" y="448772"/>
                  </a:cubicBezTo>
                  <a:cubicBezTo>
                    <a:pt x="0" y="306556"/>
                    <a:pt x="790" y="165129"/>
                    <a:pt x="0" y="22913"/>
                  </a:cubicBezTo>
                  <a:cubicBezTo>
                    <a:pt x="0" y="-1580"/>
                    <a:pt x="14222" y="790"/>
                    <a:pt x="29233" y="790"/>
                  </a:cubicBezTo>
                  <a:cubicBezTo>
                    <a:pt x="281273" y="790"/>
                    <a:pt x="533312" y="790"/>
                    <a:pt x="785352" y="790"/>
                  </a:cubicBezTo>
                  <a:cubicBezTo>
                    <a:pt x="796413" y="0"/>
                    <a:pt x="807474" y="0"/>
                    <a:pt x="818536" y="0"/>
                  </a:cubicBezTo>
                  <a:cubicBezTo>
                    <a:pt x="818536" y="0"/>
                    <a:pt x="818536" y="0"/>
                    <a:pt x="818536" y="0"/>
                  </a:cubicBezTo>
                  <a:close/>
                </a:path>
              </a:pathLst>
            </a:custGeom>
            <a:solidFill>
              <a:srgbClr val="FDFDFD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9FEC10B-F1A5-44DB-B02D-06EF9D4B8DCB}"/>
                </a:ext>
              </a:extLst>
            </p:cNvPr>
            <p:cNvSpPr/>
            <p:nvPr/>
          </p:nvSpPr>
          <p:spPr>
            <a:xfrm>
              <a:off x="5911113" y="390305"/>
              <a:ext cx="483867" cy="486021"/>
            </a:xfrm>
            <a:custGeom>
              <a:avLst/>
              <a:gdLst>
                <a:gd name="connsiteX0" fmla="*/ 243353 w 483867"/>
                <a:gd name="connsiteY0" fmla="*/ 0 h 486021"/>
                <a:gd name="connsiteX1" fmla="*/ 483541 w 483867"/>
                <a:gd name="connsiteY1" fmla="*/ 255200 h 486021"/>
                <a:gd name="connsiteX2" fmla="*/ 240192 w 483867"/>
                <a:gd name="connsiteY2" fmla="*/ 485907 h 486021"/>
                <a:gd name="connsiteX3" fmla="*/ 4 w 483867"/>
                <a:gd name="connsiteY3" fmla="*/ 239398 h 486021"/>
                <a:gd name="connsiteX4" fmla="*/ 243353 w 483867"/>
                <a:gd name="connsiteY4" fmla="*/ 0 h 4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867" h="486021">
                  <a:moveTo>
                    <a:pt x="243353" y="0"/>
                  </a:moveTo>
                  <a:cubicBezTo>
                    <a:pt x="380829" y="790"/>
                    <a:pt x="490652" y="113773"/>
                    <a:pt x="483541" y="255200"/>
                  </a:cubicBezTo>
                  <a:cubicBezTo>
                    <a:pt x="477220" y="391096"/>
                    <a:pt x="364237" y="489857"/>
                    <a:pt x="240192" y="485907"/>
                  </a:cubicBezTo>
                  <a:cubicBezTo>
                    <a:pt x="105087" y="481956"/>
                    <a:pt x="-786" y="376084"/>
                    <a:pt x="4" y="239398"/>
                  </a:cubicBezTo>
                  <a:cubicBezTo>
                    <a:pt x="1585" y="103502"/>
                    <a:pt x="110617" y="0"/>
                    <a:pt x="243353" y="0"/>
                  </a:cubicBezTo>
                  <a:close/>
                </a:path>
              </a:pathLst>
            </a:custGeom>
            <a:solidFill>
              <a:srgbClr val="FEFEFE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98A20CF-65DB-4FD0-801A-9830D65C37F7}"/>
                </a:ext>
              </a:extLst>
            </p:cNvPr>
            <p:cNvSpPr/>
            <p:nvPr/>
          </p:nvSpPr>
          <p:spPr>
            <a:xfrm>
              <a:off x="4550252" y="553064"/>
              <a:ext cx="1269582" cy="4059794"/>
            </a:xfrm>
            <a:custGeom>
              <a:avLst/>
              <a:gdLst>
                <a:gd name="connsiteX0" fmla="*/ 1254993 w 1269582"/>
                <a:gd name="connsiteY0" fmla="*/ 0 h 4059794"/>
                <a:gd name="connsiteX1" fmla="*/ 1005324 w 1269582"/>
                <a:gd name="connsiteY1" fmla="*/ 11061 h 4059794"/>
                <a:gd name="connsiteX2" fmla="*/ 592896 w 1269582"/>
                <a:gd name="connsiteY2" fmla="*/ 165129 h 4059794"/>
                <a:gd name="connsiteX3" fmla="*/ 123581 w 1269582"/>
                <a:gd name="connsiteY3" fmla="*/ 929148 h 4059794"/>
                <a:gd name="connsiteX4" fmla="*/ 1117 w 1269582"/>
                <a:gd name="connsiteY4" fmla="*/ 4033421 h 4059794"/>
                <a:gd name="connsiteX5" fmla="*/ 30350 w 1269582"/>
                <a:gd name="connsiteY5" fmla="*/ 4058704 h 4059794"/>
                <a:gd name="connsiteX6" fmla="*/ 201800 w 1269582"/>
                <a:gd name="connsiteY6" fmla="*/ 4048433 h 4059794"/>
                <a:gd name="connsiteX7" fmla="*/ 208911 w 1269582"/>
                <a:gd name="connsiteY7" fmla="*/ 4025520 h 4059794"/>
                <a:gd name="connsiteX8" fmla="*/ 246836 w 1269582"/>
                <a:gd name="connsiteY8" fmla="*/ 1490114 h 4059794"/>
                <a:gd name="connsiteX9" fmla="*/ 373250 w 1269582"/>
                <a:gd name="connsiteY9" fmla="*/ 826436 h 4059794"/>
                <a:gd name="connsiteX10" fmla="*/ 531269 w 1269582"/>
                <a:gd name="connsiteY10" fmla="*/ 519091 h 4059794"/>
                <a:gd name="connsiteX11" fmla="*/ 1266845 w 1269582"/>
                <a:gd name="connsiteY11" fmla="*/ 204634 h 4059794"/>
                <a:gd name="connsiteX12" fmla="*/ 1254993 w 1269582"/>
                <a:gd name="connsiteY12" fmla="*/ 0 h 4059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9582" h="4059794">
                  <a:moveTo>
                    <a:pt x="1254993" y="0"/>
                  </a:moveTo>
                  <a:cubicBezTo>
                    <a:pt x="1175194" y="790"/>
                    <a:pt x="1084333" y="790"/>
                    <a:pt x="1005324" y="11061"/>
                  </a:cubicBezTo>
                  <a:cubicBezTo>
                    <a:pt x="851256" y="30024"/>
                    <a:pt x="720891" y="78219"/>
                    <a:pt x="592896" y="165129"/>
                  </a:cubicBezTo>
                  <a:cubicBezTo>
                    <a:pt x="328215" y="345270"/>
                    <a:pt x="209701" y="632864"/>
                    <a:pt x="123581" y="929148"/>
                  </a:cubicBezTo>
                  <a:cubicBezTo>
                    <a:pt x="-20216" y="1423746"/>
                    <a:pt x="1117" y="3974954"/>
                    <a:pt x="1117" y="4033421"/>
                  </a:cubicBezTo>
                  <a:cubicBezTo>
                    <a:pt x="1117" y="4059494"/>
                    <a:pt x="4277" y="4061864"/>
                    <a:pt x="30350" y="4058704"/>
                  </a:cubicBezTo>
                  <a:cubicBezTo>
                    <a:pt x="64324" y="4053963"/>
                    <a:pt x="179678" y="4063444"/>
                    <a:pt x="201800" y="4048433"/>
                  </a:cubicBezTo>
                  <a:cubicBezTo>
                    <a:pt x="210491" y="4042902"/>
                    <a:pt x="208911" y="4034211"/>
                    <a:pt x="208911" y="4025520"/>
                  </a:cubicBezTo>
                  <a:cubicBezTo>
                    <a:pt x="199430" y="3131925"/>
                    <a:pt x="221553" y="1918344"/>
                    <a:pt x="246836" y="1490114"/>
                  </a:cubicBezTo>
                  <a:cubicBezTo>
                    <a:pt x="260267" y="1253876"/>
                    <a:pt x="311623" y="990776"/>
                    <a:pt x="373250" y="826436"/>
                  </a:cubicBezTo>
                  <a:cubicBezTo>
                    <a:pt x="413545" y="717404"/>
                    <a:pt x="463321" y="613902"/>
                    <a:pt x="531269" y="519091"/>
                  </a:cubicBezTo>
                  <a:cubicBezTo>
                    <a:pt x="695608" y="289964"/>
                    <a:pt x="975301" y="195153"/>
                    <a:pt x="1266845" y="204634"/>
                  </a:cubicBezTo>
                  <a:cubicBezTo>
                    <a:pt x="1275536" y="203054"/>
                    <a:pt x="1261314" y="5531"/>
                    <a:pt x="1254993" y="0"/>
                  </a:cubicBezTo>
                  <a:close/>
                </a:path>
              </a:pathLst>
            </a:custGeom>
            <a:solidFill>
              <a:srgbClr val="202020"/>
            </a:solidFill>
            <a:ln w="78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3" name="Rectangle 14">
            <a:extLst>
              <a:ext uri="{FF2B5EF4-FFF2-40B4-BE49-F238E27FC236}">
                <a16:creationId xmlns:a16="http://schemas.microsoft.com/office/drawing/2014/main" id="{FFCAA2F4-1B12-4AD3-AD3A-642DA0773745}"/>
              </a:ext>
            </a:extLst>
          </p:cNvPr>
          <p:cNvSpPr/>
          <p:nvPr/>
        </p:nvSpPr>
        <p:spPr>
          <a:xfrm>
            <a:off x="518423" y="1301026"/>
            <a:ext cx="437634" cy="437634"/>
          </a:xfrm>
          <a:custGeom>
            <a:avLst/>
            <a:gdLst/>
            <a:ahLst/>
            <a:cxnLst/>
            <a:rect l="l" t="t" r="r" b="b"/>
            <a:pathLst>
              <a:path w="3942192" h="3931865">
                <a:moveTo>
                  <a:pt x="2826148" y="3448804"/>
                </a:moveTo>
                <a:lnTo>
                  <a:pt x="2826148" y="3556804"/>
                </a:lnTo>
                <a:lnTo>
                  <a:pt x="3042148" y="3556804"/>
                </a:lnTo>
                <a:lnTo>
                  <a:pt x="3042148" y="3448804"/>
                </a:lnTo>
                <a:close/>
                <a:moveTo>
                  <a:pt x="890988" y="3448804"/>
                </a:moveTo>
                <a:lnTo>
                  <a:pt x="890988" y="3556804"/>
                </a:lnTo>
                <a:lnTo>
                  <a:pt x="1106988" y="3556804"/>
                </a:lnTo>
                <a:lnTo>
                  <a:pt x="1106988" y="3448804"/>
                </a:lnTo>
                <a:close/>
                <a:moveTo>
                  <a:pt x="3528192" y="3439467"/>
                </a:moveTo>
                <a:lnTo>
                  <a:pt x="3528192" y="3547467"/>
                </a:lnTo>
                <a:lnTo>
                  <a:pt x="3744192" y="3547467"/>
                </a:lnTo>
                <a:lnTo>
                  <a:pt x="3744192" y="3439467"/>
                </a:lnTo>
                <a:close/>
                <a:moveTo>
                  <a:pt x="198000" y="3439467"/>
                </a:moveTo>
                <a:lnTo>
                  <a:pt x="198000" y="3547467"/>
                </a:lnTo>
                <a:lnTo>
                  <a:pt x="414000" y="3547467"/>
                </a:lnTo>
                <a:lnTo>
                  <a:pt x="414000" y="3439467"/>
                </a:lnTo>
                <a:close/>
                <a:moveTo>
                  <a:pt x="2826148" y="3206154"/>
                </a:moveTo>
                <a:lnTo>
                  <a:pt x="2826148" y="3314154"/>
                </a:lnTo>
                <a:lnTo>
                  <a:pt x="3042148" y="3314154"/>
                </a:lnTo>
                <a:lnTo>
                  <a:pt x="3042148" y="3206154"/>
                </a:lnTo>
                <a:close/>
                <a:moveTo>
                  <a:pt x="890988" y="3206154"/>
                </a:moveTo>
                <a:lnTo>
                  <a:pt x="890988" y="3314154"/>
                </a:lnTo>
                <a:lnTo>
                  <a:pt x="1106988" y="3314154"/>
                </a:lnTo>
                <a:lnTo>
                  <a:pt x="1106988" y="3206154"/>
                </a:lnTo>
                <a:close/>
                <a:moveTo>
                  <a:pt x="3528192" y="3196817"/>
                </a:moveTo>
                <a:lnTo>
                  <a:pt x="3528192" y="3304817"/>
                </a:lnTo>
                <a:lnTo>
                  <a:pt x="3744192" y="3304817"/>
                </a:lnTo>
                <a:lnTo>
                  <a:pt x="3744192" y="3196817"/>
                </a:lnTo>
                <a:close/>
                <a:moveTo>
                  <a:pt x="198000" y="3196817"/>
                </a:moveTo>
                <a:lnTo>
                  <a:pt x="198000" y="3304817"/>
                </a:lnTo>
                <a:lnTo>
                  <a:pt x="414000" y="3304817"/>
                </a:lnTo>
                <a:lnTo>
                  <a:pt x="414000" y="3196817"/>
                </a:lnTo>
                <a:close/>
                <a:moveTo>
                  <a:pt x="2070064" y="3046635"/>
                </a:moveTo>
                <a:lnTo>
                  <a:pt x="2070064" y="3154635"/>
                </a:lnTo>
                <a:lnTo>
                  <a:pt x="2286064" y="3154635"/>
                </a:lnTo>
                <a:lnTo>
                  <a:pt x="2286064" y="3046635"/>
                </a:lnTo>
                <a:close/>
                <a:moveTo>
                  <a:pt x="1638016" y="3037298"/>
                </a:moveTo>
                <a:lnTo>
                  <a:pt x="1638016" y="3145298"/>
                </a:lnTo>
                <a:lnTo>
                  <a:pt x="1854016" y="3145298"/>
                </a:lnTo>
                <a:lnTo>
                  <a:pt x="1854016" y="3037298"/>
                </a:lnTo>
                <a:close/>
                <a:moveTo>
                  <a:pt x="2826148" y="2963504"/>
                </a:moveTo>
                <a:lnTo>
                  <a:pt x="2826148" y="3071504"/>
                </a:lnTo>
                <a:lnTo>
                  <a:pt x="3042148" y="3071504"/>
                </a:lnTo>
                <a:lnTo>
                  <a:pt x="3042148" y="2963504"/>
                </a:lnTo>
                <a:close/>
                <a:moveTo>
                  <a:pt x="890988" y="2963504"/>
                </a:moveTo>
                <a:lnTo>
                  <a:pt x="890988" y="3071504"/>
                </a:lnTo>
                <a:lnTo>
                  <a:pt x="1106988" y="3071504"/>
                </a:lnTo>
                <a:lnTo>
                  <a:pt x="1106988" y="2963504"/>
                </a:lnTo>
                <a:close/>
                <a:moveTo>
                  <a:pt x="3528192" y="2954167"/>
                </a:moveTo>
                <a:lnTo>
                  <a:pt x="3528192" y="3062167"/>
                </a:lnTo>
                <a:lnTo>
                  <a:pt x="3744192" y="3062167"/>
                </a:lnTo>
                <a:lnTo>
                  <a:pt x="3744192" y="2954167"/>
                </a:lnTo>
                <a:close/>
                <a:moveTo>
                  <a:pt x="198000" y="2954167"/>
                </a:moveTo>
                <a:lnTo>
                  <a:pt x="198000" y="3062167"/>
                </a:lnTo>
                <a:lnTo>
                  <a:pt x="414000" y="3062167"/>
                </a:lnTo>
                <a:lnTo>
                  <a:pt x="414000" y="2954167"/>
                </a:lnTo>
                <a:close/>
                <a:moveTo>
                  <a:pt x="2070064" y="2803981"/>
                </a:moveTo>
                <a:lnTo>
                  <a:pt x="2070064" y="2911981"/>
                </a:lnTo>
                <a:lnTo>
                  <a:pt x="2286064" y="2911981"/>
                </a:lnTo>
                <a:lnTo>
                  <a:pt x="2286064" y="2803981"/>
                </a:lnTo>
                <a:close/>
                <a:moveTo>
                  <a:pt x="1638016" y="2794644"/>
                </a:moveTo>
                <a:lnTo>
                  <a:pt x="1638016" y="2902644"/>
                </a:lnTo>
                <a:lnTo>
                  <a:pt x="1854016" y="2902644"/>
                </a:lnTo>
                <a:lnTo>
                  <a:pt x="1854016" y="2794644"/>
                </a:lnTo>
                <a:close/>
                <a:moveTo>
                  <a:pt x="2826148" y="2720854"/>
                </a:moveTo>
                <a:lnTo>
                  <a:pt x="2826148" y="2828854"/>
                </a:lnTo>
                <a:lnTo>
                  <a:pt x="3042148" y="2828854"/>
                </a:lnTo>
                <a:lnTo>
                  <a:pt x="3042148" y="2720854"/>
                </a:lnTo>
                <a:close/>
                <a:moveTo>
                  <a:pt x="890988" y="2720854"/>
                </a:moveTo>
                <a:lnTo>
                  <a:pt x="890988" y="2828854"/>
                </a:lnTo>
                <a:lnTo>
                  <a:pt x="1106988" y="2828854"/>
                </a:lnTo>
                <a:lnTo>
                  <a:pt x="1106988" y="2720854"/>
                </a:lnTo>
                <a:close/>
                <a:moveTo>
                  <a:pt x="3528192" y="2711517"/>
                </a:moveTo>
                <a:lnTo>
                  <a:pt x="3528192" y="2819517"/>
                </a:lnTo>
                <a:lnTo>
                  <a:pt x="3744192" y="2819517"/>
                </a:lnTo>
                <a:lnTo>
                  <a:pt x="3744192" y="2711517"/>
                </a:lnTo>
                <a:close/>
                <a:moveTo>
                  <a:pt x="198000" y="2711517"/>
                </a:moveTo>
                <a:lnTo>
                  <a:pt x="198000" y="2819517"/>
                </a:lnTo>
                <a:lnTo>
                  <a:pt x="414000" y="2819517"/>
                </a:lnTo>
                <a:lnTo>
                  <a:pt x="414000" y="2711517"/>
                </a:lnTo>
                <a:close/>
                <a:moveTo>
                  <a:pt x="2070064" y="2561331"/>
                </a:moveTo>
                <a:lnTo>
                  <a:pt x="2070064" y="2669331"/>
                </a:lnTo>
                <a:lnTo>
                  <a:pt x="2286064" y="2669331"/>
                </a:lnTo>
                <a:lnTo>
                  <a:pt x="2286064" y="2561331"/>
                </a:lnTo>
                <a:close/>
                <a:moveTo>
                  <a:pt x="1638016" y="2551994"/>
                </a:moveTo>
                <a:lnTo>
                  <a:pt x="1638016" y="2659994"/>
                </a:lnTo>
                <a:lnTo>
                  <a:pt x="1854016" y="2659994"/>
                </a:lnTo>
                <a:lnTo>
                  <a:pt x="1854016" y="2551994"/>
                </a:lnTo>
                <a:close/>
                <a:moveTo>
                  <a:pt x="2826148" y="2478204"/>
                </a:moveTo>
                <a:lnTo>
                  <a:pt x="2826148" y="2586204"/>
                </a:lnTo>
                <a:lnTo>
                  <a:pt x="3042148" y="2586204"/>
                </a:lnTo>
                <a:lnTo>
                  <a:pt x="3042148" y="2478204"/>
                </a:lnTo>
                <a:close/>
                <a:moveTo>
                  <a:pt x="890988" y="2478204"/>
                </a:moveTo>
                <a:lnTo>
                  <a:pt x="890988" y="2586204"/>
                </a:lnTo>
                <a:lnTo>
                  <a:pt x="1106988" y="2586204"/>
                </a:lnTo>
                <a:lnTo>
                  <a:pt x="1106988" y="2478204"/>
                </a:lnTo>
                <a:close/>
                <a:moveTo>
                  <a:pt x="3528192" y="2468867"/>
                </a:moveTo>
                <a:lnTo>
                  <a:pt x="3528192" y="2576867"/>
                </a:lnTo>
                <a:lnTo>
                  <a:pt x="3744192" y="2576867"/>
                </a:lnTo>
                <a:lnTo>
                  <a:pt x="3744192" y="2468867"/>
                </a:lnTo>
                <a:close/>
                <a:moveTo>
                  <a:pt x="198000" y="2468867"/>
                </a:moveTo>
                <a:lnTo>
                  <a:pt x="198000" y="2576867"/>
                </a:lnTo>
                <a:lnTo>
                  <a:pt x="414000" y="2576867"/>
                </a:lnTo>
                <a:lnTo>
                  <a:pt x="414000" y="2468867"/>
                </a:lnTo>
                <a:close/>
                <a:moveTo>
                  <a:pt x="2070064" y="2318681"/>
                </a:moveTo>
                <a:lnTo>
                  <a:pt x="2070064" y="2426681"/>
                </a:lnTo>
                <a:lnTo>
                  <a:pt x="2286064" y="2426681"/>
                </a:lnTo>
                <a:lnTo>
                  <a:pt x="2286064" y="2318681"/>
                </a:lnTo>
                <a:close/>
                <a:moveTo>
                  <a:pt x="1638016" y="2309344"/>
                </a:moveTo>
                <a:lnTo>
                  <a:pt x="1638016" y="2417344"/>
                </a:lnTo>
                <a:lnTo>
                  <a:pt x="1854016" y="2417344"/>
                </a:lnTo>
                <a:lnTo>
                  <a:pt x="1854016" y="2309344"/>
                </a:lnTo>
                <a:close/>
                <a:moveTo>
                  <a:pt x="2826148" y="2235554"/>
                </a:moveTo>
                <a:lnTo>
                  <a:pt x="2826148" y="2343554"/>
                </a:lnTo>
                <a:lnTo>
                  <a:pt x="3042148" y="2343554"/>
                </a:lnTo>
                <a:lnTo>
                  <a:pt x="3042148" y="2235554"/>
                </a:lnTo>
                <a:close/>
                <a:moveTo>
                  <a:pt x="890988" y="2235554"/>
                </a:moveTo>
                <a:lnTo>
                  <a:pt x="890988" y="2343554"/>
                </a:lnTo>
                <a:lnTo>
                  <a:pt x="1106988" y="2343554"/>
                </a:lnTo>
                <a:lnTo>
                  <a:pt x="1106988" y="2235554"/>
                </a:lnTo>
                <a:close/>
                <a:moveTo>
                  <a:pt x="3528192" y="2226217"/>
                </a:moveTo>
                <a:lnTo>
                  <a:pt x="3528192" y="2334217"/>
                </a:lnTo>
                <a:lnTo>
                  <a:pt x="3744192" y="2334217"/>
                </a:lnTo>
                <a:lnTo>
                  <a:pt x="3744192" y="2226217"/>
                </a:lnTo>
                <a:close/>
                <a:moveTo>
                  <a:pt x="198000" y="2226217"/>
                </a:moveTo>
                <a:lnTo>
                  <a:pt x="198000" y="2334217"/>
                </a:lnTo>
                <a:lnTo>
                  <a:pt x="414000" y="2334217"/>
                </a:lnTo>
                <a:lnTo>
                  <a:pt x="414000" y="2226217"/>
                </a:lnTo>
                <a:close/>
                <a:moveTo>
                  <a:pt x="2070064" y="2076031"/>
                </a:moveTo>
                <a:lnTo>
                  <a:pt x="2070064" y="2184031"/>
                </a:lnTo>
                <a:lnTo>
                  <a:pt x="2286064" y="2184031"/>
                </a:lnTo>
                <a:lnTo>
                  <a:pt x="2286064" y="2076031"/>
                </a:lnTo>
                <a:close/>
                <a:moveTo>
                  <a:pt x="1638016" y="2066694"/>
                </a:moveTo>
                <a:lnTo>
                  <a:pt x="1638016" y="2174694"/>
                </a:lnTo>
                <a:lnTo>
                  <a:pt x="1854016" y="2174694"/>
                </a:lnTo>
                <a:lnTo>
                  <a:pt x="1854016" y="2066694"/>
                </a:lnTo>
                <a:close/>
                <a:moveTo>
                  <a:pt x="2826148" y="1992904"/>
                </a:moveTo>
                <a:lnTo>
                  <a:pt x="2826148" y="2100904"/>
                </a:lnTo>
                <a:lnTo>
                  <a:pt x="3042148" y="2100904"/>
                </a:lnTo>
                <a:lnTo>
                  <a:pt x="3042148" y="1992904"/>
                </a:lnTo>
                <a:close/>
                <a:moveTo>
                  <a:pt x="890988" y="1992904"/>
                </a:moveTo>
                <a:lnTo>
                  <a:pt x="890988" y="2100904"/>
                </a:lnTo>
                <a:lnTo>
                  <a:pt x="1106988" y="2100904"/>
                </a:lnTo>
                <a:lnTo>
                  <a:pt x="1106988" y="1992904"/>
                </a:lnTo>
                <a:close/>
                <a:moveTo>
                  <a:pt x="3528192" y="1983567"/>
                </a:moveTo>
                <a:lnTo>
                  <a:pt x="3528192" y="2091567"/>
                </a:lnTo>
                <a:lnTo>
                  <a:pt x="3744192" y="2091567"/>
                </a:lnTo>
                <a:lnTo>
                  <a:pt x="3744192" y="1983567"/>
                </a:lnTo>
                <a:close/>
                <a:moveTo>
                  <a:pt x="198000" y="1983567"/>
                </a:moveTo>
                <a:lnTo>
                  <a:pt x="198000" y="2091567"/>
                </a:lnTo>
                <a:lnTo>
                  <a:pt x="414000" y="2091567"/>
                </a:lnTo>
                <a:lnTo>
                  <a:pt x="414000" y="1983567"/>
                </a:lnTo>
                <a:close/>
                <a:moveTo>
                  <a:pt x="2070064" y="1833381"/>
                </a:moveTo>
                <a:lnTo>
                  <a:pt x="2070064" y="1941381"/>
                </a:lnTo>
                <a:lnTo>
                  <a:pt x="2286064" y="1941381"/>
                </a:lnTo>
                <a:lnTo>
                  <a:pt x="2286064" y="1833381"/>
                </a:lnTo>
                <a:close/>
                <a:moveTo>
                  <a:pt x="1638016" y="1824044"/>
                </a:moveTo>
                <a:lnTo>
                  <a:pt x="1638016" y="1932044"/>
                </a:lnTo>
                <a:lnTo>
                  <a:pt x="1854016" y="1932044"/>
                </a:lnTo>
                <a:lnTo>
                  <a:pt x="1854016" y="1824044"/>
                </a:lnTo>
                <a:close/>
                <a:moveTo>
                  <a:pt x="2826148" y="1750254"/>
                </a:moveTo>
                <a:lnTo>
                  <a:pt x="2826148" y="1858254"/>
                </a:lnTo>
                <a:lnTo>
                  <a:pt x="3042148" y="1858254"/>
                </a:lnTo>
                <a:lnTo>
                  <a:pt x="3042148" y="1750254"/>
                </a:lnTo>
                <a:close/>
                <a:moveTo>
                  <a:pt x="890988" y="1750254"/>
                </a:moveTo>
                <a:lnTo>
                  <a:pt x="890988" y="1858254"/>
                </a:lnTo>
                <a:lnTo>
                  <a:pt x="1106988" y="1858254"/>
                </a:lnTo>
                <a:lnTo>
                  <a:pt x="1106988" y="1750254"/>
                </a:lnTo>
                <a:close/>
                <a:moveTo>
                  <a:pt x="3528192" y="1740917"/>
                </a:moveTo>
                <a:lnTo>
                  <a:pt x="3528192" y="1848917"/>
                </a:lnTo>
                <a:lnTo>
                  <a:pt x="3744192" y="1848917"/>
                </a:lnTo>
                <a:lnTo>
                  <a:pt x="3744192" y="1740917"/>
                </a:lnTo>
                <a:close/>
                <a:moveTo>
                  <a:pt x="198000" y="1740917"/>
                </a:moveTo>
                <a:lnTo>
                  <a:pt x="198000" y="1848917"/>
                </a:lnTo>
                <a:lnTo>
                  <a:pt x="414000" y="1848917"/>
                </a:lnTo>
                <a:lnTo>
                  <a:pt x="414000" y="1740917"/>
                </a:lnTo>
                <a:close/>
                <a:moveTo>
                  <a:pt x="2070064" y="1590731"/>
                </a:moveTo>
                <a:lnTo>
                  <a:pt x="2070064" y="1698731"/>
                </a:lnTo>
                <a:lnTo>
                  <a:pt x="2286064" y="1698731"/>
                </a:lnTo>
                <a:lnTo>
                  <a:pt x="2286064" y="1590731"/>
                </a:lnTo>
                <a:close/>
                <a:moveTo>
                  <a:pt x="1638016" y="1581394"/>
                </a:moveTo>
                <a:lnTo>
                  <a:pt x="1638016" y="1689394"/>
                </a:lnTo>
                <a:lnTo>
                  <a:pt x="1854016" y="1689394"/>
                </a:lnTo>
                <a:lnTo>
                  <a:pt x="1854016" y="1581394"/>
                </a:lnTo>
                <a:close/>
                <a:moveTo>
                  <a:pt x="3330192" y="1507604"/>
                </a:moveTo>
                <a:lnTo>
                  <a:pt x="3942192" y="1507604"/>
                </a:lnTo>
                <a:lnTo>
                  <a:pt x="3942192" y="3931865"/>
                </a:lnTo>
                <a:lnTo>
                  <a:pt x="3330192" y="3931865"/>
                </a:lnTo>
                <a:close/>
                <a:moveTo>
                  <a:pt x="2826148" y="1507604"/>
                </a:moveTo>
                <a:lnTo>
                  <a:pt x="2826148" y="1615604"/>
                </a:lnTo>
                <a:lnTo>
                  <a:pt x="3042148" y="1615604"/>
                </a:lnTo>
                <a:lnTo>
                  <a:pt x="3042148" y="1507604"/>
                </a:lnTo>
                <a:close/>
                <a:moveTo>
                  <a:pt x="890988" y="1507604"/>
                </a:moveTo>
                <a:lnTo>
                  <a:pt x="890988" y="1615604"/>
                </a:lnTo>
                <a:lnTo>
                  <a:pt x="1106988" y="1615604"/>
                </a:lnTo>
                <a:lnTo>
                  <a:pt x="1106988" y="1507604"/>
                </a:lnTo>
                <a:close/>
                <a:moveTo>
                  <a:pt x="0" y="1507604"/>
                </a:moveTo>
                <a:lnTo>
                  <a:pt x="612000" y="1507604"/>
                </a:lnTo>
                <a:lnTo>
                  <a:pt x="612000" y="3931865"/>
                </a:lnTo>
                <a:lnTo>
                  <a:pt x="0" y="3931865"/>
                </a:lnTo>
                <a:close/>
                <a:moveTo>
                  <a:pt x="2070064" y="1348081"/>
                </a:moveTo>
                <a:lnTo>
                  <a:pt x="2070064" y="1456081"/>
                </a:lnTo>
                <a:lnTo>
                  <a:pt x="2286064" y="1456081"/>
                </a:lnTo>
                <a:lnTo>
                  <a:pt x="2286064" y="1348081"/>
                </a:lnTo>
                <a:close/>
                <a:moveTo>
                  <a:pt x="1638016" y="1338744"/>
                </a:moveTo>
                <a:lnTo>
                  <a:pt x="1638016" y="1446744"/>
                </a:lnTo>
                <a:lnTo>
                  <a:pt x="1854016" y="1446744"/>
                </a:lnTo>
                <a:lnTo>
                  <a:pt x="1854016" y="1338744"/>
                </a:lnTo>
                <a:close/>
                <a:moveTo>
                  <a:pt x="2628148" y="1267865"/>
                </a:moveTo>
                <a:lnTo>
                  <a:pt x="3240148" y="1267865"/>
                </a:lnTo>
                <a:lnTo>
                  <a:pt x="3240148" y="3931865"/>
                </a:lnTo>
                <a:lnTo>
                  <a:pt x="2628148" y="3931865"/>
                </a:lnTo>
                <a:close/>
                <a:moveTo>
                  <a:pt x="692988" y="1267865"/>
                </a:moveTo>
                <a:lnTo>
                  <a:pt x="1304988" y="1267865"/>
                </a:lnTo>
                <a:lnTo>
                  <a:pt x="1304988" y="3931865"/>
                </a:lnTo>
                <a:lnTo>
                  <a:pt x="692988" y="3931865"/>
                </a:lnTo>
                <a:close/>
                <a:moveTo>
                  <a:pt x="2070064" y="1105431"/>
                </a:moveTo>
                <a:lnTo>
                  <a:pt x="2070064" y="1213431"/>
                </a:lnTo>
                <a:lnTo>
                  <a:pt x="2286064" y="1213431"/>
                </a:lnTo>
                <a:lnTo>
                  <a:pt x="2286064" y="1105431"/>
                </a:lnTo>
                <a:close/>
                <a:moveTo>
                  <a:pt x="1638016" y="1096094"/>
                </a:moveTo>
                <a:lnTo>
                  <a:pt x="1638016" y="1204094"/>
                </a:lnTo>
                <a:lnTo>
                  <a:pt x="1854016" y="1204094"/>
                </a:lnTo>
                <a:lnTo>
                  <a:pt x="1854016" y="1096094"/>
                </a:lnTo>
                <a:close/>
                <a:moveTo>
                  <a:pt x="2070064" y="862781"/>
                </a:moveTo>
                <a:lnTo>
                  <a:pt x="2070064" y="970781"/>
                </a:lnTo>
                <a:lnTo>
                  <a:pt x="2286064" y="970781"/>
                </a:lnTo>
                <a:lnTo>
                  <a:pt x="2286064" y="862781"/>
                </a:lnTo>
                <a:close/>
                <a:moveTo>
                  <a:pt x="1638016" y="853444"/>
                </a:moveTo>
                <a:lnTo>
                  <a:pt x="1638016" y="961444"/>
                </a:lnTo>
                <a:lnTo>
                  <a:pt x="1854016" y="961444"/>
                </a:lnTo>
                <a:lnTo>
                  <a:pt x="1854016" y="853444"/>
                </a:lnTo>
                <a:close/>
                <a:moveTo>
                  <a:pt x="1883174" y="0"/>
                </a:moveTo>
                <a:lnTo>
                  <a:pt x="2040907" y="0"/>
                </a:lnTo>
                <a:lnTo>
                  <a:pt x="2040907" y="355600"/>
                </a:lnTo>
                <a:lnTo>
                  <a:pt x="2178064" y="355600"/>
                </a:lnTo>
                <a:lnTo>
                  <a:pt x="2178064" y="596007"/>
                </a:lnTo>
                <a:lnTo>
                  <a:pt x="2538104" y="596007"/>
                </a:lnTo>
                <a:lnTo>
                  <a:pt x="2538104" y="3931865"/>
                </a:lnTo>
                <a:lnTo>
                  <a:pt x="2142040" y="3931865"/>
                </a:lnTo>
                <a:lnTo>
                  <a:pt x="2142040" y="3291036"/>
                </a:lnTo>
                <a:lnTo>
                  <a:pt x="1782040" y="3291036"/>
                </a:lnTo>
                <a:lnTo>
                  <a:pt x="1782040" y="3931865"/>
                </a:lnTo>
                <a:lnTo>
                  <a:pt x="1385976" y="3931865"/>
                </a:lnTo>
                <a:lnTo>
                  <a:pt x="1385976" y="596007"/>
                </a:lnTo>
                <a:lnTo>
                  <a:pt x="1746016" y="596007"/>
                </a:lnTo>
                <a:lnTo>
                  <a:pt x="1746016" y="355600"/>
                </a:lnTo>
                <a:lnTo>
                  <a:pt x="1883174" y="355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4" name="Rectangle 41">
            <a:extLst>
              <a:ext uri="{FF2B5EF4-FFF2-40B4-BE49-F238E27FC236}">
                <a16:creationId xmlns:a16="http://schemas.microsoft.com/office/drawing/2014/main" id="{78B9FDD7-8D9D-4495-97DC-CB4937322A96}"/>
              </a:ext>
            </a:extLst>
          </p:cNvPr>
          <p:cNvSpPr>
            <a:spLocks/>
          </p:cNvSpPr>
          <p:nvPr/>
        </p:nvSpPr>
        <p:spPr>
          <a:xfrm>
            <a:off x="1096390" y="1338671"/>
            <a:ext cx="399990" cy="399989"/>
          </a:xfrm>
          <a:custGeom>
            <a:avLst/>
            <a:gdLst/>
            <a:ahLst/>
            <a:cxnLst/>
            <a:rect l="l" t="t" r="r" b="b"/>
            <a:pathLst>
              <a:path w="3888423" h="3970014">
                <a:moveTo>
                  <a:pt x="1259577" y="2471243"/>
                </a:moveTo>
                <a:cubicBezTo>
                  <a:pt x="1293292" y="2471243"/>
                  <a:pt x="1320623" y="2543205"/>
                  <a:pt x="1320623" y="2631975"/>
                </a:cubicBezTo>
                <a:cubicBezTo>
                  <a:pt x="1320623" y="2720745"/>
                  <a:pt x="1293292" y="2792707"/>
                  <a:pt x="1259577" y="2792707"/>
                </a:cubicBezTo>
                <a:cubicBezTo>
                  <a:pt x="1225862" y="2792707"/>
                  <a:pt x="1198531" y="2720745"/>
                  <a:pt x="1198531" y="2631975"/>
                </a:cubicBezTo>
                <a:cubicBezTo>
                  <a:pt x="1198531" y="2543205"/>
                  <a:pt x="1225862" y="2471243"/>
                  <a:pt x="1259577" y="2471243"/>
                </a:cubicBezTo>
                <a:close/>
                <a:moveTo>
                  <a:pt x="1710471" y="2470362"/>
                </a:moveTo>
                <a:cubicBezTo>
                  <a:pt x="1741030" y="2470028"/>
                  <a:pt x="1768823" y="2488083"/>
                  <a:pt x="1781169" y="2516203"/>
                </a:cubicBezTo>
                <a:cubicBezTo>
                  <a:pt x="1793845" y="2545068"/>
                  <a:pt x="1787700" y="2578742"/>
                  <a:pt x="1765642" y="2601268"/>
                </a:cubicBezTo>
                <a:cubicBezTo>
                  <a:pt x="1750827" y="2616399"/>
                  <a:pt x="1730831" y="2624459"/>
                  <a:pt x="1710472" y="2623745"/>
                </a:cubicBezTo>
                <a:close/>
                <a:moveTo>
                  <a:pt x="2456093" y="2374056"/>
                </a:moveTo>
                <a:lnTo>
                  <a:pt x="2456093" y="2889893"/>
                </a:lnTo>
                <a:lnTo>
                  <a:pt x="2566690" y="2889893"/>
                </a:lnTo>
                <a:lnTo>
                  <a:pt x="2566690" y="2706284"/>
                </a:lnTo>
                <a:lnTo>
                  <a:pt x="2632197" y="2884955"/>
                </a:lnTo>
                <a:lnTo>
                  <a:pt x="2635843" y="2883618"/>
                </a:lnTo>
                <a:lnTo>
                  <a:pt x="2635843" y="2889893"/>
                </a:lnTo>
                <a:lnTo>
                  <a:pt x="2746439" y="2889893"/>
                </a:lnTo>
                <a:lnTo>
                  <a:pt x="2746439" y="2374056"/>
                </a:lnTo>
                <a:lnTo>
                  <a:pt x="2635843" y="2374056"/>
                </a:lnTo>
                <a:lnTo>
                  <a:pt x="2635843" y="2573614"/>
                </a:lnTo>
                <a:lnTo>
                  <a:pt x="2566690" y="2385000"/>
                </a:lnTo>
                <a:lnTo>
                  <a:pt x="2566690" y="2374056"/>
                </a:lnTo>
                <a:close/>
                <a:moveTo>
                  <a:pt x="2032426" y="2374056"/>
                </a:moveTo>
                <a:lnTo>
                  <a:pt x="2032426" y="2889895"/>
                </a:lnTo>
                <a:lnTo>
                  <a:pt x="2115405" y="2889895"/>
                </a:lnTo>
                <a:lnTo>
                  <a:pt x="2143023" y="2889895"/>
                </a:lnTo>
                <a:lnTo>
                  <a:pt x="2308949" y="2889895"/>
                </a:lnTo>
                <a:lnTo>
                  <a:pt x="2308949" y="2779299"/>
                </a:lnTo>
                <a:lnTo>
                  <a:pt x="2143023" y="2779299"/>
                </a:lnTo>
                <a:lnTo>
                  <a:pt x="2143023" y="2686401"/>
                </a:lnTo>
                <a:lnTo>
                  <a:pt x="2308949" y="2686401"/>
                </a:lnTo>
                <a:lnTo>
                  <a:pt x="2308949" y="2575804"/>
                </a:lnTo>
                <a:lnTo>
                  <a:pt x="2143023" y="2575804"/>
                </a:lnTo>
                <a:lnTo>
                  <a:pt x="2143023" y="2484653"/>
                </a:lnTo>
                <a:lnTo>
                  <a:pt x="2308949" y="2484653"/>
                </a:lnTo>
                <a:lnTo>
                  <a:pt x="2308949" y="2374056"/>
                </a:lnTo>
                <a:lnTo>
                  <a:pt x="2143023" y="2374056"/>
                </a:lnTo>
                <a:lnTo>
                  <a:pt x="2115405" y="2374056"/>
                </a:lnTo>
                <a:close/>
                <a:moveTo>
                  <a:pt x="1259577" y="2374056"/>
                </a:moveTo>
                <a:cubicBezTo>
                  <a:pt x="1172187" y="2374056"/>
                  <a:pt x="1101344" y="2489530"/>
                  <a:pt x="1101344" y="2631975"/>
                </a:cubicBezTo>
                <a:cubicBezTo>
                  <a:pt x="1101344" y="2774420"/>
                  <a:pt x="1172187" y="2889894"/>
                  <a:pt x="1259577" y="2889894"/>
                </a:cubicBezTo>
                <a:cubicBezTo>
                  <a:pt x="1346967" y="2889894"/>
                  <a:pt x="1417810" y="2774420"/>
                  <a:pt x="1417810" y="2631975"/>
                </a:cubicBezTo>
                <a:cubicBezTo>
                  <a:pt x="1417810" y="2489530"/>
                  <a:pt x="1346967" y="2374056"/>
                  <a:pt x="1259577" y="2374056"/>
                </a:cubicBezTo>
                <a:close/>
                <a:moveTo>
                  <a:pt x="1599876" y="2366688"/>
                </a:moveTo>
                <a:lnTo>
                  <a:pt x="1599875" y="2882524"/>
                </a:lnTo>
                <a:lnTo>
                  <a:pt x="1710472" y="2882525"/>
                </a:lnTo>
                <a:lnTo>
                  <a:pt x="1710472" y="2723975"/>
                </a:lnTo>
                <a:cubicBezTo>
                  <a:pt x="1757507" y="2725624"/>
                  <a:pt x="1803701" y="2707003"/>
                  <a:pt x="1837929" y="2672047"/>
                </a:cubicBezTo>
                <a:cubicBezTo>
                  <a:pt x="1888884" y="2620006"/>
                  <a:pt x="1903084" y="2542214"/>
                  <a:pt x="1873801" y="2475527"/>
                </a:cubicBezTo>
                <a:cubicBezTo>
                  <a:pt x="1845275" y="2410565"/>
                  <a:pt x="1781067" y="2368851"/>
                  <a:pt x="1710472" y="2369624"/>
                </a:cubicBezTo>
                <a:lnTo>
                  <a:pt x="1710471" y="2366688"/>
                </a:lnTo>
                <a:close/>
                <a:moveTo>
                  <a:pt x="920754" y="2169815"/>
                </a:moveTo>
                <a:lnTo>
                  <a:pt x="3008986" y="2169815"/>
                </a:lnTo>
                <a:lnTo>
                  <a:pt x="3008986" y="3105919"/>
                </a:lnTo>
                <a:lnTo>
                  <a:pt x="920754" y="3105919"/>
                </a:lnTo>
                <a:close/>
                <a:moveTo>
                  <a:pt x="632722" y="1985007"/>
                </a:moveTo>
                <a:lnTo>
                  <a:pt x="632722" y="3321943"/>
                </a:lnTo>
                <a:lnTo>
                  <a:pt x="3297018" y="3321943"/>
                </a:lnTo>
                <a:lnTo>
                  <a:pt x="3297018" y="1985007"/>
                </a:lnTo>
                <a:close/>
                <a:moveTo>
                  <a:pt x="2657019" y="761679"/>
                </a:moveTo>
                <a:lnTo>
                  <a:pt x="2760733" y="1606387"/>
                </a:lnTo>
                <a:lnTo>
                  <a:pt x="2761762" y="1614761"/>
                </a:lnTo>
                <a:lnTo>
                  <a:pt x="2762330" y="1614691"/>
                </a:lnTo>
                <a:cubicBezTo>
                  <a:pt x="2780335" y="1740615"/>
                  <a:pt x="2862522" y="1833408"/>
                  <a:pt x="2948897" y="1824230"/>
                </a:cubicBezTo>
                <a:cubicBezTo>
                  <a:pt x="3036464" y="1814924"/>
                  <a:pt x="3095979" y="1704243"/>
                  <a:pt x="3083047" y="1575312"/>
                </a:cubicBezTo>
                <a:lnTo>
                  <a:pt x="3083347" y="1575275"/>
                </a:lnTo>
                <a:lnTo>
                  <a:pt x="2983448" y="761679"/>
                </a:lnTo>
                <a:close/>
                <a:moveTo>
                  <a:pt x="2205921" y="761679"/>
                </a:moveTo>
                <a:lnTo>
                  <a:pt x="2264137" y="1594263"/>
                </a:lnTo>
                <a:cubicBezTo>
                  <a:pt x="2264333" y="1597068"/>
                  <a:pt x="2264530" y="1599874"/>
                  <a:pt x="2264726" y="1602679"/>
                </a:cubicBezTo>
                <a:lnTo>
                  <a:pt x="2265297" y="1602640"/>
                </a:lnTo>
                <a:cubicBezTo>
                  <a:pt x="2276686" y="1729333"/>
                  <a:pt x="2353905" y="1826300"/>
                  <a:pt x="2440641" y="1821655"/>
                </a:cubicBezTo>
                <a:cubicBezTo>
                  <a:pt x="2528577" y="1816945"/>
                  <a:pt x="2593802" y="1709530"/>
                  <a:pt x="2587636" y="1580099"/>
                </a:cubicBezTo>
                <a:lnTo>
                  <a:pt x="2587937" y="1580078"/>
                </a:lnTo>
                <a:lnTo>
                  <a:pt x="2530706" y="761679"/>
                </a:lnTo>
                <a:close/>
                <a:moveTo>
                  <a:pt x="1761700" y="761679"/>
                </a:moveTo>
                <a:cubicBezTo>
                  <a:pt x="1761699" y="1032443"/>
                  <a:pt x="1761699" y="1303208"/>
                  <a:pt x="1761698" y="1573972"/>
                </a:cubicBezTo>
                <a:lnTo>
                  <a:pt x="1761698" y="1582410"/>
                </a:lnTo>
                <a:lnTo>
                  <a:pt x="1762270" y="1582410"/>
                </a:lnTo>
                <a:cubicBezTo>
                  <a:pt x="1764795" y="1709590"/>
                  <a:pt x="1835062" y="1811707"/>
                  <a:pt x="1921910" y="1813122"/>
                </a:cubicBezTo>
                <a:cubicBezTo>
                  <a:pt x="2009960" y="1814558"/>
                  <a:pt x="2082519" y="1711955"/>
                  <a:pt x="2085398" y="1582410"/>
                </a:cubicBezTo>
                <a:lnTo>
                  <a:pt x="2085698" y="1582410"/>
                </a:lnTo>
                <a:cubicBezTo>
                  <a:pt x="2085698" y="1308834"/>
                  <a:pt x="2085698" y="1035256"/>
                  <a:pt x="2085696" y="761679"/>
                </a:cubicBezTo>
                <a:close/>
                <a:moveTo>
                  <a:pt x="3411320" y="761678"/>
                </a:moveTo>
                <a:lnTo>
                  <a:pt x="3078803" y="761679"/>
                </a:lnTo>
                <a:lnTo>
                  <a:pt x="3277545" y="1622538"/>
                </a:lnTo>
                <a:lnTo>
                  <a:pt x="3279443" y="1630759"/>
                </a:lnTo>
                <a:lnTo>
                  <a:pt x="3280000" y="1630631"/>
                </a:lnTo>
                <a:cubicBezTo>
                  <a:pt x="3311069" y="1753983"/>
                  <a:pt x="3402507" y="1837676"/>
                  <a:pt x="3487448" y="1819520"/>
                </a:cubicBezTo>
                <a:cubicBezTo>
                  <a:pt x="3573564" y="1801112"/>
                  <a:pt x="3621183" y="1684815"/>
                  <a:pt x="3594846" y="1557943"/>
                </a:cubicBezTo>
                <a:lnTo>
                  <a:pt x="3595140" y="1557876"/>
                </a:lnTo>
                <a:close/>
                <a:moveTo>
                  <a:pt x="1633002" y="761678"/>
                </a:moveTo>
                <a:lnTo>
                  <a:pt x="1308563" y="761679"/>
                </a:lnTo>
                <a:lnTo>
                  <a:pt x="1266057" y="1572672"/>
                </a:lnTo>
                <a:lnTo>
                  <a:pt x="1265616" y="1581099"/>
                </a:lnTo>
                <a:lnTo>
                  <a:pt x="1266187" y="1581128"/>
                </a:lnTo>
                <a:cubicBezTo>
                  <a:pt x="1262052" y="1708267"/>
                  <a:pt x="1326878" y="1813921"/>
                  <a:pt x="1413534" y="1819881"/>
                </a:cubicBezTo>
                <a:cubicBezTo>
                  <a:pt x="1501387" y="1825922"/>
                  <a:pt x="1579217" y="1727257"/>
                  <a:pt x="1588872" y="1598040"/>
                </a:cubicBezTo>
                <a:lnTo>
                  <a:pt x="1589172" y="1598055"/>
                </a:lnTo>
                <a:close/>
                <a:moveTo>
                  <a:pt x="863949" y="761678"/>
                </a:moveTo>
                <a:lnTo>
                  <a:pt x="765078" y="1566901"/>
                </a:lnTo>
                <a:lnTo>
                  <a:pt x="764050" y="1575275"/>
                </a:lnTo>
                <a:lnTo>
                  <a:pt x="764617" y="1575345"/>
                </a:lnTo>
                <a:cubicBezTo>
                  <a:pt x="751624" y="1701884"/>
                  <a:pt x="808922" y="1811803"/>
                  <a:pt x="894951" y="1823794"/>
                </a:cubicBezTo>
                <a:cubicBezTo>
                  <a:pt x="982168" y="1835949"/>
                  <a:pt x="1066691" y="1742953"/>
                  <a:pt x="1085336" y="1614724"/>
                </a:cubicBezTo>
                <a:lnTo>
                  <a:pt x="1085635" y="1614761"/>
                </a:lnTo>
                <a:lnTo>
                  <a:pt x="1190378" y="761679"/>
                </a:lnTo>
                <a:close/>
                <a:moveTo>
                  <a:pt x="295535" y="441623"/>
                </a:moveTo>
                <a:lnTo>
                  <a:pt x="3583899" y="441623"/>
                </a:lnTo>
                <a:cubicBezTo>
                  <a:pt x="3610412" y="441623"/>
                  <a:pt x="3631905" y="463116"/>
                  <a:pt x="3631905" y="489629"/>
                </a:cubicBezTo>
                <a:lnTo>
                  <a:pt x="3631905" y="655863"/>
                </a:lnTo>
                <a:lnTo>
                  <a:pt x="3884522" y="1666330"/>
                </a:lnTo>
                <a:cubicBezTo>
                  <a:pt x="3909974" y="1748325"/>
                  <a:pt x="3809191" y="1900953"/>
                  <a:pt x="3631905" y="1666330"/>
                </a:cubicBezTo>
                <a:lnTo>
                  <a:pt x="3631905" y="3970014"/>
                </a:lnTo>
                <a:lnTo>
                  <a:pt x="247529" y="3970014"/>
                </a:lnTo>
                <a:lnTo>
                  <a:pt x="247529" y="1768425"/>
                </a:lnTo>
                <a:cubicBezTo>
                  <a:pt x="263724" y="1795996"/>
                  <a:pt x="288366" y="1813812"/>
                  <a:pt x="317369" y="1820473"/>
                </a:cubicBezTo>
                <a:cubicBezTo>
                  <a:pt x="403196" y="1840184"/>
                  <a:pt x="495502" y="1754908"/>
                  <a:pt x="525251" y="1628793"/>
                </a:cubicBezTo>
                <a:lnTo>
                  <a:pt x="525545" y="1628855"/>
                </a:lnTo>
                <a:lnTo>
                  <a:pt x="709866" y="761679"/>
                </a:lnTo>
                <a:lnTo>
                  <a:pt x="378634" y="761679"/>
                </a:lnTo>
                <a:lnTo>
                  <a:pt x="210380" y="1553239"/>
                </a:lnTo>
                <a:lnTo>
                  <a:pt x="208625" y="1561492"/>
                </a:lnTo>
                <a:lnTo>
                  <a:pt x="209185" y="1561611"/>
                </a:lnTo>
                <a:cubicBezTo>
                  <a:pt x="202164" y="1598200"/>
                  <a:pt x="201274" y="1633895"/>
                  <a:pt x="207433" y="1666330"/>
                </a:cubicBezTo>
                <a:cubicBezTo>
                  <a:pt x="113985" y="1883037"/>
                  <a:pt x="-32319" y="1816968"/>
                  <a:pt x="6372" y="1666330"/>
                </a:cubicBezTo>
                <a:lnTo>
                  <a:pt x="249769" y="692744"/>
                </a:lnTo>
                <a:cubicBezTo>
                  <a:pt x="247993" y="689334"/>
                  <a:pt x="247529" y="685546"/>
                  <a:pt x="247529" y="681649"/>
                </a:cubicBezTo>
                <a:lnTo>
                  <a:pt x="247529" y="489629"/>
                </a:lnTo>
                <a:cubicBezTo>
                  <a:pt x="247529" y="463116"/>
                  <a:pt x="269022" y="441623"/>
                  <a:pt x="295535" y="441623"/>
                </a:cubicBezTo>
                <a:close/>
                <a:moveTo>
                  <a:pt x="307785" y="0"/>
                </a:moveTo>
                <a:lnTo>
                  <a:pt x="3571649" y="0"/>
                </a:lnTo>
                <a:cubicBezTo>
                  <a:pt x="3604927" y="0"/>
                  <a:pt x="3631905" y="26978"/>
                  <a:pt x="3631905" y="60256"/>
                </a:cubicBezTo>
                <a:lnTo>
                  <a:pt x="3631905" y="301273"/>
                </a:lnTo>
                <a:cubicBezTo>
                  <a:pt x="3631905" y="334551"/>
                  <a:pt x="3604927" y="361529"/>
                  <a:pt x="3571649" y="361529"/>
                </a:cubicBezTo>
                <a:lnTo>
                  <a:pt x="307785" y="361529"/>
                </a:lnTo>
                <a:cubicBezTo>
                  <a:pt x="274507" y="361529"/>
                  <a:pt x="247529" y="334551"/>
                  <a:pt x="247529" y="301273"/>
                </a:cubicBezTo>
                <a:lnTo>
                  <a:pt x="247529" y="60256"/>
                </a:lnTo>
                <a:cubicBezTo>
                  <a:pt x="247529" y="26978"/>
                  <a:pt x="274507" y="0"/>
                  <a:pt x="3077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7D333C83-1733-4B6D-A120-E3F655CF0EF6}"/>
              </a:ext>
            </a:extLst>
          </p:cNvPr>
          <p:cNvSpPr/>
          <p:nvPr/>
        </p:nvSpPr>
        <p:spPr>
          <a:xfrm>
            <a:off x="1636713" y="1325700"/>
            <a:ext cx="469815" cy="412960"/>
          </a:xfrm>
          <a:custGeom>
            <a:avLst/>
            <a:gdLst>
              <a:gd name="connsiteX0" fmla="*/ 3881160 w 6010024"/>
              <a:gd name="connsiteY0" fmla="*/ 3701332 h 5282721"/>
              <a:gd name="connsiteX1" fmla="*/ 3881160 w 6010024"/>
              <a:gd name="connsiteY1" fmla="*/ 4106539 h 5282721"/>
              <a:gd name="connsiteX2" fmla="*/ 3881160 w 6010024"/>
              <a:gd name="connsiteY2" fmla="*/ 4106540 h 5282721"/>
              <a:gd name="connsiteX3" fmla="*/ 4501414 w 6010024"/>
              <a:gd name="connsiteY3" fmla="*/ 4106540 h 5282721"/>
              <a:gd name="connsiteX4" fmla="*/ 4501414 w 6010024"/>
              <a:gd name="connsiteY4" fmla="*/ 4106539 h 5282721"/>
              <a:gd name="connsiteX5" fmla="*/ 4501414 w 6010024"/>
              <a:gd name="connsiteY5" fmla="*/ 3701332 h 5282721"/>
              <a:gd name="connsiteX6" fmla="*/ 3881160 w 6010024"/>
              <a:gd name="connsiteY6" fmla="*/ 3701332 h 5282721"/>
              <a:gd name="connsiteX7" fmla="*/ 749374 w 6010024"/>
              <a:gd name="connsiteY7" fmla="*/ 3701332 h 5282721"/>
              <a:gd name="connsiteX8" fmla="*/ 749374 w 6010024"/>
              <a:gd name="connsiteY8" fmla="*/ 4107478 h 5282721"/>
              <a:gd name="connsiteX9" fmla="*/ 749374 w 6010024"/>
              <a:gd name="connsiteY9" fmla="*/ 4107479 h 5282721"/>
              <a:gd name="connsiteX10" fmla="*/ 1370097 w 6010024"/>
              <a:gd name="connsiteY10" fmla="*/ 4107479 h 5282721"/>
              <a:gd name="connsiteX11" fmla="*/ 1370097 w 6010024"/>
              <a:gd name="connsiteY11" fmla="*/ 4107478 h 5282721"/>
              <a:gd name="connsiteX12" fmla="*/ 1370097 w 6010024"/>
              <a:gd name="connsiteY12" fmla="*/ 3701332 h 5282721"/>
              <a:gd name="connsiteX13" fmla="*/ 749374 w 6010024"/>
              <a:gd name="connsiteY13" fmla="*/ 3701332 h 5282721"/>
              <a:gd name="connsiteX14" fmla="*/ 1453203 w 6010024"/>
              <a:gd name="connsiteY14" fmla="*/ 3700862 h 5282721"/>
              <a:gd name="connsiteX15" fmla="*/ 1453203 w 6010024"/>
              <a:gd name="connsiteY15" fmla="*/ 4107477 h 5282721"/>
              <a:gd name="connsiteX16" fmla="*/ 1453204 w 6010024"/>
              <a:gd name="connsiteY16" fmla="*/ 4107477 h 5282721"/>
              <a:gd name="connsiteX17" fmla="*/ 1453204 w 6010024"/>
              <a:gd name="connsiteY17" fmla="*/ 4107479 h 5282721"/>
              <a:gd name="connsiteX18" fmla="*/ 2135906 w 6010024"/>
              <a:gd name="connsiteY18" fmla="*/ 4107479 h 5282721"/>
              <a:gd name="connsiteX19" fmla="*/ 2135906 w 6010024"/>
              <a:gd name="connsiteY19" fmla="*/ 3700863 h 5282721"/>
              <a:gd name="connsiteX20" fmla="*/ 2135903 w 6010024"/>
              <a:gd name="connsiteY20" fmla="*/ 3700863 h 5282721"/>
              <a:gd name="connsiteX21" fmla="*/ 2135903 w 6010024"/>
              <a:gd name="connsiteY21" fmla="*/ 3700862 h 5282721"/>
              <a:gd name="connsiteX22" fmla="*/ 1453203 w 6010024"/>
              <a:gd name="connsiteY22" fmla="*/ 3700862 h 5282721"/>
              <a:gd name="connsiteX23" fmla="*/ 4584052 w 6010024"/>
              <a:gd name="connsiteY23" fmla="*/ 3700391 h 5282721"/>
              <a:gd name="connsiteX24" fmla="*/ 4584052 w 6010024"/>
              <a:gd name="connsiteY24" fmla="*/ 3700393 h 5282721"/>
              <a:gd name="connsiteX25" fmla="*/ 4584051 w 6010024"/>
              <a:gd name="connsiteY25" fmla="*/ 3700393 h 5282721"/>
              <a:gd name="connsiteX26" fmla="*/ 4584051 w 6010024"/>
              <a:gd name="connsiteY26" fmla="*/ 4106540 h 5282721"/>
              <a:gd name="connsiteX27" fmla="*/ 5266283 w 6010024"/>
              <a:gd name="connsiteY27" fmla="*/ 4106540 h 5282721"/>
              <a:gd name="connsiteX28" fmla="*/ 5266283 w 6010024"/>
              <a:gd name="connsiteY28" fmla="*/ 4106537 h 5282721"/>
              <a:gd name="connsiteX29" fmla="*/ 5266283 w 6010024"/>
              <a:gd name="connsiteY29" fmla="*/ 3700393 h 5282721"/>
              <a:gd name="connsiteX30" fmla="*/ 5266283 w 6010024"/>
              <a:gd name="connsiteY30" fmla="*/ 3700391 h 5282721"/>
              <a:gd name="connsiteX31" fmla="*/ 4584052 w 6010024"/>
              <a:gd name="connsiteY31" fmla="*/ 3700391 h 5282721"/>
              <a:gd name="connsiteX32" fmla="*/ 4583581 w 6010024"/>
              <a:gd name="connsiteY32" fmla="*/ 3213017 h 5282721"/>
              <a:gd name="connsiteX33" fmla="*/ 4583581 w 6010024"/>
              <a:gd name="connsiteY33" fmla="*/ 3618224 h 5282721"/>
              <a:gd name="connsiteX34" fmla="*/ 4583583 w 6010024"/>
              <a:gd name="connsiteY34" fmla="*/ 3618224 h 5282721"/>
              <a:gd name="connsiteX35" fmla="*/ 4583583 w 6010024"/>
              <a:gd name="connsiteY35" fmla="*/ 3618225 h 5282721"/>
              <a:gd name="connsiteX36" fmla="*/ 5266753 w 6010024"/>
              <a:gd name="connsiteY36" fmla="*/ 3618225 h 5282721"/>
              <a:gd name="connsiteX37" fmla="*/ 5266753 w 6010024"/>
              <a:gd name="connsiteY37" fmla="*/ 3213018 h 5282721"/>
              <a:gd name="connsiteX38" fmla="*/ 5266751 w 6010024"/>
              <a:gd name="connsiteY38" fmla="*/ 3213018 h 5282721"/>
              <a:gd name="connsiteX39" fmla="*/ 5266751 w 6010024"/>
              <a:gd name="connsiteY39" fmla="*/ 3213017 h 5282721"/>
              <a:gd name="connsiteX40" fmla="*/ 4583581 w 6010024"/>
              <a:gd name="connsiteY40" fmla="*/ 3213017 h 5282721"/>
              <a:gd name="connsiteX41" fmla="*/ 1452735 w 6010024"/>
              <a:gd name="connsiteY41" fmla="*/ 3213017 h 5282721"/>
              <a:gd name="connsiteX42" fmla="*/ 1452735 w 6010024"/>
              <a:gd name="connsiteY42" fmla="*/ 3213018 h 5282721"/>
              <a:gd name="connsiteX43" fmla="*/ 1452735 w 6010024"/>
              <a:gd name="connsiteY43" fmla="*/ 3617754 h 5282721"/>
              <a:gd name="connsiteX44" fmla="*/ 1452735 w 6010024"/>
              <a:gd name="connsiteY44" fmla="*/ 3617755 h 5282721"/>
              <a:gd name="connsiteX45" fmla="*/ 2136375 w 6010024"/>
              <a:gd name="connsiteY45" fmla="*/ 3617755 h 5282721"/>
              <a:gd name="connsiteX46" fmla="*/ 2136375 w 6010024"/>
              <a:gd name="connsiteY46" fmla="*/ 3213018 h 5282721"/>
              <a:gd name="connsiteX47" fmla="*/ 2136374 w 6010024"/>
              <a:gd name="connsiteY47" fmla="*/ 3213018 h 5282721"/>
              <a:gd name="connsiteX48" fmla="*/ 2136374 w 6010024"/>
              <a:gd name="connsiteY48" fmla="*/ 3213017 h 5282721"/>
              <a:gd name="connsiteX49" fmla="*/ 1452735 w 6010024"/>
              <a:gd name="connsiteY49" fmla="*/ 3213017 h 5282721"/>
              <a:gd name="connsiteX50" fmla="*/ 3881160 w 6010024"/>
              <a:gd name="connsiteY50" fmla="*/ 3212546 h 5282721"/>
              <a:gd name="connsiteX51" fmla="*/ 3881160 w 6010024"/>
              <a:gd name="connsiteY51" fmla="*/ 3212549 h 5282721"/>
              <a:gd name="connsiteX52" fmla="*/ 3881160 w 6010024"/>
              <a:gd name="connsiteY52" fmla="*/ 3618222 h 5282721"/>
              <a:gd name="connsiteX53" fmla="*/ 3881160 w 6010024"/>
              <a:gd name="connsiteY53" fmla="*/ 3618225 h 5282721"/>
              <a:gd name="connsiteX54" fmla="*/ 4500005 w 6010024"/>
              <a:gd name="connsiteY54" fmla="*/ 3618225 h 5282721"/>
              <a:gd name="connsiteX55" fmla="*/ 4500005 w 6010024"/>
              <a:gd name="connsiteY55" fmla="*/ 3212549 h 5282721"/>
              <a:gd name="connsiteX56" fmla="*/ 4500003 w 6010024"/>
              <a:gd name="connsiteY56" fmla="*/ 3212549 h 5282721"/>
              <a:gd name="connsiteX57" fmla="*/ 4500003 w 6010024"/>
              <a:gd name="connsiteY57" fmla="*/ 3212546 h 5282721"/>
              <a:gd name="connsiteX58" fmla="*/ 3881160 w 6010024"/>
              <a:gd name="connsiteY58" fmla="*/ 3212546 h 5282721"/>
              <a:gd name="connsiteX59" fmla="*/ 750313 w 6010024"/>
              <a:gd name="connsiteY59" fmla="*/ 3212546 h 5282721"/>
              <a:gd name="connsiteX60" fmla="*/ 750313 w 6010024"/>
              <a:gd name="connsiteY60" fmla="*/ 3212549 h 5282721"/>
              <a:gd name="connsiteX61" fmla="*/ 750313 w 6010024"/>
              <a:gd name="connsiteY61" fmla="*/ 3617753 h 5282721"/>
              <a:gd name="connsiteX62" fmla="*/ 750313 w 6010024"/>
              <a:gd name="connsiteY62" fmla="*/ 3617755 h 5282721"/>
              <a:gd name="connsiteX63" fmla="*/ 1370097 w 6010024"/>
              <a:gd name="connsiteY63" fmla="*/ 3617755 h 5282721"/>
              <a:gd name="connsiteX64" fmla="*/ 1370097 w 6010024"/>
              <a:gd name="connsiteY64" fmla="*/ 3212549 h 5282721"/>
              <a:gd name="connsiteX65" fmla="*/ 1370095 w 6010024"/>
              <a:gd name="connsiteY65" fmla="*/ 3212549 h 5282721"/>
              <a:gd name="connsiteX66" fmla="*/ 1370095 w 6010024"/>
              <a:gd name="connsiteY66" fmla="*/ 3212546 h 5282721"/>
              <a:gd name="connsiteX67" fmla="*/ 750313 w 6010024"/>
              <a:gd name="connsiteY67" fmla="*/ 3212546 h 5282721"/>
              <a:gd name="connsiteX68" fmla="*/ 3021915 w 6010024"/>
              <a:gd name="connsiteY68" fmla="*/ 2927072 h 5282721"/>
              <a:gd name="connsiteX69" fmla="*/ 5616085 w 6010024"/>
              <a:gd name="connsiteY69" fmla="*/ 2927072 h 5282721"/>
              <a:gd name="connsiteX70" fmla="*/ 5663979 w 6010024"/>
              <a:gd name="connsiteY70" fmla="*/ 2974964 h 5282721"/>
              <a:gd name="connsiteX71" fmla="*/ 5662569 w 6010024"/>
              <a:gd name="connsiteY71" fmla="*/ 5282252 h 5282721"/>
              <a:gd name="connsiteX72" fmla="*/ 3549669 w 6010024"/>
              <a:gd name="connsiteY72" fmla="*/ 5282252 h 5282721"/>
              <a:gd name="connsiteX73" fmla="*/ 3550609 w 6010024"/>
              <a:gd name="connsiteY73" fmla="*/ 5265818 h 5282721"/>
              <a:gd name="connsiteX74" fmla="*/ 3550609 w 6010024"/>
              <a:gd name="connsiteY74" fmla="*/ 3630433 h 5282721"/>
              <a:gd name="connsiteX75" fmla="*/ 3550607 w 6010024"/>
              <a:gd name="connsiteY75" fmla="*/ 3630385 h 5282721"/>
              <a:gd name="connsiteX76" fmla="*/ 3550607 w 6010024"/>
              <a:gd name="connsiteY76" fmla="*/ 3629963 h 5282721"/>
              <a:gd name="connsiteX77" fmla="*/ 3549668 w 6010024"/>
              <a:gd name="connsiteY77" fmla="*/ 3607895 h 5282721"/>
              <a:gd name="connsiteX78" fmla="*/ 2535946 w 6010024"/>
              <a:gd name="connsiteY78" fmla="*/ 3607895 h 5282721"/>
              <a:gd name="connsiteX79" fmla="*/ 2535946 w 6010024"/>
              <a:gd name="connsiteY79" fmla="*/ 3634659 h 5282721"/>
              <a:gd name="connsiteX80" fmla="*/ 2535946 w 6010024"/>
              <a:gd name="connsiteY80" fmla="*/ 3986809 h 5282721"/>
              <a:gd name="connsiteX81" fmla="*/ 2535477 w 6010024"/>
              <a:gd name="connsiteY81" fmla="*/ 5282252 h 5282721"/>
              <a:gd name="connsiteX82" fmla="*/ 2535479 w 6010024"/>
              <a:gd name="connsiteY82" fmla="*/ 5282252 h 5282721"/>
              <a:gd name="connsiteX83" fmla="*/ 2535478 w 6010024"/>
              <a:gd name="connsiteY83" fmla="*/ 5282721 h 5282721"/>
              <a:gd name="connsiteX84" fmla="*/ 328672 w 6010024"/>
              <a:gd name="connsiteY84" fmla="*/ 5282721 h 5282721"/>
              <a:gd name="connsiteX85" fmla="*/ 327733 w 6010024"/>
              <a:gd name="connsiteY85" fmla="*/ 5259244 h 5282721"/>
              <a:gd name="connsiteX86" fmla="*/ 327733 w 6010024"/>
              <a:gd name="connsiteY86" fmla="*/ 2953835 h 5282721"/>
              <a:gd name="connsiteX87" fmla="*/ 329142 w 6010024"/>
              <a:gd name="connsiteY87" fmla="*/ 2927541 h 5282721"/>
              <a:gd name="connsiteX88" fmla="*/ 364357 w 6010024"/>
              <a:gd name="connsiteY88" fmla="*/ 2927541 h 5282721"/>
              <a:gd name="connsiteX89" fmla="*/ 3021915 w 6010024"/>
              <a:gd name="connsiteY89" fmla="*/ 2927072 h 5282721"/>
              <a:gd name="connsiteX90" fmla="*/ 2093179 w 6010024"/>
              <a:gd name="connsiteY90" fmla="*/ 1601578 h 5282721"/>
              <a:gd name="connsiteX91" fmla="*/ 2093179 w 6010024"/>
              <a:gd name="connsiteY91" fmla="*/ 2220423 h 5282721"/>
              <a:gd name="connsiteX92" fmla="*/ 2942095 w 6010024"/>
              <a:gd name="connsiteY92" fmla="*/ 2220423 h 5282721"/>
              <a:gd name="connsiteX93" fmla="*/ 2942095 w 6010024"/>
              <a:gd name="connsiteY93" fmla="*/ 1601578 h 5282721"/>
              <a:gd name="connsiteX94" fmla="*/ 2093179 w 6010024"/>
              <a:gd name="connsiteY94" fmla="*/ 1601578 h 5282721"/>
              <a:gd name="connsiteX95" fmla="*/ 3058070 w 6010024"/>
              <a:gd name="connsiteY95" fmla="*/ 1600170 h 5282721"/>
              <a:gd name="connsiteX96" fmla="*/ 3058070 w 6010024"/>
              <a:gd name="connsiteY96" fmla="*/ 2219484 h 5282721"/>
              <a:gd name="connsiteX97" fmla="*/ 3906516 w 6010024"/>
              <a:gd name="connsiteY97" fmla="*/ 2219484 h 5282721"/>
              <a:gd name="connsiteX98" fmla="*/ 3906516 w 6010024"/>
              <a:gd name="connsiteY98" fmla="*/ 1600170 h 5282721"/>
              <a:gd name="connsiteX99" fmla="*/ 3058070 w 6010024"/>
              <a:gd name="connsiteY99" fmla="*/ 1600170 h 5282721"/>
              <a:gd name="connsiteX100" fmla="*/ 4187296 w 6010024"/>
              <a:gd name="connsiteY100" fmla="*/ 1145191 h 5282721"/>
              <a:gd name="connsiteX101" fmla="*/ 4187296 w 6010024"/>
              <a:gd name="connsiteY101" fmla="*/ 2358935 h 5282721"/>
              <a:gd name="connsiteX102" fmla="*/ 1777653 w 6010024"/>
              <a:gd name="connsiteY102" fmla="*/ 2358935 h 5282721"/>
              <a:gd name="connsiteX103" fmla="*/ 1777653 w 6010024"/>
              <a:gd name="connsiteY103" fmla="*/ 1156461 h 5282721"/>
              <a:gd name="connsiteX104" fmla="*/ 1721778 w 6010024"/>
              <a:gd name="connsiteY104" fmla="*/ 1239098 h 5282721"/>
              <a:gd name="connsiteX105" fmla="*/ 1722717 w 6010024"/>
              <a:gd name="connsiteY105" fmla="*/ 2408237 h 5282721"/>
              <a:gd name="connsiteX106" fmla="*/ 1722717 w 6010024"/>
              <a:gd name="connsiteY106" fmla="*/ 2435000 h 5282721"/>
              <a:gd name="connsiteX107" fmla="*/ 4247867 w 6010024"/>
              <a:gd name="connsiteY107" fmla="*/ 2435000 h 5282721"/>
              <a:gd name="connsiteX108" fmla="*/ 4249275 w 6010024"/>
              <a:gd name="connsiteY108" fmla="*/ 2426548 h 5282721"/>
              <a:gd name="connsiteX109" fmla="*/ 4249275 w 6010024"/>
              <a:gd name="connsiteY109" fmla="*/ 1208109 h 5282721"/>
              <a:gd name="connsiteX110" fmla="*/ 4242702 w 6010024"/>
              <a:gd name="connsiteY110" fmla="*/ 1189328 h 5282721"/>
              <a:gd name="connsiteX111" fmla="*/ 4187296 w 6010024"/>
              <a:gd name="connsiteY111" fmla="*/ 1145191 h 5282721"/>
              <a:gd name="connsiteX112" fmla="*/ 3057130 w 6010024"/>
              <a:gd name="connsiteY112" fmla="*/ 1133453 h 5282721"/>
              <a:gd name="connsiteX113" fmla="*/ 3057130 w 6010024"/>
              <a:gd name="connsiteY113" fmla="*/ 1538191 h 5282721"/>
              <a:gd name="connsiteX114" fmla="*/ 3905108 w 6010024"/>
              <a:gd name="connsiteY114" fmla="*/ 1538191 h 5282721"/>
              <a:gd name="connsiteX115" fmla="*/ 3905108 w 6010024"/>
              <a:gd name="connsiteY115" fmla="*/ 1133453 h 5282721"/>
              <a:gd name="connsiteX116" fmla="*/ 3057130 w 6010024"/>
              <a:gd name="connsiteY116" fmla="*/ 1133453 h 5282721"/>
              <a:gd name="connsiteX117" fmla="*/ 2093179 w 6010024"/>
              <a:gd name="connsiteY117" fmla="*/ 1132514 h 5282721"/>
              <a:gd name="connsiteX118" fmla="*/ 2093179 w 6010024"/>
              <a:gd name="connsiteY118" fmla="*/ 1538660 h 5282721"/>
              <a:gd name="connsiteX119" fmla="*/ 2941625 w 6010024"/>
              <a:gd name="connsiteY119" fmla="*/ 1538660 h 5282721"/>
              <a:gd name="connsiteX120" fmla="*/ 2941625 w 6010024"/>
              <a:gd name="connsiteY120" fmla="*/ 1132514 h 5282721"/>
              <a:gd name="connsiteX121" fmla="*/ 2093179 w 6010024"/>
              <a:gd name="connsiteY121" fmla="*/ 1132514 h 5282721"/>
              <a:gd name="connsiteX122" fmla="*/ 2987640 w 6010024"/>
              <a:gd name="connsiteY122" fmla="*/ 69961 h 5282721"/>
              <a:gd name="connsiteX123" fmla="*/ 3098450 w 6010024"/>
              <a:gd name="connsiteY123" fmla="*/ 154007 h 5282721"/>
              <a:gd name="connsiteX124" fmla="*/ 4289186 w 6010024"/>
              <a:gd name="connsiteY124" fmla="*/ 1056452 h 5282721"/>
              <a:gd name="connsiteX125" fmla="*/ 4326279 w 6010024"/>
              <a:gd name="connsiteY125" fmla="*/ 1155054 h 5282721"/>
              <a:gd name="connsiteX126" fmla="*/ 4217817 w 6010024"/>
              <a:gd name="connsiteY126" fmla="*/ 1072885 h 5282721"/>
              <a:gd name="connsiteX127" fmla="*/ 3016282 w 6010024"/>
              <a:gd name="connsiteY127" fmla="*/ 157295 h 5282721"/>
              <a:gd name="connsiteX128" fmla="*/ 2974493 w 6010024"/>
              <a:gd name="connsiteY128" fmla="*/ 156825 h 5282721"/>
              <a:gd name="connsiteX129" fmla="*/ 1685156 w 6010024"/>
              <a:gd name="connsiteY129" fmla="*/ 1139089 h 5282721"/>
              <a:gd name="connsiteX130" fmla="*/ 1664497 w 6010024"/>
              <a:gd name="connsiteY130" fmla="*/ 1154584 h 5282721"/>
              <a:gd name="connsiteX131" fmla="*/ 1697834 w 6010024"/>
              <a:gd name="connsiteY131" fmla="*/ 1059738 h 5282721"/>
              <a:gd name="connsiteX132" fmla="*/ 2975902 w 6010024"/>
              <a:gd name="connsiteY132" fmla="*/ 78413 h 5282721"/>
              <a:gd name="connsiteX133" fmla="*/ 2987640 w 6010024"/>
              <a:gd name="connsiteY133" fmla="*/ 69961 h 5282721"/>
              <a:gd name="connsiteX134" fmla="*/ 2987640 w 6010024"/>
              <a:gd name="connsiteY134" fmla="*/ 9861 h 5282721"/>
              <a:gd name="connsiteX135" fmla="*/ 2971206 w 6010024"/>
              <a:gd name="connsiteY135" fmla="*/ 21599 h 5282721"/>
              <a:gd name="connsiteX136" fmla="*/ 2292261 w 6010024"/>
              <a:gd name="connsiteY136" fmla="*/ 539494 h 5282721"/>
              <a:gd name="connsiteX137" fmla="*/ 1639141 w 6010024"/>
              <a:gd name="connsiteY137" fmla="*/ 1037199 h 5282721"/>
              <a:gd name="connsiteX138" fmla="*/ 1611908 w 6010024"/>
              <a:gd name="connsiteY138" fmla="*/ 1085561 h 5282721"/>
              <a:gd name="connsiteX139" fmla="*/ 1612846 w 6010024"/>
              <a:gd name="connsiteY139" fmla="*/ 1228768 h 5282721"/>
              <a:gd name="connsiteX140" fmla="*/ 1616133 w 6010024"/>
              <a:gd name="connsiteY140" fmla="*/ 1256940 h 5282721"/>
              <a:gd name="connsiteX141" fmla="*/ 2996091 w 6010024"/>
              <a:gd name="connsiteY141" fmla="*/ 233828 h 5282721"/>
              <a:gd name="connsiteX142" fmla="*/ 4372762 w 6010024"/>
              <a:gd name="connsiteY142" fmla="*/ 1269618 h 5282721"/>
              <a:gd name="connsiteX143" fmla="*/ 4373232 w 6010024"/>
              <a:gd name="connsiteY143" fmla="*/ 1095890 h 5282721"/>
              <a:gd name="connsiteX144" fmla="*/ 4337078 w 6010024"/>
              <a:gd name="connsiteY144" fmla="*/ 1020765 h 5282721"/>
              <a:gd name="connsiteX145" fmla="*/ 3199399 w 6010024"/>
              <a:gd name="connsiteY145" fmla="*/ 168562 h 5282721"/>
              <a:gd name="connsiteX146" fmla="*/ 2987640 w 6010024"/>
              <a:gd name="connsiteY146" fmla="*/ 9861 h 5282721"/>
              <a:gd name="connsiteX147" fmla="*/ 2986231 w 6010024"/>
              <a:gd name="connsiteY147" fmla="*/ 0 h 5282721"/>
              <a:gd name="connsiteX148" fmla="*/ 2990926 w 6010024"/>
              <a:gd name="connsiteY148" fmla="*/ 0 h 5282721"/>
              <a:gd name="connsiteX149" fmla="*/ 3006421 w 6010024"/>
              <a:gd name="connsiteY149" fmla="*/ 14086 h 5282721"/>
              <a:gd name="connsiteX150" fmla="*/ 4229554 w 6010024"/>
              <a:gd name="connsiteY150" fmla="*/ 932493 h 5282721"/>
              <a:gd name="connsiteX151" fmla="*/ 4303271 w 6010024"/>
              <a:gd name="connsiteY151" fmla="*/ 956909 h 5282721"/>
              <a:gd name="connsiteX152" fmla="*/ 5174255 w 6010024"/>
              <a:gd name="connsiteY152" fmla="*/ 955030 h 5282721"/>
              <a:gd name="connsiteX153" fmla="*/ 5235764 w 6010024"/>
              <a:gd name="connsiteY153" fmla="*/ 995880 h 5282721"/>
              <a:gd name="connsiteX154" fmla="*/ 5988426 w 6010024"/>
              <a:gd name="connsiteY154" fmla="*/ 2752404 h 5282721"/>
              <a:gd name="connsiteX155" fmla="*/ 6010024 w 6010024"/>
              <a:gd name="connsiteY155" fmla="*/ 2798419 h 5282721"/>
              <a:gd name="connsiteX156" fmla="*/ 6010024 w 6010024"/>
              <a:gd name="connsiteY156" fmla="*/ 2803114 h 5282721"/>
              <a:gd name="connsiteX157" fmla="*/ 5982322 w 6010024"/>
              <a:gd name="connsiteY157" fmla="*/ 2805462 h 5282721"/>
              <a:gd name="connsiteX158" fmla="*/ 27702 w 6010024"/>
              <a:gd name="connsiteY158" fmla="*/ 2805462 h 5282721"/>
              <a:gd name="connsiteX159" fmla="*/ 0 w 6010024"/>
              <a:gd name="connsiteY159" fmla="*/ 2803114 h 5282721"/>
              <a:gd name="connsiteX160" fmla="*/ 0 w 6010024"/>
              <a:gd name="connsiteY160" fmla="*/ 2798419 h 5282721"/>
              <a:gd name="connsiteX161" fmla="*/ 7982 w 6010024"/>
              <a:gd name="connsiteY161" fmla="*/ 2784802 h 5282721"/>
              <a:gd name="connsiteX162" fmla="*/ 775669 w 6010024"/>
              <a:gd name="connsiteY162" fmla="*/ 992124 h 5282721"/>
              <a:gd name="connsiteX163" fmla="*/ 832013 w 6010024"/>
              <a:gd name="connsiteY163" fmla="*/ 955500 h 5282721"/>
              <a:gd name="connsiteX164" fmla="*/ 1686094 w 6010024"/>
              <a:gd name="connsiteY164" fmla="*/ 957848 h 5282721"/>
              <a:gd name="connsiteX165" fmla="*/ 1768262 w 6010024"/>
              <a:gd name="connsiteY165" fmla="*/ 930146 h 5282721"/>
              <a:gd name="connsiteX166" fmla="*/ 2407766 w 6010024"/>
              <a:gd name="connsiteY166" fmla="*/ 441831 h 5282721"/>
              <a:gd name="connsiteX167" fmla="*/ 2986231 w 6010024"/>
              <a:gd name="connsiteY167" fmla="*/ 0 h 5282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6010024" h="5282721">
                <a:moveTo>
                  <a:pt x="3881160" y="3701332"/>
                </a:moveTo>
                <a:lnTo>
                  <a:pt x="3881160" y="4106539"/>
                </a:lnTo>
                <a:lnTo>
                  <a:pt x="3881160" y="4106540"/>
                </a:lnTo>
                <a:cubicBezTo>
                  <a:pt x="4088694" y="4106540"/>
                  <a:pt x="4294349" y="4106540"/>
                  <a:pt x="4501414" y="4106540"/>
                </a:cubicBezTo>
                <a:lnTo>
                  <a:pt x="4501414" y="4106539"/>
                </a:lnTo>
                <a:lnTo>
                  <a:pt x="4501414" y="3701332"/>
                </a:lnTo>
                <a:cubicBezTo>
                  <a:pt x="4293880" y="3701332"/>
                  <a:pt x="4087755" y="3701332"/>
                  <a:pt x="3881160" y="3701332"/>
                </a:cubicBezTo>
                <a:close/>
                <a:moveTo>
                  <a:pt x="749374" y="3701332"/>
                </a:moveTo>
                <a:lnTo>
                  <a:pt x="749374" y="4107478"/>
                </a:lnTo>
                <a:lnTo>
                  <a:pt x="749374" y="4107479"/>
                </a:lnTo>
                <a:cubicBezTo>
                  <a:pt x="956908" y="4107479"/>
                  <a:pt x="1163032" y="4107479"/>
                  <a:pt x="1370097" y="4107479"/>
                </a:cubicBezTo>
                <a:lnTo>
                  <a:pt x="1370097" y="4107478"/>
                </a:lnTo>
                <a:cubicBezTo>
                  <a:pt x="1370097" y="3971783"/>
                  <a:pt x="1370097" y="3837028"/>
                  <a:pt x="1370097" y="3701332"/>
                </a:cubicBezTo>
                <a:cubicBezTo>
                  <a:pt x="1163032" y="3701332"/>
                  <a:pt x="956908" y="3701332"/>
                  <a:pt x="749374" y="3701332"/>
                </a:cubicBezTo>
                <a:close/>
                <a:moveTo>
                  <a:pt x="1453203" y="3700862"/>
                </a:moveTo>
                <a:cubicBezTo>
                  <a:pt x="1453203" y="3837027"/>
                  <a:pt x="1453203" y="3971782"/>
                  <a:pt x="1453203" y="4107477"/>
                </a:cubicBezTo>
                <a:lnTo>
                  <a:pt x="1453204" y="4107477"/>
                </a:lnTo>
                <a:lnTo>
                  <a:pt x="1453204" y="4107479"/>
                </a:lnTo>
                <a:cubicBezTo>
                  <a:pt x="1681398" y="4107479"/>
                  <a:pt x="1907712" y="4107479"/>
                  <a:pt x="2135906" y="4107479"/>
                </a:cubicBezTo>
                <a:cubicBezTo>
                  <a:pt x="2135906" y="3970845"/>
                  <a:pt x="2135906" y="3836089"/>
                  <a:pt x="2135906" y="3700863"/>
                </a:cubicBezTo>
                <a:lnTo>
                  <a:pt x="2135903" y="3700863"/>
                </a:lnTo>
                <a:lnTo>
                  <a:pt x="2135903" y="3700862"/>
                </a:lnTo>
                <a:cubicBezTo>
                  <a:pt x="1907710" y="3700862"/>
                  <a:pt x="1680926" y="3700862"/>
                  <a:pt x="1453203" y="3700862"/>
                </a:cubicBezTo>
                <a:close/>
                <a:moveTo>
                  <a:pt x="4584052" y="3700391"/>
                </a:moveTo>
                <a:lnTo>
                  <a:pt x="4584052" y="3700393"/>
                </a:lnTo>
                <a:lnTo>
                  <a:pt x="4584051" y="3700393"/>
                </a:lnTo>
                <a:cubicBezTo>
                  <a:pt x="4584051" y="3837497"/>
                  <a:pt x="4584051" y="3972254"/>
                  <a:pt x="4584051" y="4106540"/>
                </a:cubicBezTo>
                <a:cubicBezTo>
                  <a:pt x="4812714" y="4106540"/>
                  <a:pt x="5039969" y="4106540"/>
                  <a:pt x="5266283" y="4106540"/>
                </a:cubicBezTo>
                <a:lnTo>
                  <a:pt x="5266283" y="4106537"/>
                </a:lnTo>
                <a:lnTo>
                  <a:pt x="5266283" y="3700393"/>
                </a:lnTo>
                <a:lnTo>
                  <a:pt x="5266283" y="3700391"/>
                </a:lnTo>
                <a:cubicBezTo>
                  <a:pt x="5038090" y="3700391"/>
                  <a:pt x="4812245" y="3700391"/>
                  <a:pt x="4584052" y="3700391"/>
                </a:cubicBezTo>
                <a:close/>
                <a:moveTo>
                  <a:pt x="4583581" y="3213017"/>
                </a:moveTo>
                <a:cubicBezTo>
                  <a:pt x="4583581" y="3348713"/>
                  <a:pt x="4583581" y="3482998"/>
                  <a:pt x="4583581" y="3618224"/>
                </a:cubicBezTo>
                <a:lnTo>
                  <a:pt x="4583583" y="3618224"/>
                </a:lnTo>
                <a:lnTo>
                  <a:pt x="4583583" y="3618225"/>
                </a:lnTo>
                <a:cubicBezTo>
                  <a:pt x="4811305" y="3618225"/>
                  <a:pt x="5037621" y="3618225"/>
                  <a:pt x="5266753" y="3618225"/>
                </a:cubicBezTo>
                <a:cubicBezTo>
                  <a:pt x="5266753" y="3482060"/>
                  <a:pt x="5266753" y="3347305"/>
                  <a:pt x="5266753" y="3213018"/>
                </a:cubicBezTo>
                <a:lnTo>
                  <a:pt x="5266751" y="3213018"/>
                </a:lnTo>
                <a:lnTo>
                  <a:pt x="5266751" y="3213017"/>
                </a:lnTo>
                <a:cubicBezTo>
                  <a:pt x="5038089" y="3213017"/>
                  <a:pt x="4810834" y="3213017"/>
                  <a:pt x="4583581" y="3213017"/>
                </a:cubicBezTo>
                <a:close/>
                <a:moveTo>
                  <a:pt x="1452735" y="3213017"/>
                </a:moveTo>
                <a:lnTo>
                  <a:pt x="1452735" y="3213018"/>
                </a:lnTo>
                <a:lnTo>
                  <a:pt x="1452735" y="3617754"/>
                </a:lnTo>
                <a:lnTo>
                  <a:pt x="1452735" y="3617755"/>
                </a:lnTo>
                <a:cubicBezTo>
                  <a:pt x="1681398" y="3617755"/>
                  <a:pt x="1908651" y="3617755"/>
                  <a:pt x="2136375" y="3617755"/>
                </a:cubicBezTo>
                <a:cubicBezTo>
                  <a:pt x="2136375" y="3482060"/>
                  <a:pt x="2136375" y="3347774"/>
                  <a:pt x="2136375" y="3213018"/>
                </a:cubicBezTo>
                <a:lnTo>
                  <a:pt x="2136374" y="3213018"/>
                </a:lnTo>
                <a:lnTo>
                  <a:pt x="2136374" y="3213017"/>
                </a:lnTo>
                <a:cubicBezTo>
                  <a:pt x="1907711" y="3213017"/>
                  <a:pt x="1679988" y="3213017"/>
                  <a:pt x="1452735" y="3213017"/>
                </a:cubicBezTo>
                <a:close/>
                <a:moveTo>
                  <a:pt x="3881160" y="3212546"/>
                </a:moveTo>
                <a:lnTo>
                  <a:pt x="3881160" y="3212549"/>
                </a:lnTo>
                <a:lnTo>
                  <a:pt x="3881160" y="3618222"/>
                </a:lnTo>
                <a:lnTo>
                  <a:pt x="3881160" y="3618225"/>
                </a:lnTo>
                <a:cubicBezTo>
                  <a:pt x="4088694" y="3618225"/>
                  <a:pt x="4294349" y="3618225"/>
                  <a:pt x="4500005" y="3618225"/>
                </a:cubicBezTo>
                <a:cubicBezTo>
                  <a:pt x="4500005" y="3482060"/>
                  <a:pt x="4500005" y="3347305"/>
                  <a:pt x="4500005" y="3212549"/>
                </a:cubicBezTo>
                <a:lnTo>
                  <a:pt x="4500003" y="3212549"/>
                </a:lnTo>
                <a:lnTo>
                  <a:pt x="4500003" y="3212546"/>
                </a:lnTo>
                <a:cubicBezTo>
                  <a:pt x="4292939" y="3212546"/>
                  <a:pt x="4087754" y="3212546"/>
                  <a:pt x="3881160" y="3212546"/>
                </a:cubicBezTo>
                <a:close/>
                <a:moveTo>
                  <a:pt x="750313" y="3212546"/>
                </a:moveTo>
                <a:lnTo>
                  <a:pt x="750313" y="3212549"/>
                </a:lnTo>
                <a:lnTo>
                  <a:pt x="750313" y="3617753"/>
                </a:lnTo>
                <a:lnTo>
                  <a:pt x="750313" y="3617755"/>
                </a:lnTo>
                <a:cubicBezTo>
                  <a:pt x="957847" y="3617755"/>
                  <a:pt x="1163502" y="3617755"/>
                  <a:pt x="1370097" y="3617755"/>
                </a:cubicBezTo>
                <a:cubicBezTo>
                  <a:pt x="1370097" y="3482060"/>
                  <a:pt x="1370097" y="3347774"/>
                  <a:pt x="1370097" y="3212549"/>
                </a:cubicBezTo>
                <a:lnTo>
                  <a:pt x="1370095" y="3212549"/>
                </a:lnTo>
                <a:lnTo>
                  <a:pt x="1370095" y="3212546"/>
                </a:lnTo>
                <a:cubicBezTo>
                  <a:pt x="1163501" y="3212546"/>
                  <a:pt x="957846" y="3212546"/>
                  <a:pt x="750313" y="3212546"/>
                </a:cubicBezTo>
                <a:close/>
                <a:moveTo>
                  <a:pt x="3021915" y="2927072"/>
                </a:moveTo>
                <a:cubicBezTo>
                  <a:pt x="3886795" y="2927072"/>
                  <a:pt x="4751205" y="2927072"/>
                  <a:pt x="5616085" y="2927072"/>
                </a:cubicBezTo>
                <a:cubicBezTo>
                  <a:pt x="5663979" y="2927072"/>
                  <a:pt x="5663979" y="2927072"/>
                  <a:pt x="5663979" y="2974964"/>
                </a:cubicBezTo>
                <a:cubicBezTo>
                  <a:pt x="5663039" y="3744060"/>
                  <a:pt x="5662569" y="4513156"/>
                  <a:pt x="5662569" y="5282252"/>
                </a:cubicBezTo>
                <a:cubicBezTo>
                  <a:pt x="4958269" y="5282252"/>
                  <a:pt x="4253969" y="5282252"/>
                  <a:pt x="3549669" y="5282252"/>
                </a:cubicBezTo>
                <a:cubicBezTo>
                  <a:pt x="3550139" y="5276617"/>
                  <a:pt x="3550609" y="5271451"/>
                  <a:pt x="3550609" y="5265818"/>
                </a:cubicBezTo>
                <a:cubicBezTo>
                  <a:pt x="3550609" y="4720690"/>
                  <a:pt x="3550609" y="4175561"/>
                  <a:pt x="3550609" y="3630433"/>
                </a:cubicBezTo>
                <a:lnTo>
                  <a:pt x="3550607" y="3630385"/>
                </a:lnTo>
                <a:lnTo>
                  <a:pt x="3550607" y="3629963"/>
                </a:lnTo>
                <a:cubicBezTo>
                  <a:pt x="3550607" y="3622920"/>
                  <a:pt x="3550138" y="3615877"/>
                  <a:pt x="3549668" y="3607895"/>
                </a:cubicBezTo>
                <a:cubicBezTo>
                  <a:pt x="3211604" y="3607895"/>
                  <a:pt x="2874949" y="3607895"/>
                  <a:pt x="2535946" y="3607895"/>
                </a:cubicBezTo>
                <a:cubicBezTo>
                  <a:pt x="2535946" y="3617755"/>
                  <a:pt x="2535946" y="3626207"/>
                  <a:pt x="2535946" y="3634659"/>
                </a:cubicBezTo>
                <a:cubicBezTo>
                  <a:pt x="2535946" y="3752042"/>
                  <a:pt x="2535946" y="3869425"/>
                  <a:pt x="2535946" y="3986809"/>
                </a:cubicBezTo>
                <a:cubicBezTo>
                  <a:pt x="2535477" y="4418779"/>
                  <a:pt x="2535477" y="4850281"/>
                  <a:pt x="2535477" y="5282252"/>
                </a:cubicBezTo>
                <a:lnTo>
                  <a:pt x="2535479" y="5282252"/>
                </a:lnTo>
                <a:lnTo>
                  <a:pt x="2535478" y="5282721"/>
                </a:lnTo>
                <a:cubicBezTo>
                  <a:pt x="1799720" y="5282721"/>
                  <a:pt x="1064430" y="5282721"/>
                  <a:pt x="328672" y="5282721"/>
                </a:cubicBezTo>
                <a:cubicBezTo>
                  <a:pt x="328203" y="5274739"/>
                  <a:pt x="327733" y="5267227"/>
                  <a:pt x="327733" y="5259244"/>
                </a:cubicBezTo>
                <a:cubicBezTo>
                  <a:pt x="327733" y="4490618"/>
                  <a:pt x="327733" y="3722461"/>
                  <a:pt x="327733" y="2953835"/>
                </a:cubicBezTo>
                <a:cubicBezTo>
                  <a:pt x="327733" y="2945854"/>
                  <a:pt x="328672" y="2937402"/>
                  <a:pt x="329142" y="2927541"/>
                </a:cubicBezTo>
                <a:cubicBezTo>
                  <a:pt x="342289" y="2927541"/>
                  <a:pt x="353088" y="2927541"/>
                  <a:pt x="364357" y="2927541"/>
                </a:cubicBezTo>
                <a:cubicBezTo>
                  <a:pt x="1250366" y="2927541"/>
                  <a:pt x="2135906" y="2927072"/>
                  <a:pt x="3021915" y="2927072"/>
                </a:cubicBezTo>
                <a:close/>
                <a:moveTo>
                  <a:pt x="2093179" y="1601578"/>
                </a:moveTo>
                <a:cubicBezTo>
                  <a:pt x="2093179" y="1809112"/>
                  <a:pt x="2093179" y="2014298"/>
                  <a:pt x="2093179" y="2220423"/>
                </a:cubicBezTo>
                <a:cubicBezTo>
                  <a:pt x="2376308" y="2220423"/>
                  <a:pt x="2658027" y="2220423"/>
                  <a:pt x="2942095" y="2220423"/>
                </a:cubicBezTo>
                <a:cubicBezTo>
                  <a:pt x="2942095" y="2012889"/>
                  <a:pt x="2942095" y="1807233"/>
                  <a:pt x="2942095" y="1601578"/>
                </a:cubicBezTo>
                <a:cubicBezTo>
                  <a:pt x="2658027" y="1601578"/>
                  <a:pt x="2375368" y="1601578"/>
                  <a:pt x="2093179" y="1601578"/>
                </a:cubicBezTo>
                <a:close/>
                <a:moveTo>
                  <a:pt x="3058070" y="1600170"/>
                </a:moveTo>
                <a:cubicBezTo>
                  <a:pt x="3058070" y="1808173"/>
                  <a:pt x="3058070" y="2013828"/>
                  <a:pt x="3058070" y="2219484"/>
                </a:cubicBezTo>
                <a:cubicBezTo>
                  <a:pt x="3342137" y="2219484"/>
                  <a:pt x="3623857" y="2219484"/>
                  <a:pt x="3906516" y="2219484"/>
                </a:cubicBezTo>
                <a:cubicBezTo>
                  <a:pt x="3906516" y="2012420"/>
                  <a:pt x="3906516" y="1806764"/>
                  <a:pt x="3906516" y="1600170"/>
                </a:cubicBezTo>
                <a:cubicBezTo>
                  <a:pt x="3621509" y="1600170"/>
                  <a:pt x="3339789" y="1600170"/>
                  <a:pt x="3058070" y="1600170"/>
                </a:cubicBezTo>
                <a:close/>
                <a:moveTo>
                  <a:pt x="4187296" y="1145191"/>
                </a:moveTo>
                <a:cubicBezTo>
                  <a:pt x="4187296" y="1554625"/>
                  <a:pt x="4187296" y="1956545"/>
                  <a:pt x="4187296" y="2358935"/>
                </a:cubicBezTo>
                <a:cubicBezTo>
                  <a:pt x="3383926" y="2358935"/>
                  <a:pt x="2582432" y="2358935"/>
                  <a:pt x="1777653" y="2358935"/>
                </a:cubicBezTo>
                <a:cubicBezTo>
                  <a:pt x="1777653" y="1957484"/>
                  <a:pt x="1777653" y="1557442"/>
                  <a:pt x="1777653" y="1156461"/>
                </a:cubicBezTo>
                <a:cubicBezTo>
                  <a:pt x="1735864" y="1170547"/>
                  <a:pt x="1721778" y="1196840"/>
                  <a:pt x="1721778" y="1239098"/>
                </a:cubicBezTo>
                <a:cubicBezTo>
                  <a:pt x="1723187" y="1628811"/>
                  <a:pt x="1722717" y="2018523"/>
                  <a:pt x="1722717" y="2408237"/>
                </a:cubicBezTo>
                <a:cubicBezTo>
                  <a:pt x="1722717" y="2417158"/>
                  <a:pt x="1722717" y="2426548"/>
                  <a:pt x="1722717" y="2435000"/>
                </a:cubicBezTo>
                <a:cubicBezTo>
                  <a:pt x="2566938" y="2435000"/>
                  <a:pt x="3407402" y="2435000"/>
                  <a:pt x="4247867" y="2435000"/>
                </a:cubicBezTo>
                <a:cubicBezTo>
                  <a:pt x="4248336" y="2430774"/>
                  <a:pt x="4249275" y="2428426"/>
                  <a:pt x="4249275" y="2426548"/>
                </a:cubicBezTo>
                <a:cubicBezTo>
                  <a:pt x="4249275" y="2020402"/>
                  <a:pt x="4249275" y="1614256"/>
                  <a:pt x="4249275" y="1208109"/>
                </a:cubicBezTo>
                <a:cubicBezTo>
                  <a:pt x="4249275" y="1202005"/>
                  <a:pt x="4246927" y="1193084"/>
                  <a:pt x="4242702" y="1189328"/>
                </a:cubicBezTo>
                <a:cubicBezTo>
                  <a:pt x="4227207" y="1175242"/>
                  <a:pt x="4209834" y="1162565"/>
                  <a:pt x="4187296" y="1145191"/>
                </a:cubicBezTo>
                <a:close/>
                <a:moveTo>
                  <a:pt x="3057130" y="1133453"/>
                </a:moveTo>
                <a:cubicBezTo>
                  <a:pt x="3057130" y="1269149"/>
                  <a:pt x="3057130" y="1402966"/>
                  <a:pt x="3057130" y="1538191"/>
                </a:cubicBezTo>
                <a:cubicBezTo>
                  <a:pt x="3341668" y="1538191"/>
                  <a:pt x="3623388" y="1538191"/>
                  <a:pt x="3905108" y="1538191"/>
                </a:cubicBezTo>
                <a:cubicBezTo>
                  <a:pt x="3905108" y="1402027"/>
                  <a:pt x="3905108" y="1267270"/>
                  <a:pt x="3905108" y="1133453"/>
                </a:cubicBezTo>
                <a:cubicBezTo>
                  <a:pt x="3621509" y="1133453"/>
                  <a:pt x="3339320" y="1133453"/>
                  <a:pt x="3057130" y="1133453"/>
                </a:cubicBezTo>
                <a:close/>
                <a:moveTo>
                  <a:pt x="2093179" y="1132514"/>
                </a:moveTo>
                <a:cubicBezTo>
                  <a:pt x="2093179" y="1269618"/>
                  <a:pt x="2093179" y="1404374"/>
                  <a:pt x="2093179" y="1538660"/>
                </a:cubicBezTo>
                <a:cubicBezTo>
                  <a:pt x="2377246" y="1538660"/>
                  <a:pt x="2659436" y="1538660"/>
                  <a:pt x="2941625" y="1538660"/>
                </a:cubicBezTo>
                <a:cubicBezTo>
                  <a:pt x="2941625" y="1402496"/>
                  <a:pt x="2941625" y="1267740"/>
                  <a:pt x="2941625" y="1132514"/>
                </a:cubicBezTo>
                <a:cubicBezTo>
                  <a:pt x="2658027" y="1132514"/>
                  <a:pt x="2376777" y="1132514"/>
                  <a:pt x="2093179" y="1132514"/>
                </a:cubicBezTo>
                <a:close/>
                <a:moveTo>
                  <a:pt x="2987640" y="69961"/>
                </a:moveTo>
                <a:cubicBezTo>
                  <a:pt x="3024264" y="97663"/>
                  <a:pt x="3061357" y="125835"/>
                  <a:pt x="3098450" y="154007"/>
                </a:cubicBezTo>
                <a:cubicBezTo>
                  <a:pt x="3495206" y="454979"/>
                  <a:pt x="3891491" y="756419"/>
                  <a:pt x="4289186" y="1056452"/>
                </a:cubicBezTo>
                <a:cubicBezTo>
                  <a:pt x="4323932" y="1082745"/>
                  <a:pt x="4336609" y="1111387"/>
                  <a:pt x="4326279" y="1155054"/>
                </a:cubicBezTo>
                <a:cubicBezTo>
                  <a:pt x="4289655" y="1127351"/>
                  <a:pt x="4253502" y="1100118"/>
                  <a:pt x="4217817" y="1072885"/>
                </a:cubicBezTo>
                <a:cubicBezTo>
                  <a:pt x="3817305" y="767688"/>
                  <a:pt x="3416324" y="462961"/>
                  <a:pt x="3016282" y="157295"/>
                </a:cubicBezTo>
                <a:cubicBezTo>
                  <a:pt x="3000788" y="145556"/>
                  <a:pt x="2990927" y="144617"/>
                  <a:pt x="2974493" y="156825"/>
                </a:cubicBezTo>
                <a:cubicBezTo>
                  <a:pt x="2544871" y="484559"/>
                  <a:pt x="2115248" y="811824"/>
                  <a:pt x="1685156" y="1139089"/>
                </a:cubicBezTo>
                <a:cubicBezTo>
                  <a:pt x="1679053" y="1143784"/>
                  <a:pt x="1672948" y="1148480"/>
                  <a:pt x="1664497" y="1154584"/>
                </a:cubicBezTo>
                <a:cubicBezTo>
                  <a:pt x="1656515" y="1114204"/>
                  <a:pt x="1663088" y="1086032"/>
                  <a:pt x="1697834" y="1059738"/>
                </a:cubicBezTo>
                <a:cubicBezTo>
                  <a:pt x="2124639" y="733412"/>
                  <a:pt x="2550036" y="405678"/>
                  <a:pt x="2975902" y="78413"/>
                </a:cubicBezTo>
                <a:cubicBezTo>
                  <a:pt x="2979189" y="76065"/>
                  <a:pt x="2982006" y="73717"/>
                  <a:pt x="2987640" y="69961"/>
                </a:cubicBezTo>
                <a:close/>
                <a:moveTo>
                  <a:pt x="2987640" y="9861"/>
                </a:moveTo>
                <a:cubicBezTo>
                  <a:pt x="2981066" y="14556"/>
                  <a:pt x="2975901" y="17843"/>
                  <a:pt x="2971206" y="21599"/>
                </a:cubicBezTo>
                <a:cubicBezTo>
                  <a:pt x="2744891" y="193918"/>
                  <a:pt x="2518576" y="366706"/>
                  <a:pt x="2292261" y="539494"/>
                </a:cubicBezTo>
                <a:cubicBezTo>
                  <a:pt x="2074398" y="705239"/>
                  <a:pt x="1857004" y="871454"/>
                  <a:pt x="1639141" y="1037199"/>
                </a:cubicBezTo>
                <a:cubicBezTo>
                  <a:pt x="1622707" y="1049877"/>
                  <a:pt x="1610969" y="1063023"/>
                  <a:pt x="1611908" y="1085561"/>
                </a:cubicBezTo>
                <a:cubicBezTo>
                  <a:pt x="1612846" y="1133453"/>
                  <a:pt x="1612377" y="1180876"/>
                  <a:pt x="1612846" y="1228768"/>
                </a:cubicBezTo>
                <a:cubicBezTo>
                  <a:pt x="1612846" y="1236750"/>
                  <a:pt x="1614724" y="1244733"/>
                  <a:pt x="1616133" y="1256940"/>
                </a:cubicBezTo>
                <a:cubicBezTo>
                  <a:pt x="2085666" y="924042"/>
                  <a:pt x="2534540" y="571422"/>
                  <a:pt x="2996091" y="233828"/>
                </a:cubicBezTo>
                <a:cubicBezTo>
                  <a:pt x="3452947" y="578935"/>
                  <a:pt x="3906516" y="927798"/>
                  <a:pt x="4372762" y="1269618"/>
                </a:cubicBezTo>
                <a:cubicBezTo>
                  <a:pt x="4372762" y="1206700"/>
                  <a:pt x="4370884" y="1151295"/>
                  <a:pt x="4373232" y="1095890"/>
                </a:cubicBezTo>
                <a:cubicBezTo>
                  <a:pt x="4374640" y="1062554"/>
                  <a:pt x="4363842" y="1040955"/>
                  <a:pt x="4337078" y="1020765"/>
                </a:cubicBezTo>
                <a:cubicBezTo>
                  <a:pt x="3957695" y="737167"/>
                  <a:pt x="3578782" y="452630"/>
                  <a:pt x="3199399" y="168562"/>
                </a:cubicBezTo>
                <a:cubicBezTo>
                  <a:pt x="3128969" y="115506"/>
                  <a:pt x="3058539" y="62917"/>
                  <a:pt x="2987640" y="9861"/>
                </a:cubicBezTo>
                <a:close/>
                <a:moveTo>
                  <a:pt x="2986231" y="0"/>
                </a:moveTo>
                <a:cubicBezTo>
                  <a:pt x="2987640" y="0"/>
                  <a:pt x="2989517" y="0"/>
                  <a:pt x="2990926" y="0"/>
                </a:cubicBezTo>
                <a:cubicBezTo>
                  <a:pt x="2996091" y="4696"/>
                  <a:pt x="3000786" y="9861"/>
                  <a:pt x="3006421" y="14086"/>
                </a:cubicBezTo>
                <a:cubicBezTo>
                  <a:pt x="3413976" y="320222"/>
                  <a:pt x="3822000" y="626357"/>
                  <a:pt x="4229554" y="932493"/>
                </a:cubicBezTo>
                <a:cubicBezTo>
                  <a:pt x="4252092" y="949396"/>
                  <a:pt x="4275569" y="956909"/>
                  <a:pt x="4303271" y="956909"/>
                </a:cubicBezTo>
                <a:cubicBezTo>
                  <a:pt x="4593442" y="955970"/>
                  <a:pt x="4883614" y="956439"/>
                  <a:pt x="5174255" y="955030"/>
                </a:cubicBezTo>
                <a:cubicBezTo>
                  <a:pt x="5206654" y="955030"/>
                  <a:pt x="5223087" y="966300"/>
                  <a:pt x="5235764" y="995880"/>
                </a:cubicBezTo>
                <a:cubicBezTo>
                  <a:pt x="5486026" y="1581857"/>
                  <a:pt x="5737226" y="2166896"/>
                  <a:pt x="5988426" y="2752404"/>
                </a:cubicBezTo>
                <a:cubicBezTo>
                  <a:pt x="5994999" y="2767899"/>
                  <a:pt x="6002981" y="2782924"/>
                  <a:pt x="6010024" y="2798419"/>
                </a:cubicBezTo>
                <a:cubicBezTo>
                  <a:pt x="6010024" y="2799827"/>
                  <a:pt x="6010024" y="2801705"/>
                  <a:pt x="6010024" y="2803114"/>
                </a:cubicBezTo>
                <a:cubicBezTo>
                  <a:pt x="6000634" y="2804053"/>
                  <a:pt x="5991712" y="2805462"/>
                  <a:pt x="5982322" y="2805462"/>
                </a:cubicBezTo>
                <a:cubicBezTo>
                  <a:pt x="3997606" y="2805462"/>
                  <a:pt x="2012889" y="2805462"/>
                  <a:pt x="27702" y="2805462"/>
                </a:cubicBezTo>
                <a:cubicBezTo>
                  <a:pt x="18311" y="2805462"/>
                  <a:pt x="9390" y="2804053"/>
                  <a:pt x="0" y="2803114"/>
                </a:cubicBezTo>
                <a:cubicBezTo>
                  <a:pt x="0" y="2801705"/>
                  <a:pt x="0" y="2799827"/>
                  <a:pt x="0" y="2798419"/>
                </a:cubicBezTo>
                <a:cubicBezTo>
                  <a:pt x="2817" y="2793723"/>
                  <a:pt x="6104" y="2789498"/>
                  <a:pt x="7982" y="2784802"/>
                </a:cubicBezTo>
                <a:cubicBezTo>
                  <a:pt x="264347" y="2187086"/>
                  <a:pt x="520243" y="1589840"/>
                  <a:pt x="775669" y="992124"/>
                </a:cubicBezTo>
                <a:cubicBezTo>
                  <a:pt x="787407" y="964891"/>
                  <a:pt x="802432" y="955030"/>
                  <a:pt x="832013" y="955500"/>
                </a:cubicBezTo>
                <a:cubicBezTo>
                  <a:pt x="1116550" y="956909"/>
                  <a:pt x="1401557" y="956909"/>
                  <a:pt x="1686094" y="957848"/>
                </a:cubicBezTo>
                <a:cubicBezTo>
                  <a:pt x="1717553" y="957848"/>
                  <a:pt x="1743377" y="948927"/>
                  <a:pt x="1768262" y="930146"/>
                </a:cubicBezTo>
                <a:cubicBezTo>
                  <a:pt x="1980960" y="767217"/>
                  <a:pt x="2194598" y="604759"/>
                  <a:pt x="2407766" y="441831"/>
                </a:cubicBezTo>
                <a:cubicBezTo>
                  <a:pt x="2600745" y="294397"/>
                  <a:pt x="2793722" y="146964"/>
                  <a:pt x="2986231" y="0"/>
                </a:cubicBezTo>
                <a:close/>
              </a:path>
            </a:pathLst>
          </a:custGeom>
          <a:solidFill>
            <a:schemeClr val="accent2"/>
          </a:solidFill>
          <a:ln w="609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6" name="Graphic 2">
            <a:extLst>
              <a:ext uri="{FF2B5EF4-FFF2-40B4-BE49-F238E27FC236}">
                <a16:creationId xmlns:a16="http://schemas.microsoft.com/office/drawing/2014/main" id="{7B75936C-F06E-4296-A2D5-154DB63D740E}"/>
              </a:ext>
            </a:extLst>
          </p:cNvPr>
          <p:cNvSpPr/>
          <p:nvPr/>
        </p:nvSpPr>
        <p:spPr>
          <a:xfrm>
            <a:off x="2246860" y="1216971"/>
            <a:ext cx="502603" cy="521689"/>
          </a:xfrm>
          <a:custGeom>
            <a:avLst/>
            <a:gdLst>
              <a:gd name="connsiteX0" fmla="*/ 2107883 w 2257425"/>
              <a:gd name="connsiteY0" fmla="*/ 1311593 h 2343150"/>
              <a:gd name="connsiteX1" fmla="*/ 2044065 w 2257425"/>
              <a:gd name="connsiteY1" fmla="*/ 0 h 2343150"/>
              <a:gd name="connsiteX2" fmla="*/ 1905000 w 2257425"/>
              <a:gd name="connsiteY2" fmla="*/ 0 h 2343150"/>
              <a:gd name="connsiteX3" fmla="*/ 1843088 w 2257425"/>
              <a:gd name="connsiteY3" fmla="*/ 1312545 h 2343150"/>
              <a:gd name="connsiteX4" fmla="*/ 1762125 w 2257425"/>
              <a:gd name="connsiteY4" fmla="*/ 1315403 h 2343150"/>
              <a:gd name="connsiteX5" fmla="*/ 1698308 w 2257425"/>
              <a:gd name="connsiteY5" fmla="*/ 269558 h 2343150"/>
              <a:gd name="connsiteX6" fmla="*/ 1556385 w 2257425"/>
              <a:gd name="connsiteY6" fmla="*/ 269558 h 2343150"/>
              <a:gd name="connsiteX7" fmla="*/ 1495425 w 2257425"/>
              <a:gd name="connsiteY7" fmla="*/ 1320165 h 2343150"/>
              <a:gd name="connsiteX8" fmla="*/ 1379220 w 2257425"/>
              <a:gd name="connsiteY8" fmla="*/ 1325880 h 2343150"/>
              <a:gd name="connsiteX9" fmla="*/ 1379220 w 2257425"/>
              <a:gd name="connsiteY9" fmla="*/ 1153478 h 2343150"/>
              <a:gd name="connsiteX10" fmla="*/ 1321118 w 2257425"/>
              <a:gd name="connsiteY10" fmla="*/ 1050608 h 2343150"/>
              <a:gd name="connsiteX11" fmla="*/ 1305878 w 2257425"/>
              <a:gd name="connsiteY11" fmla="*/ 1036320 h 2343150"/>
              <a:gd name="connsiteX12" fmla="*/ 1239203 w 2257425"/>
              <a:gd name="connsiteY12" fmla="*/ 1029653 h 2343150"/>
              <a:gd name="connsiteX13" fmla="*/ 1205865 w 2257425"/>
              <a:gd name="connsiteY13" fmla="*/ 1060133 h 2343150"/>
              <a:gd name="connsiteX14" fmla="*/ 1163003 w 2257425"/>
              <a:gd name="connsiteY14" fmla="*/ 1141095 h 2343150"/>
              <a:gd name="connsiteX15" fmla="*/ 1132523 w 2257425"/>
              <a:gd name="connsiteY15" fmla="*/ 1168718 h 2343150"/>
              <a:gd name="connsiteX16" fmla="*/ 1103948 w 2257425"/>
              <a:gd name="connsiteY16" fmla="*/ 1197293 h 2343150"/>
              <a:gd name="connsiteX17" fmla="*/ 1103948 w 2257425"/>
              <a:gd name="connsiteY17" fmla="*/ 1243965 h 2343150"/>
              <a:gd name="connsiteX18" fmla="*/ 1095375 w 2257425"/>
              <a:gd name="connsiteY18" fmla="*/ 1259205 h 2343150"/>
              <a:gd name="connsiteX19" fmla="*/ 1084898 w 2257425"/>
              <a:gd name="connsiteY19" fmla="*/ 1243013 h 2343150"/>
              <a:gd name="connsiteX20" fmla="*/ 1082040 w 2257425"/>
              <a:gd name="connsiteY20" fmla="*/ 1167765 h 2343150"/>
              <a:gd name="connsiteX21" fmla="*/ 1082040 w 2257425"/>
              <a:gd name="connsiteY21" fmla="*/ 967740 h 2343150"/>
              <a:gd name="connsiteX22" fmla="*/ 1052513 w 2257425"/>
              <a:gd name="connsiteY22" fmla="*/ 934403 h 2343150"/>
              <a:gd name="connsiteX23" fmla="*/ 835343 w 2257425"/>
              <a:gd name="connsiteY23" fmla="*/ 934403 h 2343150"/>
              <a:gd name="connsiteX24" fmla="*/ 809625 w 2257425"/>
              <a:gd name="connsiteY24" fmla="*/ 962025 h 2343150"/>
              <a:gd name="connsiteX25" fmla="*/ 810578 w 2257425"/>
              <a:gd name="connsiteY25" fmla="*/ 1013460 h 2343150"/>
              <a:gd name="connsiteX26" fmla="*/ 787718 w 2257425"/>
              <a:gd name="connsiteY26" fmla="*/ 1050608 h 2343150"/>
              <a:gd name="connsiteX27" fmla="*/ 727710 w 2257425"/>
              <a:gd name="connsiteY27" fmla="*/ 1145858 h 2343150"/>
              <a:gd name="connsiteX28" fmla="*/ 727710 w 2257425"/>
              <a:gd name="connsiteY28" fmla="*/ 1238250 h 2343150"/>
              <a:gd name="connsiteX29" fmla="*/ 679133 w 2257425"/>
              <a:gd name="connsiteY29" fmla="*/ 1285875 h 2343150"/>
              <a:gd name="connsiteX30" fmla="*/ 634365 w 2257425"/>
              <a:gd name="connsiteY30" fmla="*/ 1329690 h 2343150"/>
              <a:gd name="connsiteX31" fmla="*/ 631508 w 2257425"/>
              <a:gd name="connsiteY31" fmla="*/ 1626870 h 2343150"/>
              <a:gd name="connsiteX32" fmla="*/ 564833 w 2257425"/>
              <a:gd name="connsiteY32" fmla="*/ 1503045 h 2343150"/>
              <a:gd name="connsiteX33" fmla="*/ 330518 w 2257425"/>
              <a:gd name="connsiteY33" fmla="*/ 1635443 h 2343150"/>
              <a:gd name="connsiteX34" fmla="*/ 259080 w 2257425"/>
              <a:gd name="connsiteY34" fmla="*/ 1503998 h 2343150"/>
              <a:gd name="connsiteX35" fmla="*/ 3810 w 2257425"/>
              <a:gd name="connsiteY35" fmla="*/ 1649730 h 2343150"/>
              <a:gd name="connsiteX36" fmla="*/ 0 w 2257425"/>
              <a:gd name="connsiteY36" fmla="*/ 2349818 h 2343150"/>
              <a:gd name="connsiteX37" fmla="*/ 2255520 w 2257425"/>
              <a:gd name="connsiteY37" fmla="*/ 2349818 h 2343150"/>
              <a:gd name="connsiteX38" fmla="*/ 2259330 w 2257425"/>
              <a:gd name="connsiteY38" fmla="*/ 1314450 h 2343150"/>
              <a:gd name="connsiteX39" fmla="*/ 2107883 w 2257425"/>
              <a:gd name="connsiteY39" fmla="*/ 1311593 h 2343150"/>
              <a:gd name="connsiteX40" fmla="*/ 943928 w 2257425"/>
              <a:gd name="connsiteY40" fmla="*/ 1273493 h 2343150"/>
              <a:gd name="connsiteX41" fmla="*/ 962025 w 2257425"/>
              <a:gd name="connsiteY41" fmla="*/ 1253490 h 2343150"/>
              <a:gd name="connsiteX42" fmla="*/ 982028 w 2257425"/>
              <a:gd name="connsiteY42" fmla="*/ 1274445 h 2343150"/>
              <a:gd name="connsiteX43" fmla="*/ 982028 w 2257425"/>
              <a:gd name="connsiteY43" fmla="*/ 1330643 h 2343150"/>
              <a:gd name="connsiteX44" fmla="*/ 982980 w 2257425"/>
              <a:gd name="connsiteY44" fmla="*/ 1330643 h 2343150"/>
              <a:gd name="connsiteX45" fmla="*/ 982980 w 2257425"/>
              <a:gd name="connsiteY45" fmla="*/ 1383983 h 2343150"/>
              <a:gd name="connsiteX46" fmla="*/ 1015365 w 2257425"/>
              <a:gd name="connsiteY46" fmla="*/ 1415415 h 2343150"/>
              <a:gd name="connsiteX47" fmla="*/ 1083945 w 2257425"/>
              <a:gd name="connsiteY47" fmla="*/ 1415415 h 2343150"/>
              <a:gd name="connsiteX48" fmla="*/ 1104900 w 2257425"/>
              <a:gd name="connsiteY48" fmla="*/ 1434465 h 2343150"/>
              <a:gd name="connsiteX49" fmla="*/ 1076325 w 2257425"/>
              <a:gd name="connsiteY49" fmla="*/ 1478280 h 2343150"/>
              <a:gd name="connsiteX50" fmla="*/ 1065848 w 2257425"/>
              <a:gd name="connsiteY50" fmla="*/ 1502093 h 2343150"/>
              <a:gd name="connsiteX51" fmla="*/ 1065848 w 2257425"/>
              <a:gd name="connsiteY51" fmla="*/ 1631633 h 2343150"/>
              <a:gd name="connsiteX52" fmla="*/ 1040130 w 2257425"/>
              <a:gd name="connsiteY52" fmla="*/ 1657350 h 2343150"/>
              <a:gd name="connsiteX53" fmla="*/ 964883 w 2257425"/>
              <a:gd name="connsiteY53" fmla="*/ 1657350 h 2343150"/>
              <a:gd name="connsiteX54" fmla="*/ 944880 w 2257425"/>
              <a:gd name="connsiteY54" fmla="*/ 1637348 h 2343150"/>
              <a:gd name="connsiteX55" fmla="*/ 943928 w 2257425"/>
              <a:gd name="connsiteY55" fmla="*/ 1273493 h 2343150"/>
              <a:gd name="connsiteX56" fmla="*/ 858203 w 2257425"/>
              <a:gd name="connsiteY56" fmla="*/ 992505 h 2343150"/>
              <a:gd name="connsiteX57" fmla="*/ 882968 w 2257425"/>
              <a:gd name="connsiteY57" fmla="*/ 980123 h 2343150"/>
              <a:gd name="connsiteX58" fmla="*/ 1009650 w 2257425"/>
              <a:gd name="connsiteY58" fmla="*/ 980123 h 2343150"/>
              <a:gd name="connsiteX59" fmla="*/ 1035368 w 2257425"/>
              <a:gd name="connsiteY59" fmla="*/ 1006793 h 2343150"/>
              <a:gd name="connsiteX60" fmla="*/ 1035368 w 2257425"/>
              <a:gd name="connsiteY60" fmla="*/ 1138238 h 2343150"/>
              <a:gd name="connsiteX61" fmla="*/ 1036320 w 2257425"/>
              <a:gd name="connsiteY61" fmla="*/ 1138238 h 2343150"/>
              <a:gd name="connsiteX62" fmla="*/ 1036320 w 2257425"/>
              <a:gd name="connsiteY62" fmla="*/ 1267778 h 2343150"/>
              <a:gd name="connsiteX63" fmla="*/ 1075373 w 2257425"/>
              <a:gd name="connsiteY63" fmla="*/ 1307783 h 2343150"/>
              <a:gd name="connsiteX64" fmla="*/ 1104900 w 2257425"/>
              <a:gd name="connsiteY64" fmla="*/ 1358265 h 2343150"/>
              <a:gd name="connsiteX65" fmla="*/ 1070610 w 2257425"/>
              <a:gd name="connsiteY65" fmla="*/ 1378268 h 2343150"/>
              <a:gd name="connsiteX66" fmla="*/ 1062990 w 2257425"/>
              <a:gd name="connsiteY66" fmla="*/ 1377315 h 2343150"/>
              <a:gd name="connsiteX67" fmla="*/ 1019175 w 2257425"/>
              <a:gd name="connsiteY67" fmla="*/ 1329690 h 2343150"/>
              <a:gd name="connsiteX68" fmla="*/ 1020128 w 2257425"/>
              <a:gd name="connsiteY68" fmla="*/ 1239203 h 2343150"/>
              <a:gd name="connsiteX69" fmla="*/ 1002983 w 2257425"/>
              <a:gd name="connsiteY69" fmla="*/ 1219200 h 2343150"/>
              <a:gd name="connsiteX70" fmla="*/ 990600 w 2257425"/>
              <a:gd name="connsiteY70" fmla="*/ 1218248 h 2343150"/>
              <a:gd name="connsiteX71" fmla="*/ 944880 w 2257425"/>
              <a:gd name="connsiteY71" fmla="*/ 1168718 h 2343150"/>
              <a:gd name="connsiteX72" fmla="*/ 870585 w 2257425"/>
              <a:gd name="connsiteY72" fmla="*/ 1042035 h 2343150"/>
              <a:gd name="connsiteX73" fmla="*/ 858203 w 2257425"/>
              <a:gd name="connsiteY73" fmla="*/ 992505 h 2343150"/>
              <a:gd name="connsiteX74" fmla="*/ 680085 w 2257425"/>
              <a:gd name="connsiteY74" fmla="*/ 1354455 h 2343150"/>
              <a:gd name="connsiteX75" fmla="*/ 704850 w 2257425"/>
              <a:gd name="connsiteY75" fmla="*/ 1331595 h 2343150"/>
              <a:gd name="connsiteX76" fmla="*/ 726758 w 2257425"/>
              <a:gd name="connsiteY76" fmla="*/ 1355408 h 2343150"/>
              <a:gd name="connsiteX77" fmla="*/ 726758 w 2257425"/>
              <a:gd name="connsiteY77" fmla="*/ 1496378 h 2343150"/>
              <a:gd name="connsiteX78" fmla="*/ 726758 w 2257425"/>
              <a:gd name="connsiteY78" fmla="*/ 1632585 h 2343150"/>
              <a:gd name="connsiteX79" fmla="*/ 702945 w 2257425"/>
              <a:gd name="connsiteY79" fmla="*/ 1657350 h 2343150"/>
              <a:gd name="connsiteX80" fmla="*/ 679133 w 2257425"/>
              <a:gd name="connsiteY80" fmla="*/ 1632585 h 2343150"/>
              <a:gd name="connsiteX81" fmla="*/ 680085 w 2257425"/>
              <a:gd name="connsiteY81" fmla="*/ 1354455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257425" h="2343150">
                <a:moveTo>
                  <a:pt x="2107883" y="1311593"/>
                </a:moveTo>
                <a:lnTo>
                  <a:pt x="2044065" y="0"/>
                </a:lnTo>
                <a:lnTo>
                  <a:pt x="1905000" y="0"/>
                </a:lnTo>
                <a:lnTo>
                  <a:pt x="1843088" y="1312545"/>
                </a:lnTo>
                <a:lnTo>
                  <a:pt x="1762125" y="1315403"/>
                </a:lnTo>
                <a:lnTo>
                  <a:pt x="1698308" y="269558"/>
                </a:lnTo>
                <a:lnTo>
                  <a:pt x="1556385" y="269558"/>
                </a:lnTo>
                <a:lnTo>
                  <a:pt x="1495425" y="1320165"/>
                </a:lnTo>
                <a:lnTo>
                  <a:pt x="1379220" y="1325880"/>
                </a:lnTo>
                <a:cubicBezTo>
                  <a:pt x="1379220" y="1268730"/>
                  <a:pt x="1379220" y="1210628"/>
                  <a:pt x="1379220" y="1153478"/>
                </a:cubicBezTo>
                <a:cubicBezTo>
                  <a:pt x="1379220" y="1108710"/>
                  <a:pt x="1361123" y="1073468"/>
                  <a:pt x="1321118" y="1050608"/>
                </a:cubicBezTo>
                <a:cubicBezTo>
                  <a:pt x="1314450" y="1046798"/>
                  <a:pt x="1309688" y="1042988"/>
                  <a:pt x="1305878" y="1036320"/>
                </a:cubicBezTo>
                <a:cubicBezTo>
                  <a:pt x="1297305" y="1020128"/>
                  <a:pt x="1247775" y="1014413"/>
                  <a:pt x="1239203" y="1029653"/>
                </a:cubicBezTo>
                <a:cubicBezTo>
                  <a:pt x="1230630" y="1044893"/>
                  <a:pt x="1217295" y="1050608"/>
                  <a:pt x="1205865" y="1060133"/>
                </a:cubicBezTo>
                <a:cubicBezTo>
                  <a:pt x="1179195" y="1081088"/>
                  <a:pt x="1163003" y="1107758"/>
                  <a:pt x="1163003" y="1141095"/>
                </a:cubicBezTo>
                <a:cubicBezTo>
                  <a:pt x="1163003" y="1164908"/>
                  <a:pt x="1153478" y="1171575"/>
                  <a:pt x="1132523" y="1168718"/>
                </a:cubicBezTo>
                <a:cubicBezTo>
                  <a:pt x="1111568" y="1165860"/>
                  <a:pt x="1102995" y="1177290"/>
                  <a:pt x="1103948" y="1197293"/>
                </a:cubicBezTo>
                <a:cubicBezTo>
                  <a:pt x="1104900" y="1212533"/>
                  <a:pt x="1103948" y="1227773"/>
                  <a:pt x="1103948" y="1243965"/>
                </a:cubicBezTo>
                <a:cubicBezTo>
                  <a:pt x="1103948" y="1250633"/>
                  <a:pt x="1104900" y="1258253"/>
                  <a:pt x="1095375" y="1259205"/>
                </a:cubicBezTo>
                <a:cubicBezTo>
                  <a:pt x="1084898" y="1260158"/>
                  <a:pt x="1084898" y="1250633"/>
                  <a:pt x="1084898" y="1243013"/>
                </a:cubicBezTo>
                <a:cubicBezTo>
                  <a:pt x="1083945" y="1218248"/>
                  <a:pt x="1082040" y="1192530"/>
                  <a:pt x="1082040" y="1167765"/>
                </a:cubicBezTo>
                <a:cubicBezTo>
                  <a:pt x="1081088" y="1101090"/>
                  <a:pt x="1081088" y="1034415"/>
                  <a:pt x="1082040" y="967740"/>
                </a:cubicBezTo>
                <a:cubicBezTo>
                  <a:pt x="1082040" y="947738"/>
                  <a:pt x="1075373" y="934403"/>
                  <a:pt x="1052513" y="934403"/>
                </a:cubicBezTo>
                <a:cubicBezTo>
                  <a:pt x="980123" y="934403"/>
                  <a:pt x="907733" y="934403"/>
                  <a:pt x="835343" y="934403"/>
                </a:cubicBezTo>
                <a:cubicBezTo>
                  <a:pt x="817245" y="934403"/>
                  <a:pt x="808673" y="943928"/>
                  <a:pt x="809625" y="962025"/>
                </a:cubicBezTo>
                <a:cubicBezTo>
                  <a:pt x="809625" y="979170"/>
                  <a:pt x="808673" y="996315"/>
                  <a:pt x="810578" y="1013460"/>
                </a:cubicBezTo>
                <a:cubicBezTo>
                  <a:pt x="812483" y="1032510"/>
                  <a:pt x="805815" y="1042988"/>
                  <a:pt x="787718" y="1050608"/>
                </a:cubicBezTo>
                <a:cubicBezTo>
                  <a:pt x="747713" y="1068705"/>
                  <a:pt x="728663" y="1102043"/>
                  <a:pt x="727710" y="1145858"/>
                </a:cubicBezTo>
                <a:cubicBezTo>
                  <a:pt x="727710" y="1176338"/>
                  <a:pt x="727710" y="1207770"/>
                  <a:pt x="727710" y="1238250"/>
                </a:cubicBezTo>
                <a:cubicBezTo>
                  <a:pt x="727710" y="1292543"/>
                  <a:pt x="733425" y="1285875"/>
                  <a:pt x="679133" y="1285875"/>
                </a:cubicBezTo>
                <a:cubicBezTo>
                  <a:pt x="637223" y="1285875"/>
                  <a:pt x="634365" y="1288733"/>
                  <a:pt x="634365" y="1329690"/>
                </a:cubicBezTo>
                <a:cubicBezTo>
                  <a:pt x="633413" y="1428750"/>
                  <a:pt x="631508" y="1527810"/>
                  <a:pt x="631508" y="1626870"/>
                </a:cubicBezTo>
                <a:lnTo>
                  <a:pt x="564833" y="1503045"/>
                </a:lnTo>
                <a:lnTo>
                  <a:pt x="330518" y="1635443"/>
                </a:lnTo>
                <a:lnTo>
                  <a:pt x="259080" y="1503998"/>
                </a:lnTo>
                <a:lnTo>
                  <a:pt x="3810" y="1649730"/>
                </a:lnTo>
                <a:lnTo>
                  <a:pt x="0" y="2349818"/>
                </a:lnTo>
                <a:lnTo>
                  <a:pt x="2255520" y="2349818"/>
                </a:lnTo>
                <a:lnTo>
                  <a:pt x="2259330" y="1314450"/>
                </a:lnTo>
                <a:lnTo>
                  <a:pt x="2107883" y="1311593"/>
                </a:lnTo>
                <a:close/>
                <a:moveTo>
                  <a:pt x="943928" y="1273493"/>
                </a:moveTo>
                <a:cubicBezTo>
                  <a:pt x="943928" y="1261110"/>
                  <a:pt x="947738" y="1253490"/>
                  <a:pt x="962025" y="1253490"/>
                </a:cubicBezTo>
                <a:cubicBezTo>
                  <a:pt x="977265" y="1253490"/>
                  <a:pt x="982028" y="1260158"/>
                  <a:pt x="982028" y="1274445"/>
                </a:cubicBezTo>
                <a:cubicBezTo>
                  <a:pt x="982028" y="1293495"/>
                  <a:pt x="982028" y="1311593"/>
                  <a:pt x="982028" y="1330643"/>
                </a:cubicBezTo>
                <a:cubicBezTo>
                  <a:pt x="982028" y="1330643"/>
                  <a:pt x="982028" y="1330643"/>
                  <a:pt x="982980" y="1330643"/>
                </a:cubicBezTo>
                <a:cubicBezTo>
                  <a:pt x="982980" y="1348740"/>
                  <a:pt x="982980" y="1366838"/>
                  <a:pt x="982980" y="1383983"/>
                </a:cubicBezTo>
                <a:cubicBezTo>
                  <a:pt x="982980" y="1405890"/>
                  <a:pt x="992505" y="1416368"/>
                  <a:pt x="1015365" y="1415415"/>
                </a:cubicBezTo>
                <a:cubicBezTo>
                  <a:pt x="1038225" y="1414463"/>
                  <a:pt x="1061085" y="1415415"/>
                  <a:pt x="1083945" y="1415415"/>
                </a:cubicBezTo>
                <a:cubicBezTo>
                  <a:pt x="1098233" y="1415415"/>
                  <a:pt x="1104900" y="1419225"/>
                  <a:pt x="1104900" y="1434465"/>
                </a:cubicBezTo>
                <a:cubicBezTo>
                  <a:pt x="1103948" y="1454468"/>
                  <a:pt x="1110615" y="1478280"/>
                  <a:pt x="1076325" y="1478280"/>
                </a:cubicBezTo>
                <a:cubicBezTo>
                  <a:pt x="1063943" y="1478280"/>
                  <a:pt x="1065848" y="1492568"/>
                  <a:pt x="1065848" y="1502093"/>
                </a:cubicBezTo>
                <a:cubicBezTo>
                  <a:pt x="1065848" y="1544955"/>
                  <a:pt x="1064895" y="1587818"/>
                  <a:pt x="1065848" y="1631633"/>
                </a:cubicBezTo>
                <a:cubicBezTo>
                  <a:pt x="1065848" y="1650683"/>
                  <a:pt x="1059180" y="1658303"/>
                  <a:pt x="1040130" y="1657350"/>
                </a:cubicBezTo>
                <a:cubicBezTo>
                  <a:pt x="1015365" y="1656398"/>
                  <a:pt x="989648" y="1656398"/>
                  <a:pt x="964883" y="1657350"/>
                </a:cubicBezTo>
                <a:cubicBezTo>
                  <a:pt x="950595" y="1657350"/>
                  <a:pt x="943928" y="1651635"/>
                  <a:pt x="944880" y="1637348"/>
                </a:cubicBezTo>
                <a:cubicBezTo>
                  <a:pt x="943928" y="1515428"/>
                  <a:pt x="943928" y="1394460"/>
                  <a:pt x="943928" y="1273493"/>
                </a:cubicBezTo>
                <a:close/>
                <a:moveTo>
                  <a:pt x="858203" y="992505"/>
                </a:moveTo>
                <a:cubicBezTo>
                  <a:pt x="858203" y="977265"/>
                  <a:pt x="872490" y="980123"/>
                  <a:pt x="882968" y="980123"/>
                </a:cubicBezTo>
                <a:cubicBezTo>
                  <a:pt x="924878" y="980123"/>
                  <a:pt x="967740" y="981075"/>
                  <a:pt x="1009650" y="980123"/>
                </a:cubicBezTo>
                <a:cubicBezTo>
                  <a:pt x="1030605" y="979170"/>
                  <a:pt x="1036320" y="987743"/>
                  <a:pt x="1035368" y="1006793"/>
                </a:cubicBezTo>
                <a:cubicBezTo>
                  <a:pt x="1034415" y="1050608"/>
                  <a:pt x="1035368" y="1094423"/>
                  <a:pt x="1035368" y="1138238"/>
                </a:cubicBezTo>
                <a:cubicBezTo>
                  <a:pt x="1035368" y="1138238"/>
                  <a:pt x="1035368" y="1138238"/>
                  <a:pt x="1036320" y="1138238"/>
                </a:cubicBezTo>
                <a:cubicBezTo>
                  <a:pt x="1036320" y="1181100"/>
                  <a:pt x="1036320" y="1223963"/>
                  <a:pt x="1036320" y="1267778"/>
                </a:cubicBezTo>
                <a:cubicBezTo>
                  <a:pt x="1036320" y="1299210"/>
                  <a:pt x="1043940" y="1305878"/>
                  <a:pt x="1075373" y="1307783"/>
                </a:cubicBezTo>
                <a:cubicBezTo>
                  <a:pt x="1106805" y="1308735"/>
                  <a:pt x="1106805" y="1311593"/>
                  <a:pt x="1104900" y="1358265"/>
                </a:cubicBezTo>
                <a:cubicBezTo>
                  <a:pt x="1103948" y="1384935"/>
                  <a:pt x="1086803" y="1379220"/>
                  <a:pt x="1070610" y="1378268"/>
                </a:cubicBezTo>
                <a:cubicBezTo>
                  <a:pt x="1067753" y="1378268"/>
                  <a:pt x="1065848" y="1377315"/>
                  <a:pt x="1062990" y="1377315"/>
                </a:cubicBezTo>
                <a:cubicBezTo>
                  <a:pt x="1019175" y="1375410"/>
                  <a:pt x="1019175" y="1375410"/>
                  <a:pt x="1019175" y="1329690"/>
                </a:cubicBezTo>
                <a:cubicBezTo>
                  <a:pt x="1019175" y="1299210"/>
                  <a:pt x="1017270" y="1269683"/>
                  <a:pt x="1020128" y="1239203"/>
                </a:cubicBezTo>
                <a:cubicBezTo>
                  <a:pt x="1021080" y="1223963"/>
                  <a:pt x="1013460" y="1221105"/>
                  <a:pt x="1002983" y="1219200"/>
                </a:cubicBezTo>
                <a:cubicBezTo>
                  <a:pt x="999173" y="1218248"/>
                  <a:pt x="995363" y="1218248"/>
                  <a:pt x="990600" y="1218248"/>
                </a:cubicBezTo>
                <a:cubicBezTo>
                  <a:pt x="941070" y="1218248"/>
                  <a:pt x="943928" y="1223010"/>
                  <a:pt x="944880" y="1168718"/>
                </a:cubicBezTo>
                <a:cubicBezTo>
                  <a:pt x="946785" y="1110615"/>
                  <a:pt x="926783" y="1065848"/>
                  <a:pt x="870585" y="1042035"/>
                </a:cubicBezTo>
                <a:cubicBezTo>
                  <a:pt x="845820" y="1031558"/>
                  <a:pt x="858203" y="1009650"/>
                  <a:pt x="858203" y="992505"/>
                </a:cubicBezTo>
                <a:close/>
                <a:moveTo>
                  <a:pt x="680085" y="1354455"/>
                </a:moveTo>
                <a:cubicBezTo>
                  <a:pt x="680085" y="1335405"/>
                  <a:pt x="688658" y="1331595"/>
                  <a:pt x="704850" y="1331595"/>
                </a:cubicBezTo>
                <a:cubicBezTo>
                  <a:pt x="722948" y="1331595"/>
                  <a:pt x="726758" y="1339215"/>
                  <a:pt x="726758" y="1355408"/>
                </a:cubicBezTo>
                <a:cubicBezTo>
                  <a:pt x="725805" y="1402080"/>
                  <a:pt x="726758" y="1449705"/>
                  <a:pt x="726758" y="1496378"/>
                </a:cubicBezTo>
                <a:cubicBezTo>
                  <a:pt x="726758" y="1542098"/>
                  <a:pt x="725805" y="1586865"/>
                  <a:pt x="726758" y="1632585"/>
                </a:cubicBezTo>
                <a:cubicBezTo>
                  <a:pt x="726758" y="1650683"/>
                  <a:pt x="721043" y="1657350"/>
                  <a:pt x="702945" y="1657350"/>
                </a:cubicBezTo>
                <a:cubicBezTo>
                  <a:pt x="684848" y="1657350"/>
                  <a:pt x="679133" y="1649730"/>
                  <a:pt x="679133" y="1632585"/>
                </a:cubicBezTo>
                <a:cubicBezTo>
                  <a:pt x="681038" y="1540193"/>
                  <a:pt x="681038" y="1446848"/>
                  <a:pt x="680085" y="135445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0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3529" y="50154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15BD29-3E33-419F-AD54-03DA8AD660A7}"/>
              </a:ext>
            </a:extLst>
          </p:cNvPr>
          <p:cNvGrpSpPr>
            <a:grpSpLocks noChangeAspect="1"/>
          </p:cNvGrpSpPr>
          <p:nvPr/>
        </p:nvGrpSpPr>
        <p:grpSpPr>
          <a:xfrm>
            <a:off x="7876058" y="1523173"/>
            <a:ext cx="1456561" cy="5065865"/>
            <a:chOff x="1755471" y="2057490"/>
            <a:chExt cx="1035089" cy="3600000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5A513E6C-F23C-4D2A-A7B0-62B1FF929E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068A0244-7407-43D9-AF7D-285F909118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586D3695-4B87-45C5-B1E5-7E813450940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8FBBE11D-42FD-4E94-89AF-79D9FFEE648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46DC0B4C-F6BA-47ED-B20C-D79AEEB134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6042D987-74F4-4ACC-A251-3E7B86A1D2A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F029C487-6AF0-45FD-9B88-7415AA3AB1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F0B1B844-241E-440D-AECE-A761A4EC5E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448C5333-1E14-4A37-9591-4C4037CD9A5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84620804-C2B4-4448-9CEC-E7420B5AC6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sp>
        <p:nvSpPr>
          <p:cNvPr id="14" name="Graphic 143">
            <a:extLst>
              <a:ext uri="{FF2B5EF4-FFF2-40B4-BE49-F238E27FC236}">
                <a16:creationId xmlns:a16="http://schemas.microsoft.com/office/drawing/2014/main" id="{1122CED8-2B19-4206-8C59-BFC32E18A396}"/>
              </a:ext>
            </a:extLst>
          </p:cNvPr>
          <p:cNvSpPr/>
          <p:nvPr/>
        </p:nvSpPr>
        <p:spPr>
          <a:xfrm>
            <a:off x="-27279" y="979686"/>
            <a:ext cx="6307957" cy="4698694"/>
          </a:xfrm>
          <a:custGeom>
            <a:avLst/>
            <a:gdLst>
              <a:gd name="connsiteX0" fmla="*/ 6306972 w 6307957"/>
              <a:gd name="connsiteY0" fmla="*/ 157182 h 4698694"/>
              <a:gd name="connsiteX1" fmla="*/ 5765459 w 6307957"/>
              <a:gd name="connsiteY1" fmla="*/ 512441 h 4698694"/>
              <a:gd name="connsiteX2" fmla="*/ 3882730 w 6307957"/>
              <a:gd name="connsiteY2" fmla="*/ 1744765 h 4698694"/>
              <a:gd name="connsiteX3" fmla="*/ 3865977 w 6307957"/>
              <a:gd name="connsiteY3" fmla="*/ 1777285 h 4698694"/>
              <a:gd name="connsiteX4" fmla="*/ 3846267 w 6307957"/>
              <a:gd name="connsiteY4" fmla="*/ 1817689 h 4698694"/>
              <a:gd name="connsiteX5" fmla="*/ 3740823 w 6307957"/>
              <a:gd name="connsiteY5" fmla="*/ 1875831 h 4698694"/>
              <a:gd name="connsiteX6" fmla="*/ 3728997 w 6307957"/>
              <a:gd name="connsiteY6" fmla="*/ 1878295 h 4698694"/>
              <a:gd name="connsiteX7" fmla="*/ 3675782 w 6307957"/>
              <a:gd name="connsiteY7" fmla="*/ 1896526 h 4698694"/>
              <a:gd name="connsiteX8" fmla="*/ 3746243 w 6307957"/>
              <a:gd name="connsiteY8" fmla="*/ 1990638 h 4698694"/>
              <a:gd name="connsiteX9" fmla="*/ 3753634 w 6307957"/>
              <a:gd name="connsiteY9" fmla="*/ 2033998 h 4698694"/>
              <a:gd name="connsiteX10" fmla="*/ 3818675 w 6307957"/>
              <a:gd name="connsiteY10" fmla="*/ 2170978 h 4698694"/>
              <a:gd name="connsiteX11" fmla="*/ 3860064 w 6307957"/>
              <a:gd name="connsiteY11" fmla="*/ 2274945 h 4698694"/>
              <a:gd name="connsiteX12" fmla="*/ 3848239 w 6307957"/>
              <a:gd name="connsiteY12" fmla="*/ 2414388 h 4698694"/>
              <a:gd name="connsiteX13" fmla="*/ 3663957 w 6307957"/>
              <a:gd name="connsiteY13" fmla="*/ 2502587 h 4698694"/>
              <a:gd name="connsiteX14" fmla="*/ 3594481 w 6307957"/>
              <a:gd name="connsiteY14" fmla="*/ 2460212 h 4698694"/>
              <a:gd name="connsiteX15" fmla="*/ 3594481 w 6307957"/>
              <a:gd name="connsiteY15" fmla="*/ 2484848 h 4698694"/>
              <a:gd name="connsiteX16" fmla="*/ 3586598 w 6307957"/>
              <a:gd name="connsiteY16" fmla="*/ 2589801 h 4698694"/>
              <a:gd name="connsiteX17" fmla="*/ 3582656 w 6307957"/>
              <a:gd name="connsiteY17" fmla="*/ 2623799 h 4698694"/>
              <a:gd name="connsiteX18" fmla="*/ 3552107 w 6307957"/>
              <a:gd name="connsiteY18" fmla="*/ 2791328 h 4698694"/>
              <a:gd name="connsiteX19" fmla="*/ 3554570 w 6307957"/>
              <a:gd name="connsiteY19" fmla="*/ 2860310 h 4698694"/>
              <a:gd name="connsiteX20" fmla="*/ 3544716 w 6307957"/>
              <a:gd name="connsiteY20" fmla="*/ 2895787 h 4698694"/>
              <a:gd name="connsiteX21" fmla="*/ 3500862 w 6307957"/>
              <a:gd name="connsiteY21" fmla="*/ 2961813 h 4698694"/>
              <a:gd name="connsiteX22" fmla="*/ 3475240 w 6307957"/>
              <a:gd name="connsiteY22" fmla="*/ 3027839 h 4698694"/>
              <a:gd name="connsiteX23" fmla="*/ 3451589 w 6307957"/>
              <a:gd name="connsiteY23" fmla="*/ 3084503 h 4698694"/>
              <a:gd name="connsiteX24" fmla="*/ 3458980 w 6307957"/>
              <a:gd name="connsiteY24" fmla="*/ 3117024 h 4698694"/>
              <a:gd name="connsiteX25" fmla="*/ 3646711 w 6307957"/>
              <a:gd name="connsiteY25" fmla="*/ 3328899 h 4698694"/>
              <a:gd name="connsiteX26" fmla="*/ 3782212 w 6307957"/>
              <a:gd name="connsiteY26" fmla="*/ 3521557 h 4698694"/>
              <a:gd name="connsiteX27" fmla="*/ 3803893 w 6307957"/>
              <a:gd name="connsiteY27" fmla="*/ 3700912 h 4698694"/>
              <a:gd name="connsiteX28" fmla="*/ 3704854 w 6307957"/>
              <a:gd name="connsiteY28" fmla="*/ 3970929 h 4698694"/>
              <a:gd name="connsiteX29" fmla="*/ 3654102 w 6307957"/>
              <a:gd name="connsiteY29" fmla="*/ 4135009 h 4698694"/>
              <a:gd name="connsiteX30" fmla="*/ 3584134 w 6307957"/>
              <a:gd name="connsiteY30" fmla="*/ 4286770 h 4698694"/>
              <a:gd name="connsiteX31" fmla="*/ 3549643 w 6307957"/>
              <a:gd name="connsiteY31" fmla="*/ 4373491 h 4698694"/>
              <a:gd name="connsiteX32" fmla="*/ 3558019 w 6307957"/>
              <a:gd name="connsiteY32" fmla="*/ 4410939 h 4698694"/>
              <a:gd name="connsiteX33" fmla="*/ 3614191 w 6307957"/>
              <a:gd name="connsiteY33" fmla="*/ 4488790 h 4698694"/>
              <a:gd name="connsiteX34" fmla="*/ 3727519 w 6307957"/>
              <a:gd name="connsiteY34" fmla="*/ 4576497 h 4698694"/>
              <a:gd name="connsiteX35" fmla="*/ 3769894 w 6307957"/>
              <a:gd name="connsiteY35" fmla="*/ 4596206 h 4698694"/>
              <a:gd name="connsiteX36" fmla="*/ 3801922 w 6307957"/>
              <a:gd name="connsiteY36" fmla="*/ 4668638 h 4698694"/>
              <a:gd name="connsiteX37" fmla="*/ 3762996 w 6307957"/>
              <a:gd name="connsiteY37" fmla="*/ 4698694 h 4698694"/>
              <a:gd name="connsiteX38" fmla="*/ 3669377 w 6307957"/>
              <a:gd name="connsiteY38" fmla="*/ 4698694 h 4698694"/>
              <a:gd name="connsiteX39" fmla="*/ 3643262 w 6307957"/>
              <a:gd name="connsiteY39" fmla="*/ 4694260 h 4698694"/>
              <a:gd name="connsiteX40" fmla="*/ 3434343 w 6307957"/>
              <a:gd name="connsiteY40" fmla="*/ 4685883 h 4698694"/>
              <a:gd name="connsiteX41" fmla="*/ 3235772 w 6307957"/>
              <a:gd name="connsiteY41" fmla="*/ 4643016 h 4698694"/>
              <a:gd name="connsiteX42" fmla="*/ 3191919 w 6307957"/>
              <a:gd name="connsiteY42" fmla="*/ 4561222 h 4698694"/>
              <a:gd name="connsiteX43" fmla="*/ 3215570 w 6307957"/>
              <a:gd name="connsiteY43" fmla="*/ 4489283 h 4698694"/>
              <a:gd name="connsiteX44" fmla="*/ 3289973 w 6307957"/>
              <a:gd name="connsiteY44" fmla="*/ 4289234 h 4698694"/>
              <a:gd name="connsiteX45" fmla="*/ 3335304 w 6307957"/>
              <a:gd name="connsiteY45" fmla="*/ 4095097 h 4698694"/>
              <a:gd name="connsiteX46" fmla="*/ 3396403 w 6307957"/>
              <a:gd name="connsiteY46" fmla="*/ 3829022 h 4698694"/>
              <a:gd name="connsiteX47" fmla="*/ 3415127 w 6307957"/>
              <a:gd name="connsiteY47" fmla="*/ 3770880 h 4698694"/>
              <a:gd name="connsiteX48" fmla="*/ 3415620 w 6307957"/>
              <a:gd name="connsiteY48" fmla="*/ 3742301 h 4698694"/>
              <a:gd name="connsiteX49" fmla="*/ 3338261 w 6307957"/>
              <a:gd name="connsiteY49" fmla="*/ 3669870 h 4698694"/>
              <a:gd name="connsiteX50" fmla="*/ 3236265 w 6307957"/>
              <a:gd name="connsiteY50" fmla="*/ 3601872 h 4698694"/>
              <a:gd name="connsiteX51" fmla="*/ 3197832 w 6307957"/>
              <a:gd name="connsiteY51" fmla="*/ 3570338 h 4698694"/>
              <a:gd name="connsiteX52" fmla="*/ 3111604 w 6307957"/>
              <a:gd name="connsiteY52" fmla="*/ 3713230 h 4698694"/>
              <a:gd name="connsiteX53" fmla="*/ 3058881 w 6307957"/>
              <a:gd name="connsiteY53" fmla="*/ 3786154 h 4698694"/>
              <a:gd name="connsiteX54" fmla="*/ 2968712 w 6307957"/>
              <a:gd name="connsiteY54" fmla="*/ 3865484 h 4698694"/>
              <a:gd name="connsiteX55" fmla="*/ 2808081 w 6307957"/>
              <a:gd name="connsiteY55" fmla="*/ 3968465 h 4698694"/>
              <a:gd name="connsiteX56" fmla="*/ 2749446 w 6307957"/>
              <a:gd name="connsiteY56" fmla="*/ 3999507 h 4698694"/>
              <a:gd name="connsiteX57" fmla="*/ 2620350 w 6307957"/>
              <a:gd name="connsiteY57" fmla="*/ 4057157 h 4698694"/>
              <a:gd name="connsiteX58" fmla="*/ 2542498 w 6307957"/>
              <a:gd name="connsiteY58" fmla="*/ 4103966 h 4698694"/>
              <a:gd name="connsiteX59" fmla="*/ 2524267 w 6307957"/>
              <a:gd name="connsiteY59" fmla="*/ 4120227 h 4698694"/>
              <a:gd name="connsiteX60" fmla="*/ 2325203 w 6307957"/>
              <a:gd name="connsiteY60" fmla="*/ 4269524 h 4698694"/>
              <a:gd name="connsiteX61" fmla="*/ 2269525 w 6307957"/>
              <a:gd name="connsiteY61" fmla="*/ 4321261 h 4698694"/>
              <a:gd name="connsiteX62" fmla="*/ 2271003 w 6307957"/>
              <a:gd name="connsiteY62" fmla="*/ 4360187 h 4698694"/>
              <a:gd name="connsiteX63" fmla="*/ 2295639 w 6307957"/>
              <a:gd name="connsiteY63" fmla="*/ 4401084 h 4698694"/>
              <a:gd name="connsiteX64" fmla="*/ 2367086 w 6307957"/>
              <a:gd name="connsiteY64" fmla="*/ 4478443 h 4698694"/>
              <a:gd name="connsiteX65" fmla="*/ 2441981 w 6307957"/>
              <a:gd name="connsiteY65" fmla="*/ 4562208 h 4698694"/>
              <a:gd name="connsiteX66" fmla="*/ 2405026 w 6307957"/>
              <a:gd name="connsiteY66" fmla="*/ 4608032 h 4698694"/>
              <a:gd name="connsiteX67" fmla="*/ 2040897 w 6307957"/>
              <a:gd name="connsiteY67" fmla="*/ 4621828 h 4698694"/>
              <a:gd name="connsiteX68" fmla="*/ 1899975 w 6307957"/>
              <a:gd name="connsiteY68" fmla="*/ 4594235 h 4698694"/>
              <a:gd name="connsiteX69" fmla="*/ 1883715 w 6307957"/>
              <a:gd name="connsiteY69" fmla="*/ 4561222 h 4698694"/>
              <a:gd name="connsiteX70" fmla="*/ 1902439 w 6307957"/>
              <a:gd name="connsiteY70" fmla="*/ 4439517 h 4698694"/>
              <a:gd name="connsiteX71" fmla="*/ 1898005 w 6307957"/>
              <a:gd name="connsiteY71" fmla="*/ 4402070 h 4698694"/>
              <a:gd name="connsiteX72" fmla="*/ 1904410 w 6307957"/>
              <a:gd name="connsiteY72" fmla="*/ 4324711 h 4698694"/>
              <a:gd name="connsiteX73" fmla="*/ 1946292 w 6307957"/>
              <a:gd name="connsiteY73" fmla="*/ 4207440 h 4698694"/>
              <a:gd name="connsiteX74" fmla="*/ 1991624 w 6307957"/>
              <a:gd name="connsiteY74" fmla="*/ 3989160 h 4698694"/>
              <a:gd name="connsiteX75" fmla="*/ 1996058 w 6307957"/>
              <a:gd name="connsiteY75" fmla="*/ 3967972 h 4698694"/>
              <a:gd name="connsiteX76" fmla="*/ 2000986 w 6307957"/>
              <a:gd name="connsiteY76" fmla="*/ 3864006 h 4698694"/>
              <a:gd name="connsiteX77" fmla="*/ 1991624 w 6307957"/>
              <a:gd name="connsiteY77" fmla="*/ 3821138 h 4698694"/>
              <a:gd name="connsiteX78" fmla="*/ 1946785 w 6307957"/>
              <a:gd name="connsiteY78" fmla="*/ 3752156 h 4698694"/>
              <a:gd name="connsiteX79" fmla="*/ 1934467 w 6307957"/>
              <a:gd name="connsiteY79" fmla="*/ 3740330 h 4698694"/>
              <a:gd name="connsiteX80" fmla="*/ 1704853 w 6307957"/>
              <a:gd name="connsiteY80" fmla="*/ 3544223 h 4698694"/>
              <a:gd name="connsiteX81" fmla="*/ 1584134 w 6307957"/>
              <a:gd name="connsiteY81" fmla="*/ 3424489 h 4698694"/>
              <a:gd name="connsiteX82" fmla="*/ 1570338 w 6307957"/>
              <a:gd name="connsiteY82" fmla="*/ 3440256 h 4698694"/>
              <a:gd name="connsiteX83" fmla="*/ 1348115 w 6307957"/>
              <a:gd name="connsiteY83" fmla="*/ 3716679 h 4698694"/>
              <a:gd name="connsiteX84" fmla="*/ 1286524 w 6307957"/>
              <a:gd name="connsiteY84" fmla="*/ 3779749 h 4698694"/>
              <a:gd name="connsiteX85" fmla="*/ 1219512 w 6307957"/>
              <a:gd name="connsiteY85" fmla="*/ 3866469 h 4698694"/>
              <a:gd name="connsiteX86" fmla="*/ 1164326 w 6307957"/>
              <a:gd name="connsiteY86" fmla="*/ 3936930 h 4698694"/>
              <a:gd name="connsiteX87" fmla="*/ 1053954 w 6307957"/>
              <a:gd name="connsiteY87" fmla="*/ 4044346 h 4698694"/>
              <a:gd name="connsiteX88" fmla="*/ 1033752 w 6307957"/>
              <a:gd name="connsiteY88" fmla="*/ 4066026 h 4698694"/>
              <a:gd name="connsiteX89" fmla="*/ 886918 w 6307957"/>
              <a:gd name="connsiteY89" fmla="*/ 4127618 h 4698694"/>
              <a:gd name="connsiteX90" fmla="*/ 857354 w 6307957"/>
              <a:gd name="connsiteY90" fmla="*/ 4143385 h 4698694"/>
              <a:gd name="connsiteX91" fmla="*/ 728751 w 6307957"/>
              <a:gd name="connsiteY91" fmla="*/ 4332594 h 4698694"/>
              <a:gd name="connsiteX92" fmla="*/ 722345 w 6307957"/>
              <a:gd name="connsiteY92" fmla="*/ 4345405 h 4698694"/>
              <a:gd name="connsiteX93" fmla="*/ 696231 w 6307957"/>
              <a:gd name="connsiteY93" fmla="*/ 4387288 h 4698694"/>
              <a:gd name="connsiteX94" fmla="*/ 674058 w 6307957"/>
              <a:gd name="connsiteY94" fmla="*/ 4433605 h 4698694"/>
              <a:gd name="connsiteX95" fmla="*/ 656812 w 6307957"/>
              <a:gd name="connsiteY95" fmla="*/ 4479429 h 4698694"/>
              <a:gd name="connsiteX96" fmla="*/ 654841 w 6307957"/>
              <a:gd name="connsiteY96" fmla="*/ 4499138 h 4698694"/>
              <a:gd name="connsiteX97" fmla="*/ 595713 w 6307957"/>
              <a:gd name="connsiteY97" fmla="*/ 4607046 h 4698694"/>
              <a:gd name="connsiteX98" fmla="*/ 450357 w 6307957"/>
              <a:gd name="connsiteY98" fmla="*/ 4603597 h 4698694"/>
              <a:gd name="connsiteX99" fmla="*/ 434590 w 6307957"/>
              <a:gd name="connsiteY99" fmla="*/ 4581424 h 4698694"/>
              <a:gd name="connsiteX100" fmla="*/ 431633 w 6307957"/>
              <a:gd name="connsiteY100" fmla="*/ 4436068 h 4698694"/>
              <a:gd name="connsiteX101" fmla="*/ 492732 w 6307957"/>
              <a:gd name="connsiteY101" fmla="*/ 4221237 h 4698694"/>
              <a:gd name="connsiteX102" fmla="*/ 615423 w 6307957"/>
              <a:gd name="connsiteY102" fmla="*/ 4019216 h 4698694"/>
              <a:gd name="connsiteX103" fmla="*/ 645479 w 6307957"/>
              <a:gd name="connsiteY103" fmla="*/ 3980783 h 4698694"/>
              <a:gd name="connsiteX104" fmla="*/ 660754 w 6307957"/>
              <a:gd name="connsiteY104" fmla="*/ 3953191 h 4698694"/>
              <a:gd name="connsiteX105" fmla="*/ 721853 w 6307957"/>
              <a:gd name="connsiteY105" fmla="*/ 3836413 h 4698694"/>
              <a:gd name="connsiteX106" fmla="*/ 787386 w 6307957"/>
              <a:gd name="connsiteY106" fmla="*/ 3769894 h 4698694"/>
              <a:gd name="connsiteX107" fmla="*/ 893816 w 6307957"/>
              <a:gd name="connsiteY107" fmla="*/ 3644247 h 4698694"/>
              <a:gd name="connsiteX108" fmla="*/ 861789 w 6307957"/>
              <a:gd name="connsiteY108" fmla="*/ 3650160 h 4698694"/>
              <a:gd name="connsiteX109" fmla="*/ 34984 w 6307957"/>
              <a:gd name="connsiteY109" fmla="*/ 4097561 h 4698694"/>
              <a:gd name="connsiteX110" fmla="*/ 9855 w 6307957"/>
              <a:gd name="connsiteY110" fmla="*/ 4107416 h 4698694"/>
              <a:gd name="connsiteX111" fmla="*/ 0 w 6307957"/>
              <a:gd name="connsiteY111" fmla="*/ 3975856 h 4698694"/>
              <a:gd name="connsiteX112" fmla="*/ 0 w 6307957"/>
              <a:gd name="connsiteY112" fmla="*/ 3931510 h 4698694"/>
              <a:gd name="connsiteX113" fmla="*/ 232077 w 6307957"/>
              <a:gd name="connsiteY113" fmla="*/ 3813747 h 4698694"/>
              <a:gd name="connsiteX114" fmla="*/ 953437 w 6307957"/>
              <a:gd name="connsiteY114" fmla="*/ 3369796 h 4698694"/>
              <a:gd name="connsiteX115" fmla="*/ 1014043 w 6307957"/>
              <a:gd name="connsiteY115" fmla="*/ 3310175 h 4698694"/>
              <a:gd name="connsiteX116" fmla="*/ 1019463 w 6307957"/>
              <a:gd name="connsiteY116" fmla="*/ 3294900 h 4698694"/>
              <a:gd name="connsiteX117" fmla="*/ 1039665 w 6307957"/>
              <a:gd name="connsiteY117" fmla="*/ 3223947 h 4698694"/>
              <a:gd name="connsiteX118" fmla="*/ 1114560 w 6307957"/>
              <a:gd name="connsiteY118" fmla="*/ 3099778 h 4698694"/>
              <a:gd name="connsiteX119" fmla="*/ 1116531 w 6307957"/>
              <a:gd name="connsiteY119" fmla="*/ 3073171 h 4698694"/>
              <a:gd name="connsiteX120" fmla="*/ 1112097 w 6307957"/>
              <a:gd name="connsiteY120" fmla="*/ 2988914 h 4698694"/>
              <a:gd name="connsiteX121" fmla="*/ 1162848 w 6307957"/>
              <a:gd name="connsiteY121" fmla="*/ 2837645 h 4698694"/>
              <a:gd name="connsiteX122" fmla="*/ 1220005 w 6307957"/>
              <a:gd name="connsiteY122" fmla="*/ 2756837 h 4698694"/>
              <a:gd name="connsiteX123" fmla="*/ 1220005 w 6307957"/>
              <a:gd name="connsiteY123" fmla="*/ 2698202 h 4698694"/>
              <a:gd name="connsiteX124" fmla="*/ 1171717 w 6307957"/>
              <a:gd name="connsiteY124" fmla="*/ 2633654 h 4698694"/>
              <a:gd name="connsiteX125" fmla="*/ 1187485 w 6307957"/>
              <a:gd name="connsiteY125" fmla="*/ 2470067 h 4698694"/>
              <a:gd name="connsiteX126" fmla="*/ 1286031 w 6307957"/>
              <a:gd name="connsiteY126" fmla="*/ 2153733 h 4698694"/>
              <a:gd name="connsiteX127" fmla="*/ 1571816 w 6307957"/>
              <a:gd name="connsiteY127" fmla="*/ 1831978 h 4698694"/>
              <a:gd name="connsiteX128" fmla="*/ 1627494 w 6307957"/>
              <a:gd name="connsiteY128" fmla="*/ 1800936 h 4698694"/>
              <a:gd name="connsiteX129" fmla="*/ 1687608 w 6307957"/>
              <a:gd name="connsiteY129" fmla="*/ 1696477 h 4698694"/>
              <a:gd name="connsiteX130" fmla="*/ 1646218 w 6307957"/>
              <a:gd name="connsiteY130" fmla="*/ 1709288 h 4698694"/>
              <a:gd name="connsiteX131" fmla="*/ 1605321 w 6307957"/>
              <a:gd name="connsiteY131" fmla="*/ 1716186 h 4698694"/>
              <a:gd name="connsiteX132" fmla="*/ 1572801 w 6307957"/>
              <a:gd name="connsiteY132" fmla="*/ 1662478 h 4698694"/>
              <a:gd name="connsiteX133" fmla="*/ 1584627 w 6307957"/>
              <a:gd name="connsiteY133" fmla="*/ 1641291 h 4698694"/>
              <a:gd name="connsiteX134" fmla="*/ 1595467 w 6307957"/>
              <a:gd name="connsiteY134" fmla="*/ 1588076 h 4698694"/>
              <a:gd name="connsiteX135" fmla="*/ 1571816 w 6307957"/>
              <a:gd name="connsiteY135" fmla="*/ 1573294 h 4698694"/>
              <a:gd name="connsiteX136" fmla="*/ 1565410 w 6307957"/>
              <a:gd name="connsiteY136" fmla="*/ 1515152 h 4698694"/>
              <a:gd name="connsiteX137" fmla="*/ 1572801 w 6307957"/>
              <a:gd name="connsiteY137" fmla="*/ 1509239 h 4698694"/>
              <a:gd name="connsiteX138" fmla="*/ 1601872 w 6307957"/>
              <a:gd name="connsiteY138" fmla="*/ 1467356 h 4698694"/>
              <a:gd name="connsiteX139" fmla="*/ 1636856 w 6307957"/>
              <a:gd name="connsiteY139" fmla="*/ 1371766 h 4698694"/>
              <a:gd name="connsiteX140" fmla="*/ 2086721 w 6307957"/>
              <a:gd name="connsiteY140" fmla="*/ 1329391 h 4698694"/>
              <a:gd name="connsiteX141" fmla="*/ 2186746 w 6307957"/>
              <a:gd name="connsiteY141" fmla="*/ 1457009 h 4698694"/>
              <a:gd name="connsiteX142" fmla="*/ 2240453 w 6307957"/>
              <a:gd name="connsiteY142" fmla="*/ 1524513 h 4698694"/>
              <a:gd name="connsiteX143" fmla="*/ 2232077 w 6307957"/>
              <a:gd name="connsiteY143" fmla="*/ 1556048 h 4698694"/>
              <a:gd name="connsiteX144" fmla="*/ 2138951 w 6307957"/>
              <a:gd name="connsiteY144" fmla="*/ 1579207 h 4698694"/>
              <a:gd name="connsiteX145" fmla="*/ 2110865 w 6307957"/>
              <a:gd name="connsiteY145" fmla="*/ 1632422 h 4698694"/>
              <a:gd name="connsiteX146" fmla="*/ 2127125 w 6307957"/>
              <a:gd name="connsiteY146" fmla="*/ 1662971 h 4698694"/>
              <a:gd name="connsiteX147" fmla="*/ 2109879 w 6307957"/>
              <a:gd name="connsiteY147" fmla="*/ 1715201 h 4698694"/>
              <a:gd name="connsiteX148" fmla="*/ 2098054 w 6307957"/>
              <a:gd name="connsiteY148" fmla="*/ 1753634 h 4698694"/>
              <a:gd name="connsiteX149" fmla="*/ 2090663 w 6307957"/>
              <a:gd name="connsiteY149" fmla="*/ 1818675 h 4698694"/>
              <a:gd name="connsiteX150" fmla="*/ 2064055 w 6307957"/>
              <a:gd name="connsiteY150" fmla="*/ 1866962 h 4698694"/>
              <a:gd name="connsiteX151" fmla="*/ 2049766 w 6307957"/>
              <a:gd name="connsiteY151" fmla="*/ 1882237 h 4698694"/>
              <a:gd name="connsiteX152" fmla="*/ 2010840 w 6307957"/>
              <a:gd name="connsiteY152" fmla="*/ 1908352 h 4698694"/>
              <a:gd name="connsiteX153" fmla="*/ 1965016 w 6307957"/>
              <a:gd name="connsiteY153" fmla="*/ 1917714 h 4698694"/>
              <a:gd name="connsiteX154" fmla="*/ 1965016 w 6307957"/>
              <a:gd name="connsiteY154" fmla="*/ 1926090 h 4698694"/>
              <a:gd name="connsiteX155" fmla="*/ 1990638 w 6307957"/>
              <a:gd name="connsiteY155" fmla="*/ 1947770 h 4698694"/>
              <a:gd name="connsiteX156" fmla="*/ 2103474 w 6307957"/>
              <a:gd name="connsiteY156" fmla="*/ 2180340 h 4698694"/>
              <a:gd name="connsiteX157" fmla="*/ 2092634 w 6307957"/>
              <a:gd name="connsiteY157" fmla="*/ 2445923 h 4698694"/>
              <a:gd name="connsiteX158" fmla="*/ 2090170 w 6307957"/>
              <a:gd name="connsiteY158" fmla="*/ 2485341 h 4698694"/>
              <a:gd name="connsiteX159" fmla="*/ 2248830 w 6307957"/>
              <a:gd name="connsiteY159" fmla="*/ 2472530 h 4698694"/>
              <a:gd name="connsiteX160" fmla="*/ 2322247 w 6307957"/>
              <a:gd name="connsiteY160" fmla="*/ 2464646 h 4698694"/>
              <a:gd name="connsiteX161" fmla="*/ 2454299 w 6307957"/>
              <a:gd name="connsiteY161" fmla="*/ 2421779 h 4698694"/>
              <a:gd name="connsiteX162" fmla="*/ 2477950 w 6307957"/>
              <a:gd name="connsiteY162" fmla="*/ 2408968 h 4698694"/>
              <a:gd name="connsiteX163" fmla="*/ 2569598 w 6307957"/>
              <a:gd name="connsiteY163" fmla="*/ 2421779 h 4698694"/>
              <a:gd name="connsiteX164" fmla="*/ 2752895 w 6307957"/>
              <a:gd name="connsiteY164" fmla="*/ 2294161 h 4698694"/>
              <a:gd name="connsiteX165" fmla="*/ 2760286 w 6307957"/>
              <a:gd name="connsiteY165" fmla="*/ 2273466 h 4698694"/>
              <a:gd name="connsiteX166" fmla="*/ 2777532 w 6307957"/>
              <a:gd name="connsiteY166" fmla="*/ 2089185 h 4698694"/>
              <a:gd name="connsiteX167" fmla="*/ 2794284 w 6307957"/>
              <a:gd name="connsiteY167" fmla="*/ 1992116 h 4698694"/>
              <a:gd name="connsiteX168" fmla="*/ 2927815 w 6307957"/>
              <a:gd name="connsiteY168" fmla="*/ 1812762 h 4698694"/>
              <a:gd name="connsiteX169" fmla="*/ 2960828 w 6307957"/>
              <a:gd name="connsiteY169" fmla="*/ 1785661 h 4698694"/>
              <a:gd name="connsiteX170" fmla="*/ 2971668 w 6307957"/>
              <a:gd name="connsiteY170" fmla="*/ 1742301 h 4698694"/>
              <a:gd name="connsiteX171" fmla="*/ 2928307 w 6307957"/>
              <a:gd name="connsiteY171" fmla="*/ 1752156 h 4698694"/>
              <a:gd name="connsiteX172" fmla="*/ 2903178 w 6307957"/>
              <a:gd name="connsiteY172" fmla="*/ 1741316 h 4698694"/>
              <a:gd name="connsiteX173" fmla="*/ 2902193 w 6307957"/>
              <a:gd name="connsiteY173" fmla="*/ 1717172 h 4698694"/>
              <a:gd name="connsiteX174" fmla="*/ 2908598 w 6307957"/>
              <a:gd name="connsiteY174" fmla="*/ 1651638 h 4698694"/>
              <a:gd name="connsiteX175" fmla="*/ 2906135 w 6307957"/>
              <a:gd name="connsiteY175" fmla="*/ 1643262 h 4698694"/>
              <a:gd name="connsiteX176" fmla="*/ 2876571 w 6307957"/>
              <a:gd name="connsiteY176" fmla="*/ 1633900 h 4698694"/>
              <a:gd name="connsiteX177" fmla="*/ 2876571 w 6307957"/>
              <a:gd name="connsiteY177" fmla="*/ 1584627 h 4698694"/>
              <a:gd name="connsiteX178" fmla="*/ 2887903 w 6307957"/>
              <a:gd name="connsiteY178" fmla="*/ 1547672 h 4698694"/>
              <a:gd name="connsiteX179" fmla="*/ 3015029 w 6307957"/>
              <a:gd name="connsiteY179" fmla="*/ 1267307 h 4698694"/>
              <a:gd name="connsiteX180" fmla="*/ 3325450 w 6307957"/>
              <a:gd name="connsiteY180" fmla="*/ 1266322 h 4698694"/>
              <a:gd name="connsiteX181" fmla="*/ 3416605 w 6307957"/>
              <a:gd name="connsiteY181" fmla="*/ 1340724 h 4698694"/>
              <a:gd name="connsiteX182" fmla="*/ 3458487 w 6307957"/>
              <a:gd name="connsiteY182" fmla="*/ 1373737 h 4698694"/>
              <a:gd name="connsiteX183" fmla="*/ 3471298 w 6307957"/>
              <a:gd name="connsiteY183" fmla="*/ 1390490 h 4698694"/>
              <a:gd name="connsiteX184" fmla="*/ 3491500 w 6307957"/>
              <a:gd name="connsiteY184" fmla="*/ 1410692 h 4698694"/>
              <a:gd name="connsiteX185" fmla="*/ 3494949 w 6307957"/>
              <a:gd name="connsiteY185" fmla="*/ 1442227 h 4698694"/>
              <a:gd name="connsiteX186" fmla="*/ 3412171 w 6307957"/>
              <a:gd name="connsiteY186" fmla="*/ 1485095 h 4698694"/>
              <a:gd name="connsiteX187" fmla="*/ 3387041 w 6307957"/>
              <a:gd name="connsiteY187" fmla="*/ 1496920 h 4698694"/>
              <a:gd name="connsiteX188" fmla="*/ 3426952 w 6307957"/>
              <a:gd name="connsiteY188" fmla="*/ 1556048 h 4698694"/>
              <a:gd name="connsiteX189" fmla="*/ 3426460 w 6307957"/>
              <a:gd name="connsiteY189" fmla="*/ 1612712 h 4698694"/>
              <a:gd name="connsiteX190" fmla="*/ 3420547 w 6307957"/>
              <a:gd name="connsiteY190" fmla="*/ 1642276 h 4698694"/>
              <a:gd name="connsiteX191" fmla="*/ 3414634 w 6307957"/>
              <a:gd name="connsiteY191" fmla="*/ 1689579 h 4698694"/>
              <a:gd name="connsiteX192" fmla="*/ 3426460 w 6307957"/>
              <a:gd name="connsiteY192" fmla="*/ 1722099 h 4698694"/>
              <a:gd name="connsiteX193" fmla="*/ 3433358 w 6307957"/>
              <a:gd name="connsiteY193" fmla="*/ 1796502 h 4698694"/>
              <a:gd name="connsiteX194" fmla="*/ 3368810 w 6307957"/>
              <a:gd name="connsiteY194" fmla="*/ 1823602 h 4698694"/>
              <a:gd name="connsiteX195" fmla="*/ 3342695 w 6307957"/>
              <a:gd name="connsiteY195" fmla="*/ 1826558 h 4698694"/>
              <a:gd name="connsiteX196" fmla="*/ 3450604 w 6307957"/>
              <a:gd name="connsiteY196" fmla="*/ 1853166 h 4698694"/>
              <a:gd name="connsiteX197" fmla="*/ 3503819 w 6307957"/>
              <a:gd name="connsiteY197" fmla="*/ 1807342 h 4698694"/>
              <a:gd name="connsiteX198" fmla="*/ 3551121 w 6307957"/>
              <a:gd name="connsiteY198" fmla="*/ 1787632 h 4698694"/>
              <a:gd name="connsiteX199" fmla="*/ 3573787 w 6307957"/>
              <a:gd name="connsiteY199" fmla="*/ 1772850 h 4698694"/>
              <a:gd name="connsiteX200" fmla="*/ 3588076 w 6307957"/>
              <a:gd name="connsiteY200" fmla="*/ 1750185 h 4698694"/>
              <a:gd name="connsiteX201" fmla="*/ 3676768 w 6307957"/>
              <a:gd name="connsiteY201" fmla="*/ 1671348 h 4698694"/>
              <a:gd name="connsiteX202" fmla="*/ 3680710 w 6307957"/>
              <a:gd name="connsiteY202" fmla="*/ 1665435 h 4698694"/>
              <a:gd name="connsiteX203" fmla="*/ 3714708 w 6307957"/>
              <a:gd name="connsiteY203" fmla="*/ 1623553 h 4698694"/>
              <a:gd name="connsiteX204" fmla="*/ 3771372 w 6307957"/>
              <a:gd name="connsiteY204" fmla="*/ 1629465 h 4698694"/>
              <a:gd name="connsiteX205" fmla="*/ 3771865 w 6307957"/>
              <a:gd name="connsiteY205" fmla="*/ 1638827 h 4698694"/>
              <a:gd name="connsiteX206" fmla="*/ 5295886 w 6307957"/>
              <a:gd name="connsiteY206" fmla="*/ 508992 h 4698694"/>
              <a:gd name="connsiteX207" fmla="*/ 5303277 w 6307957"/>
              <a:gd name="connsiteY207" fmla="*/ 518847 h 4698694"/>
              <a:gd name="connsiteX208" fmla="*/ 3888643 w 6307957"/>
              <a:gd name="connsiteY208" fmla="*/ 1568367 h 4698694"/>
              <a:gd name="connsiteX209" fmla="*/ 3891599 w 6307957"/>
              <a:gd name="connsiteY209" fmla="*/ 1572309 h 4698694"/>
              <a:gd name="connsiteX210" fmla="*/ 3911308 w 6307957"/>
              <a:gd name="connsiteY210" fmla="*/ 1559990 h 4698694"/>
              <a:gd name="connsiteX211" fmla="*/ 6155704 w 6307957"/>
              <a:gd name="connsiteY211" fmla="*/ 12811 h 4698694"/>
              <a:gd name="connsiteX212" fmla="*/ 6169992 w 6307957"/>
              <a:gd name="connsiteY212" fmla="*/ 0 h 4698694"/>
              <a:gd name="connsiteX213" fmla="*/ 6179847 w 6307957"/>
              <a:gd name="connsiteY213" fmla="*/ 0 h 4698694"/>
              <a:gd name="connsiteX214" fmla="*/ 6158167 w 6307957"/>
              <a:gd name="connsiteY214" fmla="*/ 25622 h 4698694"/>
              <a:gd name="connsiteX215" fmla="*/ 3816704 w 6307957"/>
              <a:gd name="connsiteY215" fmla="*/ 1640305 h 4698694"/>
              <a:gd name="connsiteX216" fmla="*/ 3789603 w 6307957"/>
              <a:gd name="connsiteY216" fmla="*/ 1659522 h 4698694"/>
              <a:gd name="connsiteX217" fmla="*/ 3801429 w 6307957"/>
              <a:gd name="connsiteY217" fmla="*/ 1673811 h 4698694"/>
              <a:gd name="connsiteX218" fmla="*/ 3811284 w 6307957"/>
              <a:gd name="connsiteY218" fmla="*/ 1688593 h 4698694"/>
              <a:gd name="connsiteX219" fmla="*/ 4682434 w 6307957"/>
              <a:gd name="connsiteY219" fmla="*/ 1080069 h 4698694"/>
              <a:gd name="connsiteX220" fmla="*/ 4689333 w 6307957"/>
              <a:gd name="connsiteY220" fmla="*/ 1089924 h 4698694"/>
              <a:gd name="connsiteX221" fmla="*/ 3821631 w 6307957"/>
              <a:gd name="connsiteY221" fmla="*/ 1696477 h 4698694"/>
              <a:gd name="connsiteX222" fmla="*/ 3858586 w 6307957"/>
              <a:gd name="connsiteY222" fmla="*/ 1747228 h 4698694"/>
              <a:gd name="connsiteX223" fmla="*/ 3881744 w 6307957"/>
              <a:gd name="connsiteY223" fmla="*/ 1732446 h 4698694"/>
              <a:gd name="connsiteX224" fmla="*/ 5373245 w 6307957"/>
              <a:gd name="connsiteY224" fmla="*/ 755851 h 4698694"/>
              <a:gd name="connsiteX225" fmla="*/ 6269525 w 6307957"/>
              <a:gd name="connsiteY225" fmla="*/ 169500 h 4698694"/>
              <a:gd name="connsiteX226" fmla="*/ 6307957 w 6307957"/>
              <a:gd name="connsiteY226" fmla="*/ 152747 h 4698694"/>
              <a:gd name="connsiteX227" fmla="*/ 6306972 w 6307957"/>
              <a:gd name="connsiteY227" fmla="*/ 157182 h 4698694"/>
              <a:gd name="connsiteX228" fmla="*/ 1942843 w 6307957"/>
              <a:gd name="connsiteY228" fmla="*/ 2975117 h 4698694"/>
              <a:gd name="connsiteX229" fmla="*/ 1971914 w 6307957"/>
              <a:gd name="connsiteY229" fmla="*/ 3020941 h 4698694"/>
              <a:gd name="connsiteX230" fmla="*/ 2099039 w 6307957"/>
              <a:gd name="connsiteY230" fmla="*/ 3118995 h 4698694"/>
              <a:gd name="connsiteX231" fmla="*/ 2126632 w 6307957"/>
              <a:gd name="connsiteY231" fmla="*/ 3139197 h 4698694"/>
              <a:gd name="connsiteX232" fmla="*/ 2140429 w 6307957"/>
              <a:gd name="connsiteY232" fmla="*/ 3178123 h 4698694"/>
              <a:gd name="connsiteX233" fmla="*/ 2145849 w 6307957"/>
              <a:gd name="connsiteY233" fmla="*/ 3191919 h 4698694"/>
              <a:gd name="connsiteX234" fmla="*/ 2163587 w 6307957"/>
              <a:gd name="connsiteY234" fmla="*/ 3212614 h 4698694"/>
              <a:gd name="connsiteX235" fmla="*/ 2373491 w 6307957"/>
              <a:gd name="connsiteY235" fmla="*/ 3536832 h 4698694"/>
              <a:gd name="connsiteX236" fmla="*/ 2405519 w 6307957"/>
              <a:gd name="connsiteY236" fmla="*/ 3710273 h 4698694"/>
              <a:gd name="connsiteX237" fmla="*/ 2376940 w 6307957"/>
              <a:gd name="connsiteY237" fmla="*/ 3866962 h 4698694"/>
              <a:gd name="connsiteX238" fmla="*/ 2378418 w 6307957"/>
              <a:gd name="connsiteY238" fmla="*/ 3866962 h 4698694"/>
              <a:gd name="connsiteX239" fmla="*/ 2389258 w 6307957"/>
              <a:gd name="connsiteY239" fmla="*/ 3857108 h 4698694"/>
              <a:gd name="connsiteX240" fmla="*/ 2617394 w 6307957"/>
              <a:gd name="connsiteY240" fmla="*/ 3699926 h 4698694"/>
              <a:gd name="connsiteX241" fmla="*/ 2636610 w 6307957"/>
              <a:gd name="connsiteY241" fmla="*/ 3680217 h 4698694"/>
              <a:gd name="connsiteX242" fmla="*/ 2721360 w 6307957"/>
              <a:gd name="connsiteY242" fmla="*/ 3580685 h 4698694"/>
              <a:gd name="connsiteX243" fmla="*/ 2748953 w 6307957"/>
              <a:gd name="connsiteY243" fmla="*/ 3536832 h 4698694"/>
              <a:gd name="connsiteX244" fmla="*/ 2792313 w 6307957"/>
              <a:gd name="connsiteY244" fmla="*/ 3427445 h 4698694"/>
              <a:gd name="connsiteX245" fmla="*/ 2869673 w 6307957"/>
              <a:gd name="connsiteY245" fmla="*/ 3292929 h 4698694"/>
              <a:gd name="connsiteX246" fmla="*/ 2874600 w 6307957"/>
              <a:gd name="connsiteY246" fmla="*/ 3234294 h 4698694"/>
              <a:gd name="connsiteX247" fmla="*/ 2894802 w 6307957"/>
              <a:gd name="connsiteY247" fmla="*/ 2783444 h 4698694"/>
              <a:gd name="connsiteX248" fmla="*/ 2927322 w 6307957"/>
              <a:gd name="connsiteY248" fmla="*/ 2717418 h 4698694"/>
              <a:gd name="connsiteX249" fmla="*/ 2920424 w 6307957"/>
              <a:gd name="connsiteY249" fmla="*/ 2681449 h 4698694"/>
              <a:gd name="connsiteX250" fmla="*/ 2850948 w 6307957"/>
              <a:gd name="connsiteY250" fmla="*/ 2507021 h 4698694"/>
              <a:gd name="connsiteX251" fmla="*/ 2842572 w 6307957"/>
              <a:gd name="connsiteY251" fmla="*/ 2465139 h 4698694"/>
              <a:gd name="connsiteX252" fmla="*/ 2770141 w 6307957"/>
              <a:gd name="connsiteY252" fmla="*/ 2506529 h 4698694"/>
              <a:gd name="connsiteX253" fmla="*/ 2763242 w 6307957"/>
              <a:gd name="connsiteY253" fmla="*/ 2519832 h 4698694"/>
              <a:gd name="connsiteX254" fmla="*/ 2714954 w 6307957"/>
              <a:gd name="connsiteY254" fmla="*/ 2571077 h 4698694"/>
              <a:gd name="connsiteX255" fmla="*/ 2664203 w 6307957"/>
              <a:gd name="connsiteY255" fmla="*/ 2573540 h 4698694"/>
              <a:gd name="connsiteX256" fmla="*/ 2613452 w 6307957"/>
              <a:gd name="connsiteY256" fmla="*/ 2639566 h 4698694"/>
              <a:gd name="connsiteX257" fmla="*/ 2575018 w 6307957"/>
              <a:gd name="connsiteY257" fmla="*/ 2677999 h 4698694"/>
              <a:gd name="connsiteX258" fmla="*/ 2475979 w 6307957"/>
              <a:gd name="connsiteY258" fmla="*/ 2695245 h 4698694"/>
              <a:gd name="connsiteX259" fmla="*/ 2439517 w 6307957"/>
              <a:gd name="connsiteY259" fmla="*/ 2699680 h 4698694"/>
              <a:gd name="connsiteX260" fmla="*/ 2178862 w 6307957"/>
              <a:gd name="connsiteY260" fmla="*/ 2838630 h 4698694"/>
              <a:gd name="connsiteX261" fmla="*/ 1942843 w 6307957"/>
              <a:gd name="connsiteY261" fmla="*/ 2975117 h 469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</a:cxnLst>
            <a:rect l="l" t="t" r="r" b="b"/>
            <a:pathLst>
              <a:path w="6307957" h="4698694">
                <a:moveTo>
                  <a:pt x="6306972" y="157182"/>
                </a:moveTo>
                <a:cubicBezTo>
                  <a:pt x="6126632" y="275437"/>
                  <a:pt x="5946293" y="394186"/>
                  <a:pt x="5765459" y="512441"/>
                </a:cubicBezTo>
                <a:cubicBezTo>
                  <a:pt x="5138212" y="923380"/>
                  <a:pt x="4510471" y="1334319"/>
                  <a:pt x="3882730" y="1744765"/>
                </a:cubicBezTo>
                <a:cubicBezTo>
                  <a:pt x="3870411" y="1753141"/>
                  <a:pt x="3864499" y="1759547"/>
                  <a:pt x="3865977" y="1777285"/>
                </a:cubicBezTo>
                <a:cubicBezTo>
                  <a:pt x="3867455" y="1790589"/>
                  <a:pt x="3857601" y="1810298"/>
                  <a:pt x="3846267" y="1817689"/>
                </a:cubicBezTo>
                <a:cubicBezTo>
                  <a:pt x="3812762" y="1839369"/>
                  <a:pt x="3776300" y="1856615"/>
                  <a:pt x="3740823" y="1875831"/>
                </a:cubicBezTo>
                <a:cubicBezTo>
                  <a:pt x="3737374" y="1877802"/>
                  <a:pt x="3732939" y="1878295"/>
                  <a:pt x="3728997" y="1878295"/>
                </a:cubicBezTo>
                <a:cubicBezTo>
                  <a:pt x="3699433" y="1876817"/>
                  <a:pt x="3699433" y="1876324"/>
                  <a:pt x="3675782" y="1896526"/>
                </a:cubicBezTo>
                <a:cubicBezTo>
                  <a:pt x="3710273" y="1920177"/>
                  <a:pt x="3737374" y="1948756"/>
                  <a:pt x="3746243" y="1990638"/>
                </a:cubicBezTo>
                <a:cubicBezTo>
                  <a:pt x="3749199" y="2004927"/>
                  <a:pt x="3753634" y="2019709"/>
                  <a:pt x="3753634" y="2033998"/>
                </a:cubicBezTo>
                <a:cubicBezTo>
                  <a:pt x="3753634" y="2090170"/>
                  <a:pt x="3777778" y="2134516"/>
                  <a:pt x="3818675" y="2170978"/>
                </a:cubicBezTo>
                <a:cubicBezTo>
                  <a:pt x="3849717" y="2198571"/>
                  <a:pt x="3862035" y="2234541"/>
                  <a:pt x="3860064" y="2274945"/>
                </a:cubicBezTo>
                <a:cubicBezTo>
                  <a:pt x="3857601" y="2321754"/>
                  <a:pt x="3852180" y="2368071"/>
                  <a:pt x="3848239" y="2414388"/>
                </a:cubicBezTo>
                <a:cubicBezTo>
                  <a:pt x="3842326" y="2484848"/>
                  <a:pt x="3730968" y="2547918"/>
                  <a:pt x="3663957" y="2502587"/>
                </a:cubicBezTo>
                <a:cubicBezTo>
                  <a:pt x="3642277" y="2488298"/>
                  <a:pt x="3619611" y="2475487"/>
                  <a:pt x="3594481" y="2460212"/>
                </a:cubicBezTo>
                <a:cubicBezTo>
                  <a:pt x="3594481" y="2471052"/>
                  <a:pt x="3594974" y="2477950"/>
                  <a:pt x="3594481" y="2484848"/>
                </a:cubicBezTo>
                <a:cubicBezTo>
                  <a:pt x="3592018" y="2519832"/>
                  <a:pt x="3589554" y="2554816"/>
                  <a:pt x="3586598" y="2589801"/>
                </a:cubicBezTo>
                <a:cubicBezTo>
                  <a:pt x="3585612" y="2601133"/>
                  <a:pt x="3581671" y="2612466"/>
                  <a:pt x="3582656" y="2623799"/>
                </a:cubicBezTo>
                <a:cubicBezTo>
                  <a:pt x="3588076" y="2682434"/>
                  <a:pt x="3576250" y="2738606"/>
                  <a:pt x="3552107" y="2791328"/>
                </a:cubicBezTo>
                <a:cubicBezTo>
                  <a:pt x="3540774" y="2815964"/>
                  <a:pt x="3539295" y="2838137"/>
                  <a:pt x="3554570" y="2860310"/>
                </a:cubicBezTo>
                <a:cubicBezTo>
                  <a:pt x="3565410" y="2876078"/>
                  <a:pt x="3560483" y="2886918"/>
                  <a:pt x="3544716" y="2895787"/>
                </a:cubicBezTo>
                <a:cubicBezTo>
                  <a:pt x="3518601" y="2910076"/>
                  <a:pt x="3505790" y="2931264"/>
                  <a:pt x="3500862" y="2961813"/>
                </a:cubicBezTo>
                <a:cubicBezTo>
                  <a:pt x="3497413" y="2984479"/>
                  <a:pt x="3484109" y="3006159"/>
                  <a:pt x="3475240" y="3027839"/>
                </a:cubicBezTo>
                <a:cubicBezTo>
                  <a:pt x="3467357" y="3046563"/>
                  <a:pt x="3460458" y="3065780"/>
                  <a:pt x="3451589" y="3084503"/>
                </a:cubicBezTo>
                <a:cubicBezTo>
                  <a:pt x="3445184" y="3097807"/>
                  <a:pt x="3449618" y="3106676"/>
                  <a:pt x="3458980" y="3117024"/>
                </a:cubicBezTo>
                <a:cubicBezTo>
                  <a:pt x="3522050" y="3186992"/>
                  <a:pt x="3587583" y="3255482"/>
                  <a:pt x="3646711" y="3328899"/>
                </a:cubicBezTo>
                <a:cubicBezTo>
                  <a:pt x="3695984" y="3389997"/>
                  <a:pt x="3739345" y="3456024"/>
                  <a:pt x="3782212" y="3521557"/>
                </a:cubicBezTo>
                <a:cubicBezTo>
                  <a:pt x="3818675" y="3576743"/>
                  <a:pt x="3825080" y="3638827"/>
                  <a:pt x="3803893" y="3700912"/>
                </a:cubicBezTo>
                <a:cubicBezTo>
                  <a:pt x="3772358" y="3791574"/>
                  <a:pt x="3736388" y="3880759"/>
                  <a:pt x="3704854" y="3970929"/>
                </a:cubicBezTo>
                <a:cubicBezTo>
                  <a:pt x="3686129" y="4025129"/>
                  <a:pt x="3674304" y="4081794"/>
                  <a:pt x="3654102" y="4135009"/>
                </a:cubicBezTo>
                <a:cubicBezTo>
                  <a:pt x="3634393" y="4186745"/>
                  <a:pt x="3607292" y="4236019"/>
                  <a:pt x="3584134" y="4286770"/>
                </a:cubicBezTo>
                <a:cubicBezTo>
                  <a:pt x="3571323" y="4315349"/>
                  <a:pt x="3558512" y="4343927"/>
                  <a:pt x="3549643" y="4373491"/>
                </a:cubicBezTo>
                <a:cubicBezTo>
                  <a:pt x="3546194" y="4384331"/>
                  <a:pt x="3551121" y="4400591"/>
                  <a:pt x="3558019" y="4410939"/>
                </a:cubicBezTo>
                <a:cubicBezTo>
                  <a:pt x="3575265" y="4438039"/>
                  <a:pt x="3594974" y="4463168"/>
                  <a:pt x="3614191" y="4488790"/>
                </a:cubicBezTo>
                <a:cubicBezTo>
                  <a:pt x="3644247" y="4528209"/>
                  <a:pt x="3682188" y="4557280"/>
                  <a:pt x="3727519" y="4576497"/>
                </a:cubicBezTo>
                <a:cubicBezTo>
                  <a:pt x="3741808" y="4582409"/>
                  <a:pt x="3756098" y="4588815"/>
                  <a:pt x="3769894" y="4596206"/>
                </a:cubicBezTo>
                <a:cubicBezTo>
                  <a:pt x="3804385" y="4614437"/>
                  <a:pt x="3809313" y="4631190"/>
                  <a:pt x="3801922" y="4668638"/>
                </a:cubicBezTo>
                <a:cubicBezTo>
                  <a:pt x="3796994" y="4693274"/>
                  <a:pt x="3777285" y="4690810"/>
                  <a:pt x="3762996" y="4698694"/>
                </a:cubicBezTo>
                <a:cubicBezTo>
                  <a:pt x="3731954" y="4698694"/>
                  <a:pt x="3700419" y="4698694"/>
                  <a:pt x="3669377" y="4698694"/>
                </a:cubicBezTo>
                <a:cubicBezTo>
                  <a:pt x="3660508" y="4697216"/>
                  <a:pt x="3651638" y="4694260"/>
                  <a:pt x="3643262" y="4694260"/>
                </a:cubicBezTo>
                <a:cubicBezTo>
                  <a:pt x="3573787" y="4691303"/>
                  <a:pt x="3504312" y="4687362"/>
                  <a:pt x="3434343" y="4685883"/>
                </a:cubicBezTo>
                <a:cubicBezTo>
                  <a:pt x="3365361" y="4684405"/>
                  <a:pt x="3299335" y="4668638"/>
                  <a:pt x="3235772" y="4643016"/>
                </a:cubicBezTo>
                <a:cubicBezTo>
                  <a:pt x="3194876" y="4626755"/>
                  <a:pt x="3183050" y="4604090"/>
                  <a:pt x="3191919" y="4561222"/>
                </a:cubicBezTo>
                <a:cubicBezTo>
                  <a:pt x="3196846" y="4536585"/>
                  <a:pt x="3206701" y="4512934"/>
                  <a:pt x="3215570" y="4489283"/>
                </a:cubicBezTo>
                <a:cubicBezTo>
                  <a:pt x="3240700" y="4422764"/>
                  <a:pt x="3269278" y="4357231"/>
                  <a:pt x="3289973" y="4289234"/>
                </a:cubicBezTo>
                <a:cubicBezTo>
                  <a:pt x="3309189" y="4225671"/>
                  <a:pt x="3317566" y="4159153"/>
                  <a:pt x="3335304" y="4095097"/>
                </a:cubicBezTo>
                <a:cubicBezTo>
                  <a:pt x="3359448" y="4007391"/>
                  <a:pt x="3387041" y="3920670"/>
                  <a:pt x="3396403" y="3829022"/>
                </a:cubicBezTo>
                <a:cubicBezTo>
                  <a:pt x="3398374" y="3809313"/>
                  <a:pt x="3409707" y="3790589"/>
                  <a:pt x="3415127" y="3770880"/>
                </a:cubicBezTo>
                <a:cubicBezTo>
                  <a:pt x="3417590" y="3762010"/>
                  <a:pt x="3419069" y="3750677"/>
                  <a:pt x="3415620" y="3742301"/>
                </a:cubicBezTo>
                <a:cubicBezTo>
                  <a:pt x="3401330" y="3706332"/>
                  <a:pt x="3369796" y="3688593"/>
                  <a:pt x="3338261" y="3669870"/>
                </a:cubicBezTo>
                <a:cubicBezTo>
                  <a:pt x="3303277" y="3649175"/>
                  <a:pt x="3269771" y="3625524"/>
                  <a:pt x="3236265" y="3601872"/>
                </a:cubicBezTo>
                <a:cubicBezTo>
                  <a:pt x="3223454" y="3593003"/>
                  <a:pt x="3212121" y="3582163"/>
                  <a:pt x="3197832" y="3570338"/>
                </a:cubicBezTo>
                <a:cubicBezTo>
                  <a:pt x="3168268" y="3619611"/>
                  <a:pt x="3140675" y="3666913"/>
                  <a:pt x="3111604" y="3713230"/>
                </a:cubicBezTo>
                <a:cubicBezTo>
                  <a:pt x="3095836" y="3738852"/>
                  <a:pt x="3079576" y="3764967"/>
                  <a:pt x="3058881" y="3786154"/>
                </a:cubicBezTo>
                <a:cubicBezTo>
                  <a:pt x="3031289" y="3814733"/>
                  <a:pt x="2998275" y="3838384"/>
                  <a:pt x="2968712" y="3865484"/>
                </a:cubicBezTo>
                <a:cubicBezTo>
                  <a:pt x="2921409" y="3909830"/>
                  <a:pt x="2868687" y="3944814"/>
                  <a:pt x="2808081" y="3968465"/>
                </a:cubicBezTo>
                <a:cubicBezTo>
                  <a:pt x="2787879" y="3976349"/>
                  <a:pt x="2766691" y="3985711"/>
                  <a:pt x="2749446" y="3999507"/>
                </a:cubicBezTo>
                <a:cubicBezTo>
                  <a:pt x="2711013" y="4030057"/>
                  <a:pt x="2668145" y="4048780"/>
                  <a:pt x="2620350" y="4057157"/>
                </a:cubicBezTo>
                <a:cubicBezTo>
                  <a:pt x="2587830" y="4062577"/>
                  <a:pt x="2558266" y="4070461"/>
                  <a:pt x="2542498" y="4103966"/>
                </a:cubicBezTo>
                <a:cubicBezTo>
                  <a:pt x="2539542" y="4110865"/>
                  <a:pt x="2530673" y="4115299"/>
                  <a:pt x="2524267" y="4120227"/>
                </a:cubicBezTo>
                <a:cubicBezTo>
                  <a:pt x="2457748" y="4169993"/>
                  <a:pt x="2391229" y="4218773"/>
                  <a:pt x="2325203" y="4269524"/>
                </a:cubicBezTo>
                <a:cubicBezTo>
                  <a:pt x="2305001" y="4284799"/>
                  <a:pt x="2286770" y="4303031"/>
                  <a:pt x="2269525" y="4321261"/>
                </a:cubicBezTo>
                <a:cubicBezTo>
                  <a:pt x="2257699" y="4333580"/>
                  <a:pt x="2258684" y="4346391"/>
                  <a:pt x="2271003" y="4360187"/>
                </a:cubicBezTo>
                <a:cubicBezTo>
                  <a:pt x="2281843" y="4372013"/>
                  <a:pt x="2294654" y="4386795"/>
                  <a:pt x="2295639" y="4401084"/>
                </a:cubicBezTo>
                <a:cubicBezTo>
                  <a:pt x="2300074" y="4446908"/>
                  <a:pt x="2323725" y="4469574"/>
                  <a:pt x="2367086" y="4478443"/>
                </a:cubicBezTo>
                <a:cubicBezTo>
                  <a:pt x="2410939" y="4487805"/>
                  <a:pt x="2435083" y="4517862"/>
                  <a:pt x="2441981" y="4562208"/>
                </a:cubicBezTo>
                <a:cubicBezTo>
                  <a:pt x="2446908" y="4594235"/>
                  <a:pt x="2438039" y="4606553"/>
                  <a:pt x="2405026" y="4608032"/>
                </a:cubicBezTo>
                <a:cubicBezTo>
                  <a:pt x="2283814" y="4612959"/>
                  <a:pt x="2162109" y="4619364"/>
                  <a:pt x="2040897" y="4621828"/>
                </a:cubicBezTo>
                <a:cubicBezTo>
                  <a:pt x="1992609" y="4622814"/>
                  <a:pt x="1943829" y="4619857"/>
                  <a:pt x="1899975" y="4594235"/>
                </a:cubicBezTo>
                <a:cubicBezTo>
                  <a:pt x="1886179" y="4586352"/>
                  <a:pt x="1880266" y="4578468"/>
                  <a:pt x="1883715" y="4561222"/>
                </a:cubicBezTo>
                <a:cubicBezTo>
                  <a:pt x="1891599" y="4520818"/>
                  <a:pt x="1897512" y="4480414"/>
                  <a:pt x="1902439" y="4439517"/>
                </a:cubicBezTo>
                <a:cubicBezTo>
                  <a:pt x="1903917" y="4427199"/>
                  <a:pt x="1903917" y="4411924"/>
                  <a:pt x="1898005" y="4402070"/>
                </a:cubicBezTo>
                <a:cubicBezTo>
                  <a:pt x="1879773" y="4373491"/>
                  <a:pt x="1884208" y="4349840"/>
                  <a:pt x="1904410" y="4324711"/>
                </a:cubicBezTo>
                <a:cubicBezTo>
                  <a:pt x="1932003" y="4290712"/>
                  <a:pt x="1944814" y="4252279"/>
                  <a:pt x="1946292" y="4207440"/>
                </a:cubicBezTo>
                <a:cubicBezTo>
                  <a:pt x="1948756" y="4132545"/>
                  <a:pt x="1964523" y="4059128"/>
                  <a:pt x="1991624" y="3989160"/>
                </a:cubicBezTo>
                <a:cubicBezTo>
                  <a:pt x="1994087" y="3982262"/>
                  <a:pt x="1998029" y="3973885"/>
                  <a:pt x="1996058" y="3967972"/>
                </a:cubicBezTo>
                <a:cubicBezTo>
                  <a:pt x="1982754" y="3932496"/>
                  <a:pt x="1993595" y="3898004"/>
                  <a:pt x="2000986" y="3864006"/>
                </a:cubicBezTo>
                <a:cubicBezTo>
                  <a:pt x="2004435" y="3847253"/>
                  <a:pt x="2001971" y="3834935"/>
                  <a:pt x="1991624" y="3821138"/>
                </a:cubicBezTo>
                <a:cubicBezTo>
                  <a:pt x="1974871" y="3799458"/>
                  <a:pt x="1961567" y="3774821"/>
                  <a:pt x="1946785" y="3752156"/>
                </a:cubicBezTo>
                <a:cubicBezTo>
                  <a:pt x="1943829" y="3747721"/>
                  <a:pt x="1939394" y="3743286"/>
                  <a:pt x="1934467" y="3740330"/>
                </a:cubicBezTo>
                <a:cubicBezTo>
                  <a:pt x="1844789" y="3690564"/>
                  <a:pt x="1774329" y="3618625"/>
                  <a:pt x="1704853" y="3544223"/>
                </a:cubicBezTo>
                <a:cubicBezTo>
                  <a:pt x="1666420" y="3503326"/>
                  <a:pt x="1625031" y="3464893"/>
                  <a:pt x="1584134" y="3424489"/>
                </a:cubicBezTo>
                <a:cubicBezTo>
                  <a:pt x="1578714" y="3430894"/>
                  <a:pt x="1574279" y="3435329"/>
                  <a:pt x="1570338" y="3440256"/>
                </a:cubicBezTo>
                <a:cubicBezTo>
                  <a:pt x="1496428" y="3532397"/>
                  <a:pt x="1423011" y="3625031"/>
                  <a:pt x="1348115" y="3716679"/>
                </a:cubicBezTo>
                <a:cubicBezTo>
                  <a:pt x="1329391" y="3739345"/>
                  <a:pt x="1308697" y="3760532"/>
                  <a:pt x="1286524" y="3779749"/>
                </a:cubicBezTo>
                <a:cubicBezTo>
                  <a:pt x="1257945" y="3804385"/>
                  <a:pt x="1236758" y="3832964"/>
                  <a:pt x="1219512" y="3866469"/>
                </a:cubicBezTo>
                <a:cubicBezTo>
                  <a:pt x="1205716" y="3892584"/>
                  <a:pt x="1187485" y="3919684"/>
                  <a:pt x="1164326" y="3936930"/>
                </a:cubicBezTo>
                <a:cubicBezTo>
                  <a:pt x="1121951" y="3967972"/>
                  <a:pt x="1085982" y="4003942"/>
                  <a:pt x="1053954" y="4044346"/>
                </a:cubicBezTo>
                <a:cubicBezTo>
                  <a:pt x="1048041" y="4052230"/>
                  <a:pt x="1040650" y="4059128"/>
                  <a:pt x="1033752" y="4066026"/>
                </a:cubicBezTo>
                <a:cubicBezTo>
                  <a:pt x="993841" y="4108401"/>
                  <a:pt x="945553" y="4131067"/>
                  <a:pt x="886918" y="4127618"/>
                </a:cubicBezTo>
                <a:cubicBezTo>
                  <a:pt x="872629" y="4126632"/>
                  <a:pt x="864745" y="4132052"/>
                  <a:pt x="857354" y="4143385"/>
                </a:cubicBezTo>
                <a:cubicBezTo>
                  <a:pt x="814979" y="4206948"/>
                  <a:pt x="771619" y="4269524"/>
                  <a:pt x="728751" y="4332594"/>
                </a:cubicBezTo>
                <a:cubicBezTo>
                  <a:pt x="726287" y="4336536"/>
                  <a:pt x="724809" y="4341464"/>
                  <a:pt x="722345" y="4345405"/>
                </a:cubicBezTo>
                <a:cubicBezTo>
                  <a:pt x="713969" y="4359202"/>
                  <a:pt x="704114" y="4372998"/>
                  <a:pt x="696231" y="4387288"/>
                </a:cubicBezTo>
                <a:cubicBezTo>
                  <a:pt x="687854" y="4402562"/>
                  <a:pt x="677014" y="4417344"/>
                  <a:pt x="674058" y="4433605"/>
                </a:cubicBezTo>
                <a:cubicBezTo>
                  <a:pt x="671101" y="4450850"/>
                  <a:pt x="671594" y="4467110"/>
                  <a:pt x="656812" y="4479429"/>
                </a:cubicBezTo>
                <a:cubicBezTo>
                  <a:pt x="653363" y="4482385"/>
                  <a:pt x="653363" y="4492732"/>
                  <a:pt x="654841" y="4499138"/>
                </a:cubicBezTo>
                <a:cubicBezTo>
                  <a:pt x="669130" y="4551860"/>
                  <a:pt x="647943" y="4590293"/>
                  <a:pt x="595713" y="4607046"/>
                </a:cubicBezTo>
                <a:cubicBezTo>
                  <a:pt x="546933" y="4622321"/>
                  <a:pt x="498152" y="4618379"/>
                  <a:pt x="450357" y="4603597"/>
                </a:cubicBezTo>
                <a:cubicBezTo>
                  <a:pt x="442966" y="4601626"/>
                  <a:pt x="434590" y="4589308"/>
                  <a:pt x="434590" y="4581424"/>
                </a:cubicBezTo>
                <a:cubicBezTo>
                  <a:pt x="432619" y="4533136"/>
                  <a:pt x="431633" y="4484356"/>
                  <a:pt x="431633" y="4436068"/>
                </a:cubicBezTo>
                <a:cubicBezTo>
                  <a:pt x="432126" y="4358709"/>
                  <a:pt x="452328" y="4287263"/>
                  <a:pt x="492732" y="4221237"/>
                </a:cubicBezTo>
                <a:cubicBezTo>
                  <a:pt x="534122" y="4154225"/>
                  <a:pt x="574033" y="4086228"/>
                  <a:pt x="615423" y="4019216"/>
                </a:cubicBezTo>
                <a:cubicBezTo>
                  <a:pt x="623799" y="4005420"/>
                  <a:pt x="636117" y="3994087"/>
                  <a:pt x="645479" y="3980783"/>
                </a:cubicBezTo>
                <a:cubicBezTo>
                  <a:pt x="651885" y="3972407"/>
                  <a:pt x="659768" y="3962552"/>
                  <a:pt x="660754" y="3953191"/>
                </a:cubicBezTo>
                <a:cubicBezTo>
                  <a:pt x="664203" y="3904903"/>
                  <a:pt x="686869" y="3867948"/>
                  <a:pt x="721853" y="3836413"/>
                </a:cubicBezTo>
                <a:cubicBezTo>
                  <a:pt x="745011" y="3815718"/>
                  <a:pt x="766691" y="3793545"/>
                  <a:pt x="787386" y="3769894"/>
                </a:cubicBezTo>
                <a:cubicBezTo>
                  <a:pt x="823356" y="3728504"/>
                  <a:pt x="858339" y="3686130"/>
                  <a:pt x="893816" y="3644247"/>
                </a:cubicBezTo>
                <a:cubicBezTo>
                  <a:pt x="882976" y="3642769"/>
                  <a:pt x="871151" y="3644740"/>
                  <a:pt x="861789" y="3650160"/>
                </a:cubicBezTo>
                <a:cubicBezTo>
                  <a:pt x="593250" y="3811776"/>
                  <a:pt x="317320" y="3960582"/>
                  <a:pt x="34984" y="4097561"/>
                </a:cubicBezTo>
                <a:cubicBezTo>
                  <a:pt x="27593" y="4101503"/>
                  <a:pt x="19217" y="4103966"/>
                  <a:pt x="9855" y="4107416"/>
                </a:cubicBezTo>
                <a:cubicBezTo>
                  <a:pt x="7884" y="4063562"/>
                  <a:pt x="3942" y="4019709"/>
                  <a:pt x="0" y="3975856"/>
                </a:cubicBezTo>
                <a:cubicBezTo>
                  <a:pt x="0" y="3961074"/>
                  <a:pt x="0" y="3946292"/>
                  <a:pt x="0" y="3931510"/>
                </a:cubicBezTo>
                <a:cubicBezTo>
                  <a:pt x="77359" y="3892092"/>
                  <a:pt x="155211" y="3854151"/>
                  <a:pt x="232077" y="3813747"/>
                </a:cubicBezTo>
                <a:cubicBezTo>
                  <a:pt x="482878" y="3682188"/>
                  <a:pt x="715940" y="3522542"/>
                  <a:pt x="953437" y="3369796"/>
                </a:cubicBezTo>
                <a:cubicBezTo>
                  <a:pt x="976595" y="3355014"/>
                  <a:pt x="994334" y="3330870"/>
                  <a:pt x="1014043" y="3310175"/>
                </a:cubicBezTo>
                <a:cubicBezTo>
                  <a:pt x="1017492" y="3306726"/>
                  <a:pt x="1020941" y="3299335"/>
                  <a:pt x="1019463" y="3294900"/>
                </a:cubicBezTo>
                <a:cubicBezTo>
                  <a:pt x="1012072" y="3266814"/>
                  <a:pt x="1026361" y="3245627"/>
                  <a:pt x="1039665" y="3223947"/>
                </a:cubicBezTo>
                <a:cubicBezTo>
                  <a:pt x="1064302" y="3182557"/>
                  <a:pt x="1090416" y="3141661"/>
                  <a:pt x="1114560" y="3099778"/>
                </a:cubicBezTo>
                <a:cubicBezTo>
                  <a:pt x="1118502" y="3092880"/>
                  <a:pt x="1119980" y="3080069"/>
                  <a:pt x="1116531" y="3073171"/>
                </a:cubicBezTo>
                <a:cubicBezTo>
                  <a:pt x="1103227" y="3045085"/>
                  <a:pt x="1103720" y="3016999"/>
                  <a:pt x="1112097" y="2988914"/>
                </a:cubicBezTo>
                <a:cubicBezTo>
                  <a:pt x="1127371" y="2938162"/>
                  <a:pt x="1141661" y="2885932"/>
                  <a:pt x="1162848" y="2837645"/>
                </a:cubicBezTo>
                <a:cubicBezTo>
                  <a:pt x="1175659" y="2807588"/>
                  <a:pt x="1200788" y="2783444"/>
                  <a:pt x="1220005" y="2756837"/>
                </a:cubicBezTo>
                <a:cubicBezTo>
                  <a:pt x="1220005" y="2739098"/>
                  <a:pt x="1220005" y="2719882"/>
                  <a:pt x="1220005" y="2698202"/>
                </a:cubicBezTo>
                <a:cubicBezTo>
                  <a:pt x="1183543" y="2695245"/>
                  <a:pt x="1170239" y="2666667"/>
                  <a:pt x="1171717" y="2633654"/>
                </a:cubicBezTo>
                <a:cubicBezTo>
                  <a:pt x="1174181" y="2578960"/>
                  <a:pt x="1177630" y="2523774"/>
                  <a:pt x="1187485" y="2470067"/>
                </a:cubicBezTo>
                <a:cubicBezTo>
                  <a:pt x="1207687" y="2360680"/>
                  <a:pt x="1242178" y="2255728"/>
                  <a:pt x="1286031" y="2153733"/>
                </a:cubicBezTo>
                <a:cubicBezTo>
                  <a:pt x="1345652" y="2014782"/>
                  <a:pt x="1439271" y="1906381"/>
                  <a:pt x="1571816" y="1831978"/>
                </a:cubicBezTo>
                <a:cubicBezTo>
                  <a:pt x="1590540" y="1821631"/>
                  <a:pt x="1608278" y="1809313"/>
                  <a:pt x="1627494" y="1800936"/>
                </a:cubicBezTo>
                <a:cubicBezTo>
                  <a:pt x="1672826" y="1781227"/>
                  <a:pt x="1700419" y="1751663"/>
                  <a:pt x="1687608" y="1696477"/>
                </a:cubicBezTo>
                <a:cubicBezTo>
                  <a:pt x="1674797" y="1700419"/>
                  <a:pt x="1660508" y="1705839"/>
                  <a:pt x="1646218" y="1709288"/>
                </a:cubicBezTo>
                <a:cubicBezTo>
                  <a:pt x="1632915" y="1712737"/>
                  <a:pt x="1618625" y="1715693"/>
                  <a:pt x="1605321" y="1716186"/>
                </a:cubicBezTo>
                <a:cubicBezTo>
                  <a:pt x="1573787" y="1717172"/>
                  <a:pt x="1558512" y="1691057"/>
                  <a:pt x="1572801" y="1662478"/>
                </a:cubicBezTo>
                <a:cubicBezTo>
                  <a:pt x="1576250" y="1655087"/>
                  <a:pt x="1582656" y="1649175"/>
                  <a:pt x="1584627" y="1641291"/>
                </a:cubicBezTo>
                <a:cubicBezTo>
                  <a:pt x="1589061" y="1623060"/>
                  <a:pt x="1592018" y="1604336"/>
                  <a:pt x="1595467" y="1588076"/>
                </a:cubicBezTo>
                <a:cubicBezTo>
                  <a:pt x="1586105" y="1582656"/>
                  <a:pt x="1573294" y="1579207"/>
                  <a:pt x="1571816" y="1573294"/>
                </a:cubicBezTo>
                <a:cubicBezTo>
                  <a:pt x="1567381" y="1554570"/>
                  <a:pt x="1566888" y="1534368"/>
                  <a:pt x="1565410" y="1515152"/>
                </a:cubicBezTo>
                <a:cubicBezTo>
                  <a:pt x="1565410" y="1513181"/>
                  <a:pt x="1569845" y="1509731"/>
                  <a:pt x="1572801" y="1509239"/>
                </a:cubicBezTo>
                <a:cubicBezTo>
                  <a:pt x="1600887" y="1507761"/>
                  <a:pt x="1596945" y="1486080"/>
                  <a:pt x="1601872" y="1467356"/>
                </a:cubicBezTo>
                <a:cubicBezTo>
                  <a:pt x="1610249" y="1434343"/>
                  <a:pt x="1618133" y="1398867"/>
                  <a:pt x="1636856" y="1371766"/>
                </a:cubicBezTo>
                <a:cubicBezTo>
                  <a:pt x="1743779" y="1217049"/>
                  <a:pt x="1952698" y="1196847"/>
                  <a:pt x="2086721" y="1329391"/>
                </a:cubicBezTo>
                <a:cubicBezTo>
                  <a:pt x="2124661" y="1366839"/>
                  <a:pt x="2153733" y="1414141"/>
                  <a:pt x="2186746" y="1457009"/>
                </a:cubicBezTo>
                <a:cubicBezTo>
                  <a:pt x="2204484" y="1479675"/>
                  <a:pt x="2221730" y="1502833"/>
                  <a:pt x="2240453" y="1524513"/>
                </a:cubicBezTo>
                <a:cubicBezTo>
                  <a:pt x="2253757" y="1540281"/>
                  <a:pt x="2247844" y="1551121"/>
                  <a:pt x="2232077" y="1556048"/>
                </a:cubicBezTo>
                <a:cubicBezTo>
                  <a:pt x="2201527" y="1565410"/>
                  <a:pt x="2170485" y="1572309"/>
                  <a:pt x="2138951" y="1579207"/>
                </a:cubicBezTo>
                <a:cubicBezTo>
                  <a:pt x="2108894" y="1586105"/>
                  <a:pt x="2098546" y="1604336"/>
                  <a:pt x="2110865" y="1632422"/>
                </a:cubicBezTo>
                <a:cubicBezTo>
                  <a:pt x="2115299" y="1642769"/>
                  <a:pt x="2121212" y="1653117"/>
                  <a:pt x="2127125" y="1662971"/>
                </a:cubicBezTo>
                <a:cubicBezTo>
                  <a:pt x="2148312" y="1699926"/>
                  <a:pt x="2145356" y="1706332"/>
                  <a:pt x="2109879" y="1715201"/>
                </a:cubicBezTo>
                <a:cubicBezTo>
                  <a:pt x="2105445" y="1729490"/>
                  <a:pt x="2100517" y="1741316"/>
                  <a:pt x="2098054" y="1753634"/>
                </a:cubicBezTo>
                <a:cubicBezTo>
                  <a:pt x="2094112" y="1775314"/>
                  <a:pt x="2089185" y="1797487"/>
                  <a:pt x="2090663" y="1818675"/>
                </a:cubicBezTo>
                <a:cubicBezTo>
                  <a:pt x="2092141" y="1842326"/>
                  <a:pt x="2088692" y="1858586"/>
                  <a:pt x="2064055" y="1866962"/>
                </a:cubicBezTo>
                <a:cubicBezTo>
                  <a:pt x="2058142" y="1868933"/>
                  <a:pt x="2055186" y="1877802"/>
                  <a:pt x="2049766" y="1882237"/>
                </a:cubicBezTo>
                <a:cubicBezTo>
                  <a:pt x="2037448" y="1891599"/>
                  <a:pt x="2025129" y="1902439"/>
                  <a:pt x="2010840" y="1908352"/>
                </a:cubicBezTo>
                <a:cubicBezTo>
                  <a:pt x="1996551" y="1914265"/>
                  <a:pt x="1980291" y="1914757"/>
                  <a:pt x="1965016" y="1917714"/>
                </a:cubicBezTo>
                <a:cubicBezTo>
                  <a:pt x="1965016" y="1920670"/>
                  <a:pt x="1965016" y="1923134"/>
                  <a:pt x="1965016" y="1926090"/>
                </a:cubicBezTo>
                <a:cubicBezTo>
                  <a:pt x="1973392" y="1933481"/>
                  <a:pt x="1981769" y="1940872"/>
                  <a:pt x="1990638" y="1947770"/>
                </a:cubicBezTo>
                <a:cubicBezTo>
                  <a:pt x="2066519" y="2006898"/>
                  <a:pt x="2104459" y="2085243"/>
                  <a:pt x="2103474" y="2180340"/>
                </a:cubicBezTo>
                <a:cubicBezTo>
                  <a:pt x="2102488" y="2269032"/>
                  <a:pt x="2096576" y="2357231"/>
                  <a:pt x="2092634" y="2445923"/>
                </a:cubicBezTo>
                <a:cubicBezTo>
                  <a:pt x="2092141" y="2457748"/>
                  <a:pt x="2091155" y="2470067"/>
                  <a:pt x="2090170" y="2485341"/>
                </a:cubicBezTo>
                <a:cubicBezTo>
                  <a:pt x="2144863" y="2480907"/>
                  <a:pt x="2197093" y="2476965"/>
                  <a:pt x="2248830" y="2472530"/>
                </a:cubicBezTo>
                <a:cubicBezTo>
                  <a:pt x="2273466" y="2470559"/>
                  <a:pt x="2297610" y="2466617"/>
                  <a:pt x="2322247" y="2464646"/>
                </a:cubicBezTo>
                <a:cubicBezTo>
                  <a:pt x="2369549" y="2460705"/>
                  <a:pt x="2417344" y="2458241"/>
                  <a:pt x="2454299" y="2421779"/>
                </a:cubicBezTo>
                <a:cubicBezTo>
                  <a:pt x="2460212" y="2415866"/>
                  <a:pt x="2470067" y="2412910"/>
                  <a:pt x="2477950" y="2408968"/>
                </a:cubicBezTo>
                <a:cubicBezTo>
                  <a:pt x="2510471" y="2395171"/>
                  <a:pt x="2542991" y="2387288"/>
                  <a:pt x="2569598" y="2421779"/>
                </a:cubicBezTo>
                <a:cubicBezTo>
                  <a:pt x="2631683" y="2378911"/>
                  <a:pt x="2692782" y="2337029"/>
                  <a:pt x="2752895" y="2294161"/>
                </a:cubicBezTo>
                <a:cubicBezTo>
                  <a:pt x="2757822" y="2290712"/>
                  <a:pt x="2761271" y="2279872"/>
                  <a:pt x="2760286" y="2273466"/>
                </a:cubicBezTo>
                <a:cubicBezTo>
                  <a:pt x="2748460" y="2210397"/>
                  <a:pt x="2758808" y="2149791"/>
                  <a:pt x="2777532" y="2089185"/>
                </a:cubicBezTo>
                <a:cubicBezTo>
                  <a:pt x="2787386" y="2058142"/>
                  <a:pt x="2789357" y="2024637"/>
                  <a:pt x="2794284" y="1992116"/>
                </a:cubicBezTo>
                <a:cubicBezTo>
                  <a:pt x="2806603" y="1908352"/>
                  <a:pt x="2851934" y="1849224"/>
                  <a:pt x="2927815" y="1812762"/>
                </a:cubicBezTo>
                <a:cubicBezTo>
                  <a:pt x="2940626" y="1806849"/>
                  <a:pt x="2953437" y="1796994"/>
                  <a:pt x="2960828" y="1785661"/>
                </a:cubicBezTo>
                <a:cubicBezTo>
                  <a:pt x="2967726" y="1775314"/>
                  <a:pt x="2967726" y="1760039"/>
                  <a:pt x="2971668" y="1742301"/>
                </a:cubicBezTo>
                <a:cubicBezTo>
                  <a:pt x="2951959" y="1747228"/>
                  <a:pt x="2940133" y="1752156"/>
                  <a:pt x="2928307" y="1752156"/>
                </a:cubicBezTo>
                <a:cubicBezTo>
                  <a:pt x="2919438" y="1752156"/>
                  <a:pt x="2908598" y="1747721"/>
                  <a:pt x="2903178" y="1741316"/>
                </a:cubicBezTo>
                <a:cubicBezTo>
                  <a:pt x="2898744" y="1736388"/>
                  <a:pt x="2898251" y="1720128"/>
                  <a:pt x="2902193" y="1717172"/>
                </a:cubicBezTo>
                <a:cubicBezTo>
                  <a:pt x="2929293" y="1696970"/>
                  <a:pt x="2915497" y="1674304"/>
                  <a:pt x="2908598" y="1651638"/>
                </a:cubicBezTo>
                <a:cubicBezTo>
                  <a:pt x="2907613" y="1648682"/>
                  <a:pt x="2906627" y="1645726"/>
                  <a:pt x="2906135" y="1643262"/>
                </a:cubicBezTo>
                <a:cubicBezTo>
                  <a:pt x="2895294" y="1640305"/>
                  <a:pt x="2883469" y="1640305"/>
                  <a:pt x="2876571" y="1633900"/>
                </a:cubicBezTo>
                <a:cubicBezTo>
                  <a:pt x="2855383" y="1615669"/>
                  <a:pt x="2855383" y="1603843"/>
                  <a:pt x="2876571" y="1584627"/>
                </a:cubicBezTo>
                <a:cubicBezTo>
                  <a:pt x="2888396" y="1573787"/>
                  <a:pt x="2890860" y="1562454"/>
                  <a:pt x="2887903" y="1547672"/>
                </a:cubicBezTo>
                <a:cubicBezTo>
                  <a:pt x="2864745" y="1424489"/>
                  <a:pt x="2912047" y="1332841"/>
                  <a:pt x="3015029" y="1267307"/>
                </a:cubicBezTo>
                <a:cubicBezTo>
                  <a:pt x="3118009" y="1201774"/>
                  <a:pt x="3222469" y="1201281"/>
                  <a:pt x="3325450" y="1266322"/>
                </a:cubicBezTo>
                <a:cubicBezTo>
                  <a:pt x="3358463" y="1287016"/>
                  <a:pt x="3386548" y="1316088"/>
                  <a:pt x="3416605" y="1340724"/>
                </a:cubicBezTo>
                <a:cubicBezTo>
                  <a:pt x="3430402" y="1352057"/>
                  <a:pt x="3445184" y="1361912"/>
                  <a:pt x="3458487" y="1373737"/>
                </a:cubicBezTo>
                <a:cubicBezTo>
                  <a:pt x="3463907" y="1378172"/>
                  <a:pt x="3466864" y="1385563"/>
                  <a:pt x="3471298" y="1390490"/>
                </a:cubicBezTo>
                <a:cubicBezTo>
                  <a:pt x="3477704" y="1397881"/>
                  <a:pt x="3483617" y="1406258"/>
                  <a:pt x="3491500" y="1410692"/>
                </a:cubicBezTo>
                <a:cubicBezTo>
                  <a:pt x="3510717" y="1421040"/>
                  <a:pt x="3513673" y="1430894"/>
                  <a:pt x="3494949" y="1442227"/>
                </a:cubicBezTo>
                <a:cubicBezTo>
                  <a:pt x="3468342" y="1457995"/>
                  <a:pt x="3439763" y="1470806"/>
                  <a:pt x="3412171" y="1485095"/>
                </a:cubicBezTo>
                <a:cubicBezTo>
                  <a:pt x="3405765" y="1488544"/>
                  <a:pt x="3398867" y="1491500"/>
                  <a:pt x="3387041" y="1496920"/>
                </a:cubicBezTo>
                <a:cubicBezTo>
                  <a:pt x="3400838" y="1517615"/>
                  <a:pt x="3413156" y="1537324"/>
                  <a:pt x="3426952" y="1556048"/>
                </a:cubicBezTo>
                <a:cubicBezTo>
                  <a:pt x="3448140" y="1584134"/>
                  <a:pt x="3448140" y="1584134"/>
                  <a:pt x="3426460" y="1612712"/>
                </a:cubicBezTo>
                <a:cubicBezTo>
                  <a:pt x="3421040" y="1620103"/>
                  <a:pt x="3425967" y="1634885"/>
                  <a:pt x="3420547" y="1642276"/>
                </a:cubicBezTo>
                <a:cubicBezTo>
                  <a:pt x="3409214" y="1658044"/>
                  <a:pt x="3409707" y="1673319"/>
                  <a:pt x="3414634" y="1689579"/>
                </a:cubicBezTo>
                <a:cubicBezTo>
                  <a:pt x="3418083" y="1700419"/>
                  <a:pt x="3424981" y="1710766"/>
                  <a:pt x="3426460" y="1722099"/>
                </a:cubicBezTo>
                <a:cubicBezTo>
                  <a:pt x="3430402" y="1746736"/>
                  <a:pt x="3440256" y="1774329"/>
                  <a:pt x="3433358" y="1796502"/>
                </a:cubicBezTo>
                <a:cubicBezTo>
                  <a:pt x="3425474" y="1822124"/>
                  <a:pt x="3396896" y="1828529"/>
                  <a:pt x="3368810" y="1823602"/>
                </a:cubicBezTo>
                <a:cubicBezTo>
                  <a:pt x="3361419" y="1822124"/>
                  <a:pt x="3353043" y="1825080"/>
                  <a:pt x="3342695" y="1826558"/>
                </a:cubicBezTo>
                <a:cubicBezTo>
                  <a:pt x="3370288" y="1862528"/>
                  <a:pt x="3418083" y="1873861"/>
                  <a:pt x="3450604" y="1853166"/>
                </a:cubicBezTo>
                <a:cubicBezTo>
                  <a:pt x="3469820" y="1840848"/>
                  <a:pt x="3495442" y="1837398"/>
                  <a:pt x="3503819" y="1807342"/>
                </a:cubicBezTo>
                <a:cubicBezTo>
                  <a:pt x="3506775" y="1796502"/>
                  <a:pt x="3534368" y="1788618"/>
                  <a:pt x="3551121" y="1787632"/>
                </a:cubicBezTo>
                <a:cubicBezTo>
                  <a:pt x="3564918" y="1787140"/>
                  <a:pt x="3569352" y="1784183"/>
                  <a:pt x="3573787" y="1772850"/>
                </a:cubicBezTo>
                <a:cubicBezTo>
                  <a:pt x="3576743" y="1764474"/>
                  <a:pt x="3581671" y="1756098"/>
                  <a:pt x="3588076" y="1750185"/>
                </a:cubicBezTo>
                <a:cubicBezTo>
                  <a:pt x="3617147" y="1723577"/>
                  <a:pt x="3647204" y="1697462"/>
                  <a:pt x="3676768" y="1671348"/>
                </a:cubicBezTo>
                <a:cubicBezTo>
                  <a:pt x="3678739" y="1669869"/>
                  <a:pt x="3681202" y="1667406"/>
                  <a:pt x="3680710" y="1665435"/>
                </a:cubicBezTo>
                <a:cubicBezTo>
                  <a:pt x="3674304" y="1637349"/>
                  <a:pt x="3696477" y="1627494"/>
                  <a:pt x="3714708" y="1623553"/>
                </a:cubicBezTo>
                <a:cubicBezTo>
                  <a:pt x="3732446" y="1620103"/>
                  <a:pt x="3752156" y="1627002"/>
                  <a:pt x="3771372" y="1629465"/>
                </a:cubicBezTo>
                <a:cubicBezTo>
                  <a:pt x="3771372" y="1632422"/>
                  <a:pt x="3771865" y="1635378"/>
                  <a:pt x="3771865" y="1638827"/>
                </a:cubicBezTo>
                <a:cubicBezTo>
                  <a:pt x="4279872" y="1262380"/>
                  <a:pt x="4787879" y="885440"/>
                  <a:pt x="5295886" y="508992"/>
                </a:cubicBezTo>
                <a:cubicBezTo>
                  <a:pt x="5298350" y="512441"/>
                  <a:pt x="5300813" y="515398"/>
                  <a:pt x="5303277" y="518847"/>
                </a:cubicBezTo>
                <a:cubicBezTo>
                  <a:pt x="4831732" y="868687"/>
                  <a:pt x="4360187" y="1218527"/>
                  <a:pt x="3888643" y="1568367"/>
                </a:cubicBezTo>
                <a:cubicBezTo>
                  <a:pt x="3889628" y="1569845"/>
                  <a:pt x="3890613" y="1570830"/>
                  <a:pt x="3891599" y="1572309"/>
                </a:cubicBezTo>
                <a:cubicBezTo>
                  <a:pt x="3898004" y="1568367"/>
                  <a:pt x="3904903" y="1564425"/>
                  <a:pt x="3911308" y="1559990"/>
                </a:cubicBezTo>
                <a:cubicBezTo>
                  <a:pt x="4659276" y="1044100"/>
                  <a:pt x="5407736" y="528702"/>
                  <a:pt x="6155704" y="12811"/>
                </a:cubicBezTo>
                <a:cubicBezTo>
                  <a:pt x="6161124" y="9362"/>
                  <a:pt x="6165065" y="4435"/>
                  <a:pt x="6169992" y="0"/>
                </a:cubicBezTo>
                <a:cubicBezTo>
                  <a:pt x="6173442" y="0"/>
                  <a:pt x="6176398" y="0"/>
                  <a:pt x="6179847" y="0"/>
                </a:cubicBezTo>
                <a:cubicBezTo>
                  <a:pt x="6172456" y="8376"/>
                  <a:pt x="6167036" y="19217"/>
                  <a:pt x="6158167" y="25622"/>
                </a:cubicBezTo>
                <a:cubicBezTo>
                  <a:pt x="5377679" y="564178"/>
                  <a:pt x="4597192" y="1102242"/>
                  <a:pt x="3816704" y="1640305"/>
                </a:cubicBezTo>
                <a:cubicBezTo>
                  <a:pt x="3808327" y="1646218"/>
                  <a:pt x="3799458" y="1652131"/>
                  <a:pt x="3789603" y="1659522"/>
                </a:cubicBezTo>
                <a:cubicBezTo>
                  <a:pt x="3794531" y="1665435"/>
                  <a:pt x="3797980" y="1669377"/>
                  <a:pt x="3801429" y="1673811"/>
                </a:cubicBezTo>
                <a:cubicBezTo>
                  <a:pt x="3804878" y="1678246"/>
                  <a:pt x="3807834" y="1683173"/>
                  <a:pt x="3811284" y="1688593"/>
                </a:cubicBezTo>
                <a:cubicBezTo>
                  <a:pt x="4103967" y="1484109"/>
                  <a:pt x="4393200" y="1282089"/>
                  <a:pt x="4682434" y="1080069"/>
                </a:cubicBezTo>
                <a:cubicBezTo>
                  <a:pt x="4684898" y="1083518"/>
                  <a:pt x="4686869" y="1086475"/>
                  <a:pt x="4689333" y="1089924"/>
                </a:cubicBezTo>
                <a:cubicBezTo>
                  <a:pt x="4400099" y="1291944"/>
                  <a:pt x="4111358" y="1493964"/>
                  <a:pt x="3821631" y="1696477"/>
                </a:cubicBezTo>
                <a:cubicBezTo>
                  <a:pt x="3834442" y="1714215"/>
                  <a:pt x="3845775" y="1729983"/>
                  <a:pt x="3858586" y="1747228"/>
                </a:cubicBezTo>
                <a:cubicBezTo>
                  <a:pt x="3866962" y="1741808"/>
                  <a:pt x="3874353" y="1737374"/>
                  <a:pt x="3881744" y="1732446"/>
                </a:cubicBezTo>
                <a:cubicBezTo>
                  <a:pt x="4378911" y="1406750"/>
                  <a:pt x="4876078" y="1081547"/>
                  <a:pt x="5373245" y="755851"/>
                </a:cubicBezTo>
                <a:cubicBezTo>
                  <a:pt x="5671840" y="560237"/>
                  <a:pt x="5970436" y="364622"/>
                  <a:pt x="6269525" y="169500"/>
                </a:cubicBezTo>
                <a:cubicBezTo>
                  <a:pt x="6280857" y="162109"/>
                  <a:pt x="6295147" y="158167"/>
                  <a:pt x="6307957" y="152747"/>
                </a:cubicBezTo>
                <a:cubicBezTo>
                  <a:pt x="6306972" y="153732"/>
                  <a:pt x="6306972" y="155703"/>
                  <a:pt x="6306972" y="157182"/>
                </a:cubicBezTo>
                <a:close/>
                <a:moveTo>
                  <a:pt x="1942843" y="2975117"/>
                </a:moveTo>
                <a:cubicBezTo>
                  <a:pt x="1953683" y="2992855"/>
                  <a:pt x="1959596" y="3010101"/>
                  <a:pt x="1971914" y="3020941"/>
                </a:cubicBezTo>
                <a:cubicBezTo>
                  <a:pt x="2012318" y="3056418"/>
                  <a:pt x="2045331" y="3101256"/>
                  <a:pt x="2099039" y="3118995"/>
                </a:cubicBezTo>
                <a:cubicBezTo>
                  <a:pt x="2109387" y="3122444"/>
                  <a:pt x="2117270" y="3132299"/>
                  <a:pt x="2126632" y="3139197"/>
                </a:cubicBezTo>
                <a:cubicBezTo>
                  <a:pt x="2140429" y="3149052"/>
                  <a:pt x="2154718" y="3157921"/>
                  <a:pt x="2140429" y="3178123"/>
                </a:cubicBezTo>
                <a:cubicBezTo>
                  <a:pt x="2138951" y="3180586"/>
                  <a:pt x="2142892" y="3187977"/>
                  <a:pt x="2145849" y="3191919"/>
                </a:cubicBezTo>
                <a:cubicBezTo>
                  <a:pt x="2151269" y="3199310"/>
                  <a:pt x="2158660" y="3204730"/>
                  <a:pt x="2163587" y="3212614"/>
                </a:cubicBezTo>
                <a:cubicBezTo>
                  <a:pt x="2233555" y="3320522"/>
                  <a:pt x="2304509" y="3427938"/>
                  <a:pt x="2373491" y="3536832"/>
                </a:cubicBezTo>
                <a:cubicBezTo>
                  <a:pt x="2406504" y="3589554"/>
                  <a:pt x="2411431" y="3650653"/>
                  <a:pt x="2405519" y="3710273"/>
                </a:cubicBezTo>
                <a:cubicBezTo>
                  <a:pt x="2400099" y="3762996"/>
                  <a:pt x="2386795" y="3814733"/>
                  <a:pt x="2376940" y="3866962"/>
                </a:cubicBezTo>
                <a:cubicBezTo>
                  <a:pt x="2376940" y="3866962"/>
                  <a:pt x="2377926" y="3867455"/>
                  <a:pt x="2378418" y="3866962"/>
                </a:cubicBezTo>
                <a:cubicBezTo>
                  <a:pt x="2381867" y="3863513"/>
                  <a:pt x="2385809" y="3860557"/>
                  <a:pt x="2389258" y="3857108"/>
                </a:cubicBezTo>
                <a:cubicBezTo>
                  <a:pt x="2456270" y="3791574"/>
                  <a:pt x="2523282" y="3726041"/>
                  <a:pt x="2617394" y="3699926"/>
                </a:cubicBezTo>
                <a:cubicBezTo>
                  <a:pt x="2625277" y="3697955"/>
                  <a:pt x="2632668" y="3688100"/>
                  <a:pt x="2636610" y="3680217"/>
                </a:cubicBezTo>
                <a:cubicBezTo>
                  <a:pt x="2656319" y="3639320"/>
                  <a:pt x="2680956" y="3604829"/>
                  <a:pt x="2721360" y="3580685"/>
                </a:cubicBezTo>
                <a:cubicBezTo>
                  <a:pt x="2734664" y="3572801"/>
                  <a:pt x="2742055" y="3552599"/>
                  <a:pt x="2748953" y="3536832"/>
                </a:cubicBezTo>
                <a:cubicBezTo>
                  <a:pt x="2764228" y="3500862"/>
                  <a:pt x="2775068" y="3462429"/>
                  <a:pt x="2792313" y="3427445"/>
                </a:cubicBezTo>
                <a:cubicBezTo>
                  <a:pt x="2815472" y="3381128"/>
                  <a:pt x="2842079" y="3336782"/>
                  <a:pt x="2869673" y="3292929"/>
                </a:cubicBezTo>
                <a:cubicBezTo>
                  <a:pt x="2882483" y="3272727"/>
                  <a:pt x="2883469" y="3256960"/>
                  <a:pt x="2874600" y="3234294"/>
                </a:cubicBezTo>
                <a:cubicBezTo>
                  <a:pt x="2813501" y="3081547"/>
                  <a:pt x="2813994" y="2930771"/>
                  <a:pt x="2894802" y="2783444"/>
                </a:cubicBezTo>
                <a:cubicBezTo>
                  <a:pt x="2906627" y="2761764"/>
                  <a:pt x="2915497" y="2739098"/>
                  <a:pt x="2927322" y="2717418"/>
                </a:cubicBezTo>
                <a:cubicBezTo>
                  <a:pt x="2935206" y="2702636"/>
                  <a:pt x="2931757" y="2693274"/>
                  <a:pt x="2920424" y="2681449"/>
                </a:cubicBezTo>
                <a:cubicBezTo>
                  <a:pt x="2874107" y="2632668"/>
                  <a:pt x="2845036" y="2576989"/>
                  <a:pt x="2850948" y="2507021"/>
                </a:cubicBezTo>
                <a:cubicBezTo>
                  <a:pt x="2851934" y="2494703"/>
                  <a:pt x="2846021" y="2481399"/>
                  <a:pt x="2842572" y="2465139"/>
                </a:cubicBezTo>
                <a:cubicBezTo>
                  <a:pt x="2815472" y="2480414"/>
                  <a:pt x="2792313" y="2493225"/>
                  <a:pt x="2770141" y="2506529"/>
                </a:cubicBezTo>
                <a:cubicBezTo>
                  <a:pt x="2766691" y="2508992"/>
                  <a:pt x="2763735" y="2514905"/>
                  <a:pt x="2763242" y="2519832"/>
                </a:cubicBezTo>
                <a:cubicBezTo>
                  <a:pt x="2761271" y="2555802"/>
                  <a:pt x="2750924" y="2567628"/>
                  <a:pt x="2714954" y="2571077"/>
                </a:cubicBezTo>
                <a:cubicBezTo>
                  <a:pt x="2698201" y="2572555"/>
                  <a:pt x="2680956" y="2573048"/>
                  <a:pt x="2664203" y="2573540"/>
                </a:cubicBezTo>
                <a:cubicBezTo>
                  <a:pt x="2657798" y="2635132"/>
                  <a:pt x="2657798" y="2635132"/>
                  <a:pt x="2613452" y="2639566"/>
                </a:cubicBezTo>
                <a:cubicBezTo>
                  <a:pt x="2612959" y="2664696"/>
                  <a:pt x="2589308" y="2665681"/>
                  <a:pt x="2575018" y="2677999"/>
                </a:cubicBezTo>
                <a:cubicBezTo>
                  <a:pt x="2543484" y="2705100"/>
                  <a:pt x="2511949" y="2703622"/>
                  <a:pt x="2475979" y="2695245"/>
                </a:cubicBezTo>
                <a:cubicBezTo>
                  <a:pt x="2464647" y="2692781"/>
                  <a:pt x="2449865" y="2694260"/>
                  <a:pt x="2439517" y="2699680"/>
                </a:cubicBezTo>
                <a:cubicBezTo>
                  <a:pt x="2352304" y="2745011"/>
                  <a:pt x="2265090" y="2790835"/>
                  <a:pt x="2178862" y="2838630"/>
                </a:cubicBezTo>
                <a:cubicBezTo>
                  <a:pt x="2101010" y="2881991"/>
                  <a:pt x="2024144" y="2927815"/>
                  <a:pt x="1942843" y="2975117"/>
                </a:cubicBezTo>
                <a:close/>
              </a:path>
            </a:pathLst>
          </a:custGeom>
          <a:solidFill>
            <a:schemeClr val="accent2"/>
          </a:solidFill>
          <a:ln w="492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aphic 142">
            <a:extLst>
              <a:ext uri="{FF2B5EF4-FFF2-40B4-BE49-F238E27FC236}">
                <a16:creationId xmlns:a16="http://schemas.microsoft.com/office/drawing/2014/main" id="{33AF9A20-0F49-4EB8-BCEF-2F2D1C46B257}"/>
              </a:ext>
            </a:extLst>
          </p:cNvPr>
          <p:cNvGrpSpPr/>
          <p:nvPr/>
        </p:nvGrpSpPr>
        <p:grpSpPr>
          <a:xfrm>
            <a:off x="9516244" y="204164"/>
            <a:ext cx="1780153" cy="6579026"/>
            <a:chOff x="5170475" y="168"/>
            <a:chExt cx="1856822" cy="6862377"/>
          </a:xfrm>
          <a:solidFill>
            <a:schemeClr val="accent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F0CD7F-CAA4-460B-9E78-E3038A11F869}"/>
                </a:ext>
              </a:extLst>
            </p:cNvPr>
            <p:cNvSpPr/>
            <p:nvPr/>
          </p:nvSpPr>
          <p:spPr>
            <a:xfrm>
              <a:off x="5330539" y="5064202"/>
              <a:ext cx="1038421" cy="1410764"/>
            </a:xfrm>
            <a:custGeom>
              <a:avLst/>
              <a:gdLst>
                <a:gd name="connsiteX0" fmla="*/ 1030511 w 1038421"/>
                <a:gd name="connsiteY0" fmla="*/ 1132620 h 1410764"/>
                <a:gd name="connsiteX1" fmla="*/ 1037752 w 1038421"/>
                <a:gd name="connsiteY1" fmla="*/ 1062375 h 1410764"/>
                <a:gd name="connsiteX2" fmla="*/ 1016027 w 1038421"/>
                <a:gd name="connsiteY2" fmla="*/ 932746 h 1410764"/>
                <a:gd name="connsiteX3" fmla="*/ 1007337 w 1038421"/>
                <a:gd name="connsiteY3" fmla="*/ 838602 h 1410764"/>
                <a:gd name="connsiteX4" fmla="*/ 1000095 w 1038421"/>
                <a:gd name="connsiteY4" fmla="*/ 766184 h 1410764"/>
                <a:gd name="connsiteX5" fmla="*/ 1004440 w 1038421"/>
                <a:gd name="connsiteY5" fmla="*/ 683628 h 1410764"/>
                <a:gd name="connsiteX6" fmla="*/ 1016027 w 1038421"/>
                <a:gd name="connsiteY6" fmla="*/ 394679 h 1410764"/>
                <a:gd name="connsiteX7" fmla="*/ 1018924 w 1038421"/>
                <a:gd name="connsiteY7" fmla="*/ 238256 h 1410764"/>
                <a:gd name="connsiteX8" fmla="*/ 1007337 w 1038421"/>
                <a:gd name="connsiteY8" fmla="*/ 233911 h 1410764"/>
                <a:gd name="connsiteX9" fmla="*/ 991405 w 1038421"/>
                <a:gd name="connsiteY9" fmla="*/ 92695 h 1410764"/>
                <a:gd name="connsiteX10" fmla="*/ 990681 w 1038421"/>
                <a:gd name="connsiteY10" fmla="*/ 70246 h 1410764"/>
                <a:gd name="connsiteX11" fmla="*/ 918987 w 1038421"/>
                <a:gd name="connsiteY11" fmla="*/ 17381 h 1410764"/>
                <a:gd name="connsiteX12" fmla="*/ 832085 w 1038421"/>
                <a:gd name="connsiteY12" fmla="*/ 31140 h 1410764"/>
                <a:gd name="connsiteX13" fmla="*/ 787185 w 1038421"/>
                <a:gd name="connsiteY13" fmla="*/ 63004 h 1410764"/>
                <a:gd name="connsiteX14" fmla="*/ 748080 w 1038421"/>
                <a:gd name="connsiteY14" fmla="*/ 71694 h 1410764"/>
                <a:gd name="connsiteX15" fmla="*/ 675661 w 1038421"/>
                <a:gd name="connsiteY15" fmla="*/ 18105 h 1410764"/>
                <a:gd name="connsiteX16" fmla="*/ 668420 w 1038421"/>
                <a:gd name="connsiteY16" fmla="*/ 10863 h 1410764"/>
                <a:gd name="connsiteX17" fmla="*/ 434509 w 1038421"/>
                <a:gd name="connsiteY17" fmla="*/ 0 h 1410764"/>
                <a:gd name="connsiteX18" fmla="*/ 501134 w 1038421"/>
                <a:gd name="connsiteY18" fmla="*/ 105731 h 1410764"/>
                <a:gd name="connsiteX19" fmla="*/ 497513 w 1038421"/>
                <a:gd name="connsiteY19" fmla="*/ 109352 h 1410764"/>
                <a:gd name="connsiteX20" fmla="*/ 451165 w 1038421"/>
                <a:gd name="connsiteY20" fmla="*/ 53590 h 1410764"/>
                <a:gd name="connsiteX21" fmla="*/ 444648 w 1038421"/>
                <a:gd name="connsiteY21" fmla="*/ 48520 h 1410764"/>
                <a:gd name="connsiteX22" fmla="*/ 451889 w 1038421"/>
                <a:gd name="connsiteY22" fmla="*/ 110076 h 1410764"/>
                <a:gd name="connsiteX23" fmla="*/ 448268 w 1038421"/>
                <a:gd name="connsiteY23" fmla="*/ 125283 h 1410764"/>
                <a:gd name="connsiteX24" fmla="*/ 429440 w 1038421"/>
                <a:gd name="connsiteY24" fmla="*/ 112248 h 1410764"/>
                <a:gd name="connsiteX25" fmla="*/ 422198 w 1038421"/>
                <a:gd name="connsiteY25" fmla="*/ 84005 h 1410764"/>
                <a:gd name="connsiteX26" fmla="*/ 422922 w 1038421"/>
                <a:gd name="connsiteY26" fmla="*/ 117318 h 1410764"/>
                <a:gd name="connsiteX27" fmla="*/ 430164 w 1038421"/>
                <a:gd name="connsiteY27" fmla="*/ 245498 h 1410764"/>
                <a:gd name="connsiteX28" fmla="*/ 431612 w 1038421"/>
                <a:gd name="connsiteY28" fmla="*/ 326606 h 1410764"/>
                <a:gd name="connsiteX29" fmla="*/ 420025 w 1038421"/>
                <a:gd name="connsiteY29" fmla="*/ 525032 h 1410764"/>
                <a:gd name="connsiteX30" fmla="*/ 396852 w 1038421"/>
                <a:gd name="connsiteY30" fmla="*/ 722009 h 1410764"/>
                <a:gd name="connsiteX31" fmla="*/ 402645 w 1038421"/>
                <a:gd name="connsiteY31" fmla="*/ 771253 h 1410764"/>
                <a:gd name="connsiteX32" fmla="*/ 375126 w 1038421"/>
                <a:gd name="connsiteY32" fmla="*/ 958092 h 1410764"/>
                <a:gd name="connsiteX33" fmla="*/ 328054 w 1038421"/>
                <a:gd name="connsiteY33" fmla="*/ 1042098 h 1410764"/>
                <a:gd name="connsiteX34" fmla="*/ 315019 w 1038421"/>
                <a:gd name="connsiteY34" fmla="*/ 1063099 h 1410764"/>
                <a:gd name="connsiteX35" fmla="*/ 139043 w 1038421"/>
                <a:gd name="connsiteY35" fmla="*/ 1134793 h 1410764"/>
                <a:gd name="connsiteX36" fmla="*/ 76039 w 1038421"/>
                <a:gd name="connsiteY36" fmla="*/ 1163036 h 1410764"/>
                <a:gd name="connsiteX37" fmla="*/ 21725 w 1038421"/>
                <a:gd name="connsiteY37" fmla="*/ 1315838 h 1410764"/>
                <a:gd name="connsiteX38" fmla="*/ 22450 w 1038421"/>
                <a:gd name="connsiteY38" fmla="*/ 1318735 h 1410764"/>
                <a:gd name="connsiteX39" fmla="*/ 25346 w 1038421"/>
                <a:gd name="connsiteY39" fmla="*/ 1315838 h 1410764"/>
                <a:gd name="connsiteX40" fmla="*/ 141940 w 1038421"/>
                <a:gd name="connsiteY40" fmla="*/ 1358565 h 1410764"/>
                <a:gd name="connsiteX41" fmla="*/ 218703 w 1038421"/>
                <a:gd name="connsiteY41" fmla="*/ 1370876 h 1410764"/>
                <a:gd name="connsiteX42" fmla="*/ 42727 w 1038421"/>
                <a:gd name="connsiteY42" fmla="*/ 1341185 h 1410764"/>
                <a:gd name="connsiteX43" fmla="*/ 34761 w 1038421"/>
                <a:gd name="connsiteY43" fmla="*/ 1336115 h 1410764"/>
                <a:gd name="connsiteX44" fmla="*/ 14484 w 1038421"/>
                <a:gd name="connsiteY44" fmla="*/ 1323804 h 1410764"/>
                <a:gd name="connsiteX45" fmla="*/ 0 w 1038421"/>
                <a:gd name="connsiteY45" fmla="*/ 1307148 h 1410764"/>
                <a:gd name="connsiteX46" fmla="*/ 63728 w 1038421"/>
                <a:gd name="connsiteY46" fmla="*/ 1380291 h 1410764"/>
                <a:gd name="connsiteX47" fmla="*/ 277362 w 1038421"/>
                <a:gd name="connsiteY47" fmla="*/ 1407809 h 1410764"/>
                <a:gd name="connsiteX48" fmla="*/ 473615 w 1038421"/>
                <a:gd name="connsiteY48" fmla="*/ 1360738 h 1410764"/>
                <a:gd name="connsiteX49" fmla="*/ 659005 w 1038421"/>
                <a:gd name="connsiteY49" fmla="*/ 1297010 h 1410764"/>
                <a:gd name="connsiteX50" fmla="*/ 707525 w 1038421"/>
                <a:gd name="connsiteY50" fmla="*/ 1316562 h 1410764"/>
                <a:gd name="connsiteX51" fmla="*/ 761839 w 1038421"/>
                <a:gd name="connsiteY51" fmla="*/ 1342633 h 1410764"/>
                <a:gd name="connsiteX52" fmla="*/ 940712 w 1038421"/>
                <a:gd name="connsiteY52" fmla="*/ 1308596 h 1410764"/>
                <a:gd name="connsiteX53" fmla="*/ 1029786 w 1038421"/>
                <a:gd name="connsiteY53" fmla="*/ 1162312 h 1410764"/>
                <a:gd name="connsiteX54" fmla="*/ 1025441 w 1038421"/>
                <a:gd name="connsiteY54" fmla="*/ 1161588 h 1410764"/>
                <a:gd name="connsiteX55" fmla="*/ 952299 w 1038421"/>
                <a:gd name="connsiteY55" fmla="*/ 1201418 h 1410764"/>
                <a:gd name="connsiteX56" fmla="*/ 995750 w 1038421"/>
                <a:gd name="connsiteY56" fmla="*/ 1171002 h 1410764"/>
                <a:gd name="connsiteX57" fmla="*/ 1012406 w 1038421"/>
                <a:gd name="connsiteY57" fmla="*/ 1091342 h 1410764"/>
                <a:gd name="connsiteX58" fmla="*/ 1014578 w 1038421"/>
                <a:gd name="connsiteY58" fmla="*/ 1058030 h 1410764"/>
                <a:gd name="connsiteX59" fmla="*/ 1028338 w 1038421"/>
                <a:gd name="connsiteY59" fmla="*/ 1137690 h 1410764"/>
                <a:gd name="connsiteX60" fmla="*/ 1030511 w 1038421"/>
                <a:gd name="connsiteY60" fmla="*/ 1132620 h 1410764"/>
                <a:gd name="connsiteX61" fmla="*/ 996474 w 1038421"/>
                <a:gd name="connsiteY61" fmla="*/ 855259 h 1410764"/>
                <a:gd name="connsiteX62" fmla="*/ 987784 w 1038421"/>
                <a:gd name="connsiteY62" fmla="*/ 894364 h 1410764"/>
                <a:gd name="connsiteX63" fmla="*/ 975473 w 1038421"/>
                <a:gd name="connsiteY63" fmla="*/ 901606 h 1410764"/>
                <a:gd name="connsiteX64" fmla="*/ 835706 w 1038421"/>
                <a:gd name="connsiteY64" fmla="*/ 944333 h 1410764"/>
                <a:gd name="connsiteX65" fmla="*/ 819049 w 1038421"/>
                <a:gd name="connsiteY65" fmla="*/ 928401 h 1410764"/>
                <a:gd name="connsiteX66" fmla="*/ 825567 w 1038421"/>
                <a:gd name="connsiteY66" fmla="*/ 836430 h 1410764"/>
                <a:gd name="connsiteX67" fmla="*/ 843672 w 1038421"/>
                <a:gd name="connsiteY67" fmla="*/ 812532 h 1410764"/>
                <a:gd name="connsiteX68" fmla="*/ 866845 w 1038421"/>
                <a:gd name="connsiteY68" fmla="*/ 818325 h 1410764"/>
                <a:gd name="connsiteX69" fmla="*/ 855259 w 1038421"/>
                <a:gd name="connsiteY69" fmla="*/ 846569 h 1410764"/>
                <a:gd name="connsiteX70" fmla="*/ 846568 w 1038421"/>
                <a:gd name="connsiteY70" fmla="*/ 865397 h 1410764"/>
                <a:gd name="connsiteX71" fmla="*/ 932746 w 1038421"/>
                <a:gd name="connsiteY71" fmla="*/ 801669 h 1410764"/>
                <a:gd name="connsiteX72" fmla="*/ 939264 w 1038421"/>
                <a:gd name="connsiteY72" fmla="*/ 897261 h 1410764"/>
                <a:gd name="connsiteX73" fmla="*/ 955196 w 1038421"/>
                <a:gd name="connsiteY73" fmla="*/ 858880 h 1410764"/>
                <a:gd name="connsiteX74" fmla="*/ 976921 w 1038421"/>
                <a:gd name="connsiteY74" fmla="*/ 829912 h 1410764"/>
                <a:gd name="connsiteX75" fmla="*/ 996474 w 1038421"/>
                <a:gd name="connsiteY75" fmla="*/ 855259 h 1410764"/>
                <a:gd name="connsiteX76" fmla="*/ 767633 w 1038421"/>
                <a:gd name="connsiteY76" fmla="*/ 756046 h 1410764"/>
                <a:gd name="connsiteX77" fmla="*/ 820498 w 1038421"/>
                <a:gd name="connsiteY77" fmla="*/ 705353 h 1410764"/>
                <a:gd name="connsiteX78" fmla="*/ 842223 w 1038421"/>
                <a:gd name="connsiteY78" fmla="*/ 421474 h 1410764"/>
                <a:gd name="connsiteX79" fmla="*/ 850189 w 1038421"/>
                <a:gd name="connsiteY79" fmla="*/ 490995 h 1410764"/>
                <a:gd name="connsiteX80" fmla="*/ 850913 w 1038421"/>
                <a:gd name="connsiteY80" fmla="*/ 710422 h 1410764"/>
                <a:gd name="connsiteX81" fmla="*/ 908124 w 1038421"/>
                <a:gd name="connsiteY81" fmla="*/ 752425 h 1410764"/>
                <a:gd name="connsiteX82" fmla="*/ 951575 w 1038421"/>
                <a:gd name="connsiteY82" fmla="*/ 734320 h 1410764"/>
                <a:gd name="connsiteX83" fmla="*/ 991405 w 1038421"/>
                <a:gd name="connsiteY83" fmla="*/ 716940 h 1410764"/>
                <a:gd name="connsiteX84" fmla="*/ 931298 w 1038421"/>
                <a:gd name="connsiteY84" fmla="*/ 795151 h 1410764"/>
                <a:gd name="connsiteX85" fmla="*/ 928401 w 1038421"/>
                <a:gd name="connsiteY85" fmla="*/ 763288 h 1410764"/>
                <a:gd name="connsiteX86" fmla="*/ 870466 w 1038421"/>
                <a:gd name="connsiteY86" fmla="*/ 805290 h 1410764"/>
                <a:gd name="connsiteX87" fmla="*/ 817601 w 1038421"/>
                <a:gd name="connsiteY87" fmla="*/ 775599 h 1410764"/>
                <a:gd name="connsiteX88" fmla="*/ 793703 w 1038421"/>
                <a:gd name="connsiteY88" fmla="*/ 900158 h 1410764"/>
                <a:gd name="connsiteX89" fmla="*/ 771978 w 1038421"/>
                <a:gd name="connsiteY89" fmla="*/ 932746 h 1410764"/>
                <a:gd name="connsiteX90" fmla="*/ 702456 w 1038421"/>
                <a:gd name="connsiteY90" fmla="*/ 921883 h 1410764"/>
                <a:gd name="connsiteX91" fmla="*/ 729975 w 1038421"/>
                <a:gd name="connsiteY91" fmla="*/ 917538 h 1410764"/>
                <a:gd name="connsiteX92" fmla="*/ 731424 w 1038421"/>
                <a:gd name="connsiteY92" fmla="*/ 911745 h 1410764"/>
                <a:gd name="connsiteX93" fmla="*/ 728527 w 1038421"/>
                <a:gd name="connsiteY93" fmla="*/ 905227 h 1410764"/>
                <a:gd name="connsiteX94" fmla="*/ 693766 w 1038421"/>
                <a:gd name="connsiteY94" fmla="*/ 833533 h 1410764"/>
                <a:gd name="connsiteX95" fmla="*/ 767633 w 1038421"/>
                <a:gd name="connsiteY95" fmla="*/ 814704 h 1410764"/>
                <a:gd name="connsiteX96" fmla="*/ 649591 w 1038421"/>
                <a:gd name="connsiteY96" fmla="*/ 771978 h 1410764"/>
                <a:gd name="connsiteX97" fmla="*/ 649591 w 1038421"/>
                <a:gd name="connsiteY97" fmla="*/ 806014 h 1410764"/>
                <a:gd name="connsiteX98" fmla="*/ 609761 w 1038421"/>
                <a:gd name="connsiteY98" fmla="*/ 756046 h 1410764"/>
                <a:gd name="connsiteX99" fmla="*/ 767633 w 1038421"/>
                <a:gd name="connsiteY99" fmla="*/ 756046 h 1410764"/>
                <a:gd name="connsiteX100" fmla="*/ 420025 w 1038421"/>
                <a:gd name="connsiteY100" fmla="*/ 882053 h 1410764"/>
                <a:gd name="connsiteX101" fmla="*/ 435957 w 1038421"/>
                <a:gd name="connsiteY101" fmla="*/ 692318 h 1410764"/>
                <a:gd name="connsiteX102" fmla="*/ 443923 w 1038421"/>
                <a:gd name="connsiteY102" fmla="*/ 669144 h 1410764"/>
                <a:gd name="connsiteX103" fmla="*/ 532998 w 1038421"/>
                <a:gd name="connsiteY103" fmla="*/ 727079 h 1410764"/>
                <a:gd name="connsiteX104" fmla="*/ 544585 w 1038421"/>
                <a:gd name="connsiteY104" fmla="*/ 769081 h 1410764"/>
                <a:gd name="connsiteX105" fmla="*/ 504030 w 1038421"/>
                <a:gd name="connsiteY105" fmla="*/ 774874 h 1410764"/>
                <a:gd name="connsiteX106" fmla="*/ 538067 w 1038421"/>
                <a:gd name="connsiteY106" fmla="*/ 792255 h 1410764"/>
                <a:gd name="connsiteX107" fmla="*/ 558344 w 1038421"/>
                <a:gd name="connsiteY107" fmla="*/ 826292 h 1410764"/>
                <a:gd name="connsiteX108" fmla="*/ 557620 w 1038421"/>
                <a:gd name="connsiteY108" fmla="*/ 870466 h 1410764"/>
                <a:gd name="connsiteX109" fmla="*/ 541688 w 1038421"/>
                <a:gd name="connsiteY109" fmla="*/ 908124 h 1410764"/>
                <a:gd name="connsiteX110" fmla="*/ 768357 w 1038421"/>
                <a:gd name="connsiteY110" fmla="*/ 956644 h 1410764"/>
                <a:gd name="connsiteX111" fmla="*/ 995026 w 1038421"/>
                <a:gd name="connsiteY111" fmla="*/ 908848 h 1410764"/>
                <a:gd name="connsiteX112" fmla="*/ 968231 w 1038421"/>
                <a:gd name="connsiteY112" fmla="*/ 974749 h 1410764"/>
                <a:gd name="connsiteX113" fmla="*/ 850913 w 1038421"/>
                <a:gd name="connsiteY113" fmla="*/ 999371 h 1410764"/>
                <a:gd name="connsiteX114" fmla="*/ 806738 w 1038421"/>
                <a:gd name="connsiteY114" fmla="*/ 1042098 h 1410764"/>
                <a:gd name="connsiteX115" fmla="*/ 792255 w 1038421"/>
                <a:gd name="connsiteY115" fmla="*/ 1088445 h 1410764"/>
                <a:gd name="connsiteX116" fmla="*/ 789358 w 1038421"/>
                <a:gd name="connsiteY116" fmla="*/ 1031235 h 1410764"/>
                <a:gd name="connsiteX117" fmla="*/ 747355 w 1038421"/>
                <a:gd name="connsiteY117" fmla="*/ 994301 h 1410764"/>
                <a:gd name="connsiteX118" fmla="*/ 450441 w 1038421"/>
                <a:gd name="connsiteY118" fmla="*/ 926229 h 1410764"/>
                <a:gd name="connsiteX119" fmla="*/ 420025 w 1038421"/>
                <a:gd name="connsiteY119" fmla="*/ 882053 h 1410764"/>
                <a:gd name="connsiteX120" fmla="*/ 409887 w 1038421"/>
                <a:gd name="connsiteY120" fmla="*/ 1354944 h 1410764"/>
                <a:gd name="connsiteX121" fmla="*/ 924056 w 1038421"/>
                <a:gd name="connsiteY121" fmla="*/ 1221695 h 1410764"/>
                <a:gd name="connsiteX122" fmla="*/ 409887 w 1038421"/>
                <a:gd name="connsiteY122" fmla="*/ 1354944 h 1410764"/>
                <a:gd name="connsiteX123" fmla="*/ 950851 w 1038421"/>
                <a:gd name="connsiteY123" fmla="*/ 1142759 h 1410764"/>
                <a:gd name="connsiteX124" fmla="*/ 532998 w 1038421"/>
                <a:gd name="connsiteY124" fmla="*/ 1100032 h 1410764"/>
                <a:gd name="connsiteX125" fmla="*/ 999371 w 1038421"/>
                <a:gd name="connsiteY125" fmla="*/ 1097135 h 1410764"/>
                <a:gd name="connsiteX126" fmla="*/ 950851 w 1038421"/>
                <a:gd name="connsiteY126" fmla="*/ 1142759 h 1410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1038421" h="1410764">
                  <a:moveTo>
                    <a:pt x="1030511" y="1132620"/>
                  </a:moveTo>
                  <a:cubicBezTo>
                    <a:pt x="1034856" y="1109446"/>
                    <a:pt x="1037028" y="1086273"/>
                    <a:pt x="1037752" y="1062375"/>
                  </a:cubicBezTo>
                  <a:cubicBezTo>
                    <a:pt x="1042822" y="1017475"/>
                    <a:pt x="1017475" y="977645"/>
                    <a:pt x="1016027" y="932746"/>
                  </a:cubicBezTo>
                  <a:cubicBezTo>
                    <a:pt x="1013130" y="901606"/>
                    <a:pt x="1010233" y="870466"/>
                    <a:pt x="1007337" y="838602"/>
                  </a:cubicBezTo>
                  <a:cubicBezTo>
                    <a:pt x="993577" y="816153"/>
                    <a:pt x="992129" y="792255"/>
                    <a:pt x="1000095" y="766184"/>
                  </a:cubicBezTo>
                  <a:cubicBezTo>
                    <a:pt x="1008061" y="739390"/>
                    <a:pt x="1007337" y="711146"/>
                    <a:pt x="1004440" y="683628"/>
                  </a:cubicBezTo>
                  <a:cubicBezTo>
                    <a:pt x="992853" y="586587"/>
                    <a:pt x="1001543" y="490995"/>
                    <a:pt x="1016027" y="394679"/>
                  </a:cubicBezTo>
                  <a:cubicBezTo>
                    <a:pt x="1013130" y="342538"/>
                    <a:pt x="1025441" y="290397"/>
                    <a:pt x="1018924" y="238256"/>
                  </a:cubicBezTo>
                  <a:cubicBezTo>
                    <a:pt x="1015303" y="237531"/>
                    <a:pt x="1010958" y="236083"/>
                    <a:pt x="1007337" y="233911"/>
                  </a:cubicBezTo>
                  <a:cubicBezTo>
                    <a:pt x="990681" y="188287"/>
                    <a:pt x="999371" y="139043"/>
                    <a:pt x="991405" y="92695"/>
                  </a:cubicBezTo>
                  <a:cubicBezTo>
                    <a:pt x="989956" y="85453"/>
                    <a:pt x="991405" y="78212"/>
                    <a:pt x="990681" y="70246"/>
                  </a:cubicBezTo>
                  <a:cubicBezTo>
                    <a:pt x="988508" y="5793"/>
                    <a:pt x="978369" y="-1448"/>
                    <a:pt x="918987" y="17381"/>
                  </a:cubicBezTo>
                  <a:cubicBezTo>
                    <a:pt x="890743" y="26071"/>
                    <a:pt x="862500" y="32588"/>
                    <a:pt x="832085" y="31140"/>
                  </a:cubicBezTo>
                  <a:cubicBezTo>
                    <a:pt x="808911" y="29692"/>
                    <a:pt x="792979" y="35485"/>
                    <a:pt x="787185" y="63004"/>
                  </a:cubicBezTo>
                  <a:cubicBezTo>
                    <a:pt x="782116" y="87626"/>
                    <a:pt x="757494" y="91971"/>
                    <a:pt x="748080" y="71694"/>
                  </a:cubicBezTo>
                  <a:cubicBezTo>
                    <a:pt x="732872" y="38382"/>
                    <a:pt x="708250" y="23898"/>
                    <a:pt x="675661" y="18105"/>
                  </a:cubicBezTo>
                  <a:cubicBezTo>
                    <a:pt x="672765" y="17381"/>
                    <a:pt x="670592" y="14484"/>
                    <a:pt x="668420" y="10863"/>
                  </a:cubicBezTo>
                  <a:cubicBezTo>
                    <a:pt x="590932" y="43451"/>
                    <a:pt x="513445" y="40554"/>
                    <a:pt x="434509" y="0"/>
                  </a:cubicBezTo>
                  <a:cubicBezTo>
                    <a:pt x="456959" y="35485"/>
                    <a:pt x="479408" y="70970"/>
                    <a:pt x="501134" y="105731"/>
                  </a:cubicBezTo>
                  <a:cubicBezTo>
                    <a:pt x="499685" y="107179"/>
                    <a:pt x="498237" y="107903"/>
                    <a:pt x="497513" y="109352"/>
                  </a:cubicBezTo>
                  <a:cubicBezTo>
                    <a:pt x="483029" y="91971"/>
                    <a:pt x="468546" y="73867"/>
                    <a:pt x="451165" y="53590"/>
                  </a:cubicBezTo>
                  <a:cubicBezTo>
                    <a:pt x="448993" y="51417"/>
                    <a:pt x="446820" y="49969"/>
                    <a:pt x="444648" y="48520"/>
                  </a:cubicBezTo>
                  <a:cubicBezTo>
                    <a:pt x="447544" y="72418"/>
                    <a:pt x="449717" y="91247"/>
                    <a:pt x="451889" y="110076"/>
                  </a:cubicBezTo>
                  <a:cubicBezTo>
                    <a:pt x="454786" y="115869"/>
                    <a:pt x="455510" y="123111"/>
                    <a:pt x="448268" y="125283"/>
                  </a:cubicBezTo>
                  <a:cubicBezTo>
                    <a:pt x="438854" y="127456"/>
                    <a:pt x="431612" y="120938"/>
                    <a:pt x="429440" y="112248"/>
                  </a:cubicBezTo>
                  <a:cubicBezTo>
                    <a:pt x="427267" y="102834"/>
                    <a:pt x="425095" y="93420"/>
                    <a:pt x="422198" y="84005"/>
                  </a:cubicBezTo>
                  <a:cubicBezTo>
                    <a:pt x="421474" y="94868"/>
                    <a:pt x="422198" y="106455"/>
                    <a:pt x="422922" y="117318"/>
                  </a:cubicBezTo>
                  <a:cubicBezTo>
                    <a:pt x="433061" y="159320"/>
                    <a:pt x="434509" y="202047"/>
                    <a:pt x="430164" y="245498"/>
                  </a:cubicBezTo>
                  <a:cubicBezTo>
                    <a:pt x="427991" y="272293"/>
                    <a:pt x="423646" y="299811"/>
                    <a:pt x="431612" y="326606"/>
                  </a:cubicBezTo>
                  <a:cubicBezTo>
                    <a:pt x="423646" y="392507"/>
                    <a:pt x="427991" y="459131"/>
                    <a:pt x="420025" y="525032"/>
                  </a:cubicBezTo>
                  <a:cubicBezTo>
                    <a:pt x="412059" y="590208"/>
                    <a:pt x="409163" y="656833"/>
                    <a:pt x="396852" y="722009"/>
                  </a:cubicBezTo>
                  <a:cubicBezTo>
                    <a:pt x="391058" y="739390"/>
                    <a:pt x="406266" y="753149"/>
                    <a:pt x="402645" y="771253"/>
                  </a:cubicBezTo>
                  <a:cubicBezTo>
                    <a:pt x="391058" y="832809"/>
                    <a:pt x="385265" y="896537"/>
                    <a:pt x="375126" y="958092"/>
                  </a:cubicBezTo>
                  <a:cubicBezTo>
                    <a:pt x="370057" y="992129"/>
                    <a:pt x="364988" y="1025441"/>
                    <a:pt x="328054" y="1042098"/>
                  </a:cubicBezTo>
                  <a:cubicBezTo>
                    <a:pt x="320812" y="1045718"/>
                    <a:pt x="316467" y="1054409"/>
                    <a:pt x="315019" y="1063099"/>
                  </a:cubicBezTo>
                  <a:cubicBezTo>
                    <a:pt x="256360" y="1086997"/>
                    <a:pt x="197702" y="1110895"/>
                    <a:pt x="139043" y="1134793"/>
                  </a:cubicBezTo>
                  <a:cubicBezTo>
                    <a:pt x="118042" y="1144207"/>
                    <a:pt x="96316" y="1152897"/>
                    <a:pt x="76039" y="1163036"/>
                  </a:cubicBezTo>
                  <a:cubicBezTo>
                    <a:pt x="10139" y="1194900"/>
                    <a:pt x="-9414" y="1249213"/>
                    <a:pt x="21725" y="1315838"/>
                  </a:cubicBezTo>
                  <a:cubicBezTo>
                    <a:pt x="21725" y="1316562"/>
                    <a:pt x="22450" y="1317287"/>
                    <a:pt x="22450" y="1318735"/>
                  </a:cubicBezTo>
                  <a:cubicBezTo>
                    <a:pt x="23174" y="1318011"/>
                    <a:pt x="23898" y="1316562"/>
                    <a:pt x="25346" y="1315838"/>
                  </a:cubicBezTo>
                  <a:cubicBezTo>
                    <a:pt x="57210" y="1350599"/>
                    <a:pt x="100661" y="1352771"/>
                    <a:pt x="141940" y="1358565"/>
                  </a:cubicBezTo>
                  <a:cubicBezTo>
                    <a:pt x="168010" y="1362186"/>
                    <a:pt x="193357" y="1365082"/>
                    <a:pt x="218703" y="1370876"/>
                  </a:cubicBezTo>
                  <a:cubicBezTo>
                    <a:pt x="157147" y="1375221"/>
                    <a:pt x="96316" y="1374497"/>
                    <a:pt x="42727" y="1341185"/>
                  </a:cubicBezTo>
                  <a:cubicBezTo>
                    <a:pt x="39830" y="1339736"/>
                    <a:pt x="36933" y="1338288"/>
                    <a:pt x="34761" y="1336115"/>
                  </a:cubicBezTo>
                  <a:cubicBezTo>
                    <a:pt x="27519" y="1332494"/>
                    <a:pt x="21001" y="1328149"/>
                    <a:pt x="14484" y="1323804"/>
                  </a:cubicBezTo>
                  <a:cubicBezTo>
                    <a:pt x="10139" y="1318735"/>
                    <a:pt x="5793" y="1313666"/>
                    <a:pt x="0" y="1307148"/>
                  </a:cubicBezTo>
                  <a:cubicBezTo>
                    <a:pt x="2173" y="1341185"/>
                    <a:pt x="21001" y="1365082"/>
                    <a:pt x="63728" y="1380291"/>
                  </a:cubicBezTo>
                  <a:cubicBezTo>
                    <a:pt x="132525" y="1405637"/>
                    <a:pt x="203495" y="1416500"/>
                    <a:pt x="277362" y="1407809"/>
                  </a:cubicBezTo>
                  <a:cubicBezTo>
                    <a:pt x="344710" y="1399843"/>
                    <a:pt x="408438" y="1375221"/>
                    <a:pt x="473615" y="1360738"/>
                  </a:cubicBezTo>
                  <a:cubicBezTo>
                    <a:pt x="535894" y="1339736"/>
                    <a:pt x="596726" y="1318011"/>
                    <a:pt x="659005" y="1297010"/>
                  </a:cubicBezTo>
                  <a:cubicBezTo>
                    <a:pt x="680007" y="1289768"/>
                    <a:pt x="696663" y="1295561"/>
                    <a:pt x="707525" y="1316562"/>
                  </a:cubicBezTo>
                  <a:cubicBezTo>
                    <a:pt x="718388" y="1338288"/>
                    <a:pt x="735769" y="1347702"/>
                    <a:pt x="761839" y="1342633"/>
                  </a:cubicBezTo>
                  <a:cubicBezTo>
                    <a:pt x="821946" y="1331046"/>
                    <a:pt x="881329" y="1320908"/>
                    <a:pt x="940712" y="1308596"/>
                  </a:cubicBezTo>
                  <a:cubicBezTo>
                    <a:pt x="1029062" y="1289768"/>
                    <a:pt x="1052236" y="1250662"/>
                    <a:pt x="1029786" y="1162312"/>
                  </a:cubicBezTo>
                  <a:cubicBezTo>
                    <a:pt x="1028338" y="1162312"/>
                    <a:pt x="1026890" y="1161588"/>
                    <a:pt x="1025441" y="1161588"/>
                  </a:cubicBezTo>
                  <a:cubicBezTo>
                    <a:pt x="1003716" y="1179692"/>
                    <a:pt x="981990" y="1199969"/>
                    <a:pt x="952299" y="1201418"/>
                  </a:cubicBezTo>
                  <a:cubicBezTo>
                    <a:pt x="966783" y="1191279"/>
                    <a:pt x="981990" y="1182589"/>
                    <a:pt x="995750" y="1171002"/>
                  </a:cubicBezTo>
                  <a:cubicBezTo>
                    <a:pt x="1022545" y="1148552"/>
                    <a:pt x="1029786" y="1121758"/>
                    <a:pt x="1012406" y="1091342"/>
                  </a:cubicBezTo>
                  <a:cubicBezTo>
                    <a:pt x="1003716" y="1076134"/>
                    <a:pt x="1016027" y="1068892"/>
                    <a:pt x="1014578" y="1058030"/>
                  </a:cubicBezTo>
                  <a:cubicBezTo>
                    <a:pt x="1031959" y="1081928"/>
                    <a:pt x="1026165" y="1110895"/>
                    <a:pt x="1028338" y="1137690"/>
                  </a:cubicBezTo>
                  <a:cubicBezTo>
                    <a:pt x="1029062" y="1136965"/>
                    <a:pt x="1029786" y="1134793"/>
                    <a:pt x="1030511" y="1132620"/>
                  </a:cubicBezTo>
                  <a:close/>
                  <a:moveTo>
                    <a:pt x="996474" y="855259"/>
                  </a:moveTo>
                  <a:cubicBezTo>
                    <a:pt x="1003716" y="871190"/>
                    <a:pt x="1000819" y="884226"/>
                    <a:pt x="987784" y="894364"/>
                  </a:cubicBezTo>
                  <a:cubicBezTo>
                    <a:pt x="984163" y="897261"/>
                    <a:pt x="979094" y="898710"/>
                    <a:pt x="975473" y="901606"/>
                  </a:cubicBezTo>
                  <a:cubicBezTo>
                    <a:pt x="932746" y="929125"/>
                    <a:pt x="884226" y="936367"/>
                    <a:pt x="835706" y="944333"/>
                  </a:cubicBezTo>
                  <a:cubicBezTo>
                    <a:pt x="821946" y="946506"/>
                    <a:pt x="818325" y="940712"/>
                    <a:pt x="819049" y="928401"/>
                  </a:cubicBezTo>
                  <a:cubicBezTo>
                    <a:pt x="821222" y="897985"/>
                    <a:pt x="823395" y="866846"/>
                    <a:pt x="825567" y="836430"/>
                  </a:cubicBezTo>
                  <a:cubicBezTo>
                    <a:pt x="826291" y="824843"/>
                    <a:pt x="829912" y="813980"/>
                    <a:pt x="843672" y="812532"/>
                  </a:cubicBezTo>
                  <a:cubicBezTo>
                    <a:pt x="852362" y="811808"/>
                    <a:pt x="863225" y="810359"/>
                    <a:pt x="866845" y="818325"/>
                  </a:cubicBezTo>
                  <a:cubicBezTo>
                    <a:pt x="872639" y="829912"/>
                    <a:pt x="859604" y="837878"/>
                    <a:pt x="855259" y="846569"/>
                  </a:cubicBezTo>
                  <a:cubicBezTo>
                    <a:pt x="852362" y="851638"/>
                    <a:pt x="844396" y="855259"/>
                    <a:pt x="846568" y="865397"/>
                  </a:cubicBezTo>
                  <a:cubicBezTo>
                    <a:pt x="887847" y="866122"/>
                    <a:pt x="900158" y="824843"/>
                    <a:pt x="932746" y="801669"/>
                  </a:cubicBezTo>
                  <a:cubicBezTo>
                    <a:pt x="919711" y="838602"/>
                    <a:pt x="896537" y="871190"/>
                    <a:pt x="939264" y="897261"/>
                  </a:cubicBezTo>
                  <a:cubicBezTo>
                    <a:pt x="944333" y="884950"/>
                    <a:pt x="949402" y="871190"/>
                    <a:pt x="955196" y="858880"/>
                  </a:cubicBezTo>
                  <a:cubicBezTo>
                    <a:pt x="960265" y="847293"/>
                    <a:pt x="960265" y="829188"/>
                    <a:pt x="976921" y="829912"/>
                  </a:cubicBezTo>
                  <a:cubicBezTo>
                    <a:pt x="988508" y="830636"/>
                    <a:pt x="991405" y="845120"/>
                    <a:pt x="996474" y="855259"/>
                  </a:cubicBezTo>
                  <a:close/>
                  <a:moveTo>
                    <a:pt x="767633" y="756046"/>
                  </a:moveTo>
                  <a:cubicBezTo>
                    <a:pt x="818325" y="756770"/>
                    <a:pt x="818325" y="756770"/>
                    <a:pt x="820498" y="705353"/>
                  </a:cubicBezTo>
                  <a:cubicBezTo>
                    <a:pt x="825567" y="611210"/>
                    <a:pt x="830636" y="517066"/>
                    <a:pt x="842223" y="421474"/>
                  </a:cubicBezTo>
                  <a:cubicBezTo>
                    <a:pt x="845120" y="444648"/>
                    <a:pt x="849465" y="467822"/>
                    <a:pt x="850189" y="490995"/>
                  </a:cubicBezTo>
                  <a:cubicBezTo>
                    <a:pt x="851638" y="564138"/>
                    <a:pt x="850913" y="636556"/>
                    <a:pt x="850913" y="710422"/>
                  </a:cubicBezTo>
                  <a:cubicBezTo>
                    <a:pt x="850913" y="756770"/>
                    <a:pt x="863225" y="765460"/>
                    <a:pt x="908124" y="752425"/>
                  </a:cubicBezTo>
                  <a:cubicBezTo>
                    <a:pt x="923332" y="748080"/>
                    <a:pt x="937091" y="740838"/>
                    <a:pt x="951575" y="734320"/>
                  </a:cubicBezTo>
                  <a:cubicBezTo>
                    <a:pt x="964610" y="728527"/>
                    <a:pt x="977645" y="723458"/>
                    <a:pt x="991405" y="716940"/>
                  </a:cubicBezTo>
                  <a:cubicBezTo>
                    <a:pt x="992853" y="761115"/>
                    <a:pt x="977645" y="780668"/>
                    <a:pt x="931298" y="795151"/>
                  </a:cubicBezTo>
                  <a:cubicBezTo>
                    <a:pt x="930573" y="784289"/>
                    <a:pt x="929125" y="774150"/>
                    <a:pt x="928401" y="763288"/>
                  </a:cubicBezTo>
                  <a:cubicBezTo>
                    <a:pt x="900158" y="767633"/>
                    <a:pt x="898709" y="802393"/>
                    <a:pt x="870466" y="805290"/>
                  </a:cubicBezTo>
                  <a:cubicBezTo>
                    <a:pt x="844396" y="808187"/>
                    <a:pt x="824843" y="804566"/>
                    <a:pt x="817601" y="775599"/>
                  </a:cubicBezTo>
                  <a:cubicBezTo>
                    <a:pt x="809635" y="817601"/>
                    <a:pt x="801669" y="858155"/>
                    <a:pt x="793703" y="900158"/>
                  </a:cubicBezTo>
                  <a:cubicBezTo>
                    <a:pt x="790806" y="914641"/>
                    <a:pt x="791531" y="931298"/>
                    <a:pt x="771978" y="932746"/>
                  </a:cubicBezTo>
                  <a:cubicBezTo>
                    <a:pt x="748804" y="934194"/>
                    <a:pt x="722733" y="944333"/>
                    <a:pt x="702456" y="921883"/>
                  </a:cubicBezTo>
                  <a:cubicBezTo>
                    <a:pt x="712595" y="908124"/>
                    <a:pt x="722009" y="926229"/>
                    <a:pt x="729975" y="917538"/>
                  </a:cubicBezTo>
                  <a:cubicBezTo>
                    <a:pt x="730699" y="915366"/>
                    <a:pt x="732148" y="913917"/>
                    <a:pt x="731424" y="911745"/>
                  </a:cubicBezTo>
                  <a:cubicBezTo>
                    <a:pt x="731424" y="909572"/>
                    <a:pt x="729251" y="907400"/>
                    <a:pt x="728527" y="905227"/>
                  </a:cubicBezTo>
                  <a:cubicBezTo>
                    <a:pt x="715491" y="880605"/>
                    <a:pt x="688697" y="853086"/>
                    <a:pt x="693766" y="833533"/>
                  </a:cubicBezTo>
                  <a:cubicBezTo>
                    <a:pt x="701732" y="804566"/>
                    <a:pt x="743010" y="833533"/>
                    <a:pt x="767633" y="814704"/>
                  </a:cubicBezTo>
                  <a:cubicBezTo>
                    <a:pt x="727078" y="806739"/>
                    <a:pt x="671316" y="835706"/>
                    <a:pt x="649591" y="771978"/>
                  </a:cubicBezTo>
                  <a:cubicBezTo>
                    <a:pt x="649591" y="782116"/>
                    <a:pt x="649591" y="792255"/>
                    <a:pt x="649591" y="806014"/>
                  </a:cubicBezTo>
                  <a:cubicBezTo>
                    <a:pt x="628590" y="792979"/>
                    <a:pt x="622796" y="774150"/>
                    <a:pt x="609761" y="756046"/>
                  </a:cubicBezTo>
                  <a:cubicBezTo>
                    <a:pt x="666247" y="749528"/>
                    <a:pt x="716940" y="755321"/>
                    <a:pt x="767633" y="756046"/>
                  </a:cubicBezTo>
                  <a:close/>
                  <a:moveTo>
                    <a:pt x="420025" y="882053"/>
                  </a:moveTo>
                  <a:cubicBezTo>
                    <a:pt x="430164" y="819050"/>
                    <a:pt x="433061" y="755321"/>
                    <a:pt x="435957" y="692318"/>
                  </a:cubicBezTo>
                  <a:cubicBezTo>
                    <a:pt x="435957" y="685800"/>
                    <a:pt x="440302" y="678558"/>
                    <a:pt x="443923" y="669144"/>
                  </a:cubicBezTo>
                  <a:cubicBezTo>
                    <a:pt x="475063" y="688697"/>
                    <a:pt x="503306" y="708250"/>
                    <a:pt x="532998" y="727079"/>
                  </a:cubicBezTo>
                  <a:cubicBezTo>
                    <a:pt x="549654" y="737941"/>
                    <a:pt x="549654" y="753873"/>
                    <a:pt x="544585" y="769081"/>
                  </a:cubicBezTo>
                  <a:cubicBezTo>
                    <a:pt x="535170" y="795151"/>
                    <a:pt x="517790" y="761839"/>
                    <a:pt x="504030" y="774874"/>
                  </a:cubicBezTo>
                  <a:cubicBezTo>
                    <a:pt x="510548" y="787910"/>
                    <a:pt x="525756" y="788634"/>
                    <a:pt x="538067" y="792255"/>
                  </a:cubicBezTo>
                  <a:cubicBezTo>
                    <a:pt x="555447" y="798048"/>
                    <a:pt x="559068" y="809635"/>
                    <a:pt x="558344" y="826292"/>
                  </a:cubicBezTo>
                  <a:cubicBezTo>
                    <a:pt x="557620" y="840775"/>
                    <a:pt x="559792" y="855983"/>
                    <a:pt x="557620" y="870466"/>
                  </a:cubicBezTo>
                  <a:cubicBezTo>
                    <a:pt x="556172" y="882778"/>
                    <a:pt x="567034" y="901606"/>
                    <a:pt x="541688" y="908124"/>
                  </a:cubicBezTo>
                  <a:cubicBezTo>
                    <a:pt x="617727" y="932022"/>
                    <a:pt x="693766" y="947230"/>
                    <a:pt x="768357" y="956644"/>
                  </a:cubicBezTo>
                  <a:cubicBezTo>
                    <a:pt x="845844" y="966058"/>
                    <a:pt x="924056" y="950126"/>
                    <a:pt x="995026" y="908848"/>
                  </a:cubicBezTo>
                  <a:cubicBezTo>
                    <a:pt x="1006613" y="942161"/>
                    <a:pt x="996474" y="960265"/>
                    <a:pt x="968231" y="974749"/>
                  </a:cubicBezTo>
                  <a:cubicBezTo>
                    <a:pt x="930573" y="992129"/>
                    <a:pt x="891468" y="999371"/>
                    <a:pt x="850913" y="999371"/>
                  </a:cubicBezTo>
                  <a:cubicBezTo>
                    <a:pt x="818325" y="999371"/>
                    <a:pt x="807463" y="1011682"/>
                    <a:pt x="806738" y="1042098"/>
                  </a:cubicBezTo>
                  <a:cubicBezTo>
                    <a:pt x="806014" y="1057305"/>
                    <a:pt x="801669" y="1073237"/>
                    <a:pt x="792255" y="1088445"/>
                  </a:cubicBezTo>
                  <a:cubicBezTo>
                    <a:pt x="791531" y="1069616"/>
                    <a:pt x="790806" y="1050063"/>
                    <a:pt x="789358" y="1031235"/>
                  </a:cubicBezTo>
                  <a:cubicBezTo>
                    <a:pt x="787910" y="1004440"/>
                    <a:pt x="776323" y="997198"/>
                    <a:pt x="747355" y="994301"/>
                  </a:cubicBezTo>
                  <a:cubicBezTo>
                    <a:pt x="645970" y="982715"/>
                    <a:pt x="543860" y="974749"/>
                    <a:pt x="450441" y="926229"/>
                  </a:cubicBezTo>
                  <a:cubicBezTo>
                    <a:pt x="432336" y="916814"/>
                    <a:pt x="415680" y="904503"/>
                    <a:pt x="420025" y="882053"/>
                  </a:cubicBezTo>
                  <a:close/>
                  <a:moveTo>
                    <a:pt x="409887" y="1354944"/>
                  </a:moveTo>
                  <a:cubicBezTo>
                    <a:pt x="573552" y="1279629"/>
                    <a:pt x="747355" y="1244868"/>
                    <a:pt x="924056" y="1221695"/>
                  </a:cubicBezTo>
                  <a:cubicBezTo>
                    <a:pt x="749528" y="1253559"/>
                    <a:pt x="578621" y="1299182"/>
                    <a:pt x="409887" y="1354944"/>
                  </a:cubicBezTo>
                  <a:close/>
                  <a:moveTo>
                    <a:pt x="950851" y="1142759"/>
                  </a:moveTo>
                  <a:cubicBezTo>
                    <a:pt x="806738" y="1181141"/>
                    <a:pt x="667696" y="1167381"/>
                    <a:pt x="532998" y="1100032"/>
                  </a:cubicBezTo>
                  <a:cubicBezTo>
                    <a:pt x="687973" y="1128275"/>
                    <a:pt x="843672" y="1192003"/>
                    <a:pt x="999371" y="1097135"/>
                  </a:cubicBezTo>
                  <a:cubicBezTo>
                    <a:pt x="993577" y="1125378"/>
                    <a:pt x="973300" y="1136965"/>
                    <a:pt x="950851" y="1142759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2E2C8C-094B-42F2-AC5F-2D6BEC249861}"/>
                </a:ext>
              </a:extLst>
            </p:cNvPr>
            <p:cNvSpPr/>
            <p:nvPr/>
          </p:nvSpPr>
          <p:spPr>
            <a:xfrm>
              <a:off x="6824649" y="4523962"/>
              <a:ext cx="96193" cy="511996"/>
            </a:xfrm>
            <a:custGeom>
              <a:avLst/>
              <a:gdLst>
                <a:gd name="connsiteX0" fmla="*/ 27396 w 96193"/>
                <a:gd name="connsiteY0" fmla="*/ 724 h 511996"/>
                <a:gd name="connsiteX1" fmla="*/ 20154 w 96193"/>
                <a:gd name="connsiteY1" fmla="*/ 0 h 511996"/>
                <a:gd name="connsiteX2" fmla="*/ 4222 w 96193"/>
                <a:gd name="connsiteY2" fmla="*/ 40554 h 511996"/>
                <a:gd name="connsiteX3" fmla="*/ 5670 w 96193"/>
                <a:gd name="connsiteY3" fmla="*/ 414956 h 511996"/>
                <a:gd name="connsiteX4" fmla="*/ 96193 w 96193"/>
                <a:gd name="connsiteY4" fmla="*/ 511997 h 511996"/>
                <a:gd name="connsiteX5" fmla="*/ 62157 w 96193"/>
                <a:gd name="connsiteY5" fmla="*/ 351228 h 511996"/>
                <a:gd name="connsiteX6" fmla="*/ 27396 w 96193"/>
                <a:gd name="connsiteY6" fmla="*/ 724 h 51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193" h="511996">
                  <a:moveTo>
                    <a:pt x="27396" y="724"/>
                  </a:moveTo>
                  <a:cubicBezTo>
                    <a:pt x="24499" y="0"/>
                    <a:pt x="22327" y="0"/>
                    <a:pt x="20154" y="0"/>
                  </a:cubicBezTo>
                  <a:cubicBezTo>
                    <a:pt x="6395" y="9414"/>
                    <a:pt x="4946" y="26070"/>
                    <a:pt x="4222" y="40554"/>
                  </a:cubicBezTo>
                  <a:cubicBezTo>
                    <a:pt x="601" y="165113"/>
                    <a:pt x="-3744" y="290397"/>
                    <a:pt x="5670" y="414956"/>
                  </a:cubicBezTo>
                  <a:cubicBezTo>
                    <a:pt x="12188" y="489547"/>
                    <a:pt x="22327" y="496064"/>
                    <a:pt x="96193" y="511997"/>
                  </a:cubicBezTo>
                  <a:cubicBezTo>
                    <a:pt x="83882" y="458407"/>
                    <a:pt x="70847" y="405542"/>
                    <a:pt x="62157" y="351228"/>
                  </a:cubicBezTo>
                  <a:cubicBezTo>
                    <a:pt x="39707" y="235359"/>
                    <a:pt x="42604" y="117318"/>
                    <a:pt x="27396" y="724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8FFE64-F724-40AD-84A0-A6515A266F3F}"/>
                </a:ext>
              </a:extLst>
            </p:cNvPr>
            <p:cNvSpPr/>
            <p:nvPr/>
          </p:nvSpPr>
          <p:spPr>
            <a:xfrm>
              <a:off x="5515556" y="3374174"/>
              <a:ext cx="1511740" cy="3488372"/>
            </a:xfrm>
            <a:custGeom>
              <a:avLst/>
              <a:gdLst>
                <a:gd name="connsiteX0" fmla="*/ 1498706 w 1511740"/>
                <a:gd name="connsiteY0" fmla="*/ 2604669 h 3488372"/>
                <a:gd name="connsiteX1" fmla="*/ 1496533 w 1511740"/>
                <a:gd name="connsiteY1" fmla="*/ 2603221 h 3488372"/>
                <a:gd name="connsiteX2" fmla="*/ 1493636 w 1511740"/>
                <a:gd name="connsiteY2" fmla="*/ 2622050 h 3488372"/>
                <a:gd name="connsiteX3" fmla="*/ 1485670 w 1511740"/>
                <a:gd name="connsiteY3" fmla="*/ 2741540 h 3488372"/>
                <a:gd name="connsiteX4" fmla="*/ 1482774 w 1511740"/>
                <a:gd name="connsiteY4" fmla="*/ 2800198 h 3488372"/>
                <a:gd name="connsiteX5" fmla="*/ 1448737 w 1511740"/>
                <a:gd name="connsiteY5" fmla="*/ 2801647 h 3488372"/>
                <a:gd name="connsiteX6" fmla="*/ 1454531 w 1511740"/>
                <a:gd name="connsiteY6" fmla="*/ 2764714 h 3488372"/>
                <a:gd name="connsiteX7" fmla="*/ 1477704 w 1511740"/>
                <a:gd name="connsiteY7" fmla="*/ 2745885 h 3488372"/>
                <a:gd name="connsiteX8" fmla="*/ 1444392 w 1511740"/>
                <a:gd name="connsiteY8" fmla="*/ 2715469 h 3488372"/>
                <a:gd name="connsiteX9" fmla="*/ 1473359 w 1511740"/>
                <a:gd name="connsiteY9" fmla="*/ 2623498 h 3488372"/>
                <a:gd name="connsiteX10" fmla="*/ 1471187 w 1511740"/>
                <a:gd name="connsiteY10" fmla="*/ 2607566 h 3488372"/>
                <a:gd name="connsiteX11" fmla="*/ 1477704 w 1511740"/>
                <a:gd name="connsiteY11" fmla="*/ 2555425 h 3488372"/>
                <a:gd name="connsiteX12" fmla="*/ 1487119 w 1511740"/>
                <a:gd name="connsiteY12" fmla="*/ 2551080 h 3488372"/>
                <a:gd name="connsiteX13" fmla="*/ 1487843 w 1511740"/>
                <a:gd name="connsiteY13" fmla="*/ 2548908 h 3488372"/>
                <a:gd name="connsiteX14" fmla="*/ 1503051 w 1511740"/>
                <a:gd name="connsiteY14" fmla="*/ 2517044 h 3488372"/>
                <a:gd name="connsiteX15" fmla="*/ 1494361 w 1511740"/>
                <a:gd name="connsiteY15" fmla="*/ 2412761 h 3488372"/>
                <a:gd name="connsiteX16" fmla="*/ 1490740 w 1511740"/>
                <a:gd name="connsiteY16" fmla="*/ 2346137 h 3488372"/>
                <a:gd name="connsiteX17" fmla="*/ 1485670 w 1511740"/>
                <a:gd name="connsiteY17" fmla="*/ 1942043 h 3488372"/>
                <a:gd name="connsiteX18" fmla="*/ 1448013 w 1511740"/>
                <a:gd name="connsiteY18" fmla="*/ 1705960 h 3488372"/>
                <a:gd name="connsiteX19" fmla="*/ 1423391 w 1511740"/>
                <a:gd name="connsiteY19" fmla="*/ 1668303 h 3488372"/>
                <a:gd name="connsiteX20" fmla="*/ 1413976 w 1511740"/>
                <a:gd name="connsiteY20" fmla="*/ 1667579 h 3488372"/>
                <a:gd name="connsiteX21" fmla="*/ 1415425 w 1511740"/>
                <a:gd name="connsiteY21" fmla="*/ 1676993 h 3488372"/>
                <a:gd name="connsiteX22" fmla="*/ 1404562 w 1511740"/>
                <a:gd name="connsiteY22" fmla="*/ 1686407 h 3488372"/>
                <a:gd name="connsiteX23" fmla="*/ 1362560 w 1511740"/>
                <a:gd name="connsiteY23" fmla="*/ 1805897 h 3488372"/>
                <a:gd name="connsiteX24" fmla="*/ 1334316 w 1511740"/>
                <a:gd name="connsiteY24" fmla="*/ 1781275 h 3488372"/>
                <a:gd name="connsiteX25" fmla="*/ 1316936 w 1511740"/>
                <a:gd name="connsiteY25" fmla="*/ 1826174 h 3488372"/>
                <a:gd name="connsiteX26" fmla="*/ 1316936 w 1511740"/>
                <a:gd name="connsiteY26" fmla="*/ 1742169 h 3488372"/>
                <a:gd name="connsiteX27" fmla="*/ 1009883 w 1511740"/>
                <a:gd name="connsiteY27" fmla="*/ 1796483 h 3488372"/>
                <a:gd name="connsiteX28" fmla="*/ 1203240 w 1511740"/>
                <a:gd name="connsiteY28" fmla="*/ 1788517 h 3488372"/>
                <a:gd name="connsiteX29" fmla="*/ 1293038 w 1511740"/>
                <a:gd name="connsiteY29" fmla="*/ 1734203 h 3488372"/>
                <a:gd name="connsiteX30" fmla="*/ 1304625 w 1511740"/>
                <a:gd name="connsiteY30" fmla="*/ 1684959 h 3488372"/>
                <a:gd name="connsiteX31" fmla="*/ 1267692 w 1511740"/>
                <a:gd name="connsiteY31" fmla="*/ 1288832 h 3488372"/>
                <a:gd name="connsiteX32" fmla="*/ 1264795 w 1511740"/>
                <a:gd name="connsiteY32" fmla="*/ 1170790 h 3488372"/>
                <a:gd name="connsiteX33" fmla="*/ 1154719 w 1511740"/>
                <a:gd name="connsiteY33" fmla="*/ 1155582 h 3488372"/>
                <a:gd name="connsiteX34" fmla="*/ 996124 w 1511740"/>
                <a:gd name="connsiteY34" fmla="*/ 1146168 h 3488372"/>
                <a:gd name="connsiteX35" fmla="*/ 1004090 w 1511740"/>
                <a:gd name="connsiteY35" fmla="*/ 1138926 h 3488372"/>
                <a:gd name="connsiteX36" fmla="*/ 1248139 w 1511740"/>
                <a:gd name="connsiteY36" fmla="*/ 1145443 h 3488372"/>
                <a:gd name="connsiteX37" fmla="*/ 1358214 w 1511740"/>
                <a:gd name="connsiteY37" fmla="*/ 1102717 h 3488372"/>
                <a:gd name="connsiteX38" fmla="*/ 1359663 w 1511740"/>
                <a:gd name="connsiteY38" fmla="*/ 1107786 h 3488372"/>
                <a:gd name="connsiteX39" fmla="*/ 1359663 w 1511740"/>
                <a:gd name="connsiteY39" fmla="*/ 1107786 h 3488372"/>
                <a:gd name="connsiteX40" fmla="*/ 1385009 w 1511740"/>
                <a:gd name="connsiteY40" fmla="*/ 987572 h 3488372"/>
                <a:gd name="connsiteX41" fmla="*/ 1376319 w 1511740"/>
                <a:gd name="connsiteY41" fmla="*/ 872427 h 3488372"/>
                <a:gd name="connsiteX42" fmla="*/ 1362560 w 1511740"/>
                <a:gd name="connsiteY42" fmla="*/ 718901 h 3488372"/>
                <a:gd name="connsiteX43" fmla="*/ 1286520 w 1511740"/>
                <a:gd name="connsiteY43" fmla="*/ 365500 h 3488372"/>
                <a:gd name="connsiteX44" fmla="*/ 1259002 w 1511740"/>
                <a:gd name="connsiteY44" fmla="*/ 354637 h 3488372"/>
                <a:gd name="connsiteX45" fmla="*/ 913567 w 1511740"/>
                <a:gd name="connsiteY45" fmla="*/ 393743 h 3488372"/>
                <a:gd name="connsiteX46" fmla="*/ 840424 w 1511740"/>
                <a:gd name="connsiteY46" fmla="*/ 482817 h 3488372"/>
                <a:gd name="connsiteX47" fmla="*/ 907773 w 1511740"/>
                <a:gd name="connsiteY47" fmla="*/ 860116 h 3488372"/>
                <a:gd name="connsiteX48" fmla="*/ 936017 w 1511740"/>
                <a:gd name="connsiteY48" fmla="*/ 1064335 h 3488372"/>
                <a:gd name="connsiteX49" fmla="*/ 899807 w 1511740"/>
                <a:gd name="connsiteY49" fmla="*/ 988296 h 3488372"/>
                <a:gd name="connsiteX50" fmla="*/ 933120 w 1511740"/>
                <a:gd name="connsiteY50" fmla="*/ 1117200 h 3488372"/>
                <a:gd name="connsiteX51" fmla="*/ 938189 w 1511740"/>
                <a:gd name="connsiteY51" fmla="*/ 1124442 h 3488372"/>
                <a:gd name="connsiteX52" fmla="*/ 931671 w 1511740"/>
                <a:gd name="connsiteY52" fmla="*/ 1124442 h 3488372"/>
                <a:gd name="connsiteX53" fmla="*/ 894738 w 1511740"/>
                <a:gd name="connsiteY53" fmla="*/ 1014367 h 3488372"/>
                <a:gd name="connsiteX54" fmla="*/ 815802 w 1511740"/>
                <a:gd name="connsiteY54" fmla="*/ 426331 h 3488372"/>
                <a:gd name="connsiteX55" fmla="*/ 789732 w 1511740"/>
                <a:gd name="connsiteY55" fmla="*/ 403157 h 3488372"/>
                <a:gd name="connsiteX56" fmla="*/ 656482 w 1511740"/>
                <a:gd name="connsiteY56" fmla="*/ 390846 h 3488372"/>
                <a:gd name="connsiteX57" fmla="*/ 654310 w 1511740"/>
                <a:gd name="connsiteY57" fmla="*/ 393743 h 3488372"/>
                <a:gd name="connsiteX58" fmla="*/ 676759 w 1511740"/>
                <a:gd name="connsiteY58" fmla="*/ 546545 h 3488372"/>
                <a:gd name="connsiteX59" fmla="*/ 690519 w 1511740"/>
                <a:gd name="connsiteY59" fmla="*/ 685588 h 3488372"/>
                <a:gd name="connsiteX60" fmla="*/ 682553 w 1511740"/>
                <a:gd name="connsiteY60" fmla="*/ 714555 h 3488372"/>
                <a:gd name="connsiteX61" fmla="*/ 636929 w 1511740"/>
                <a:gd name="connsiteY61" fmla="*/ 454574 h 3488372"/>
                <a:gd name="connsiteX62" fmla="*/ 617377 w 1511740"/>
                <a:gd name="connsiteY62" fmla="*/ 396640 h 3488372"/>
                <a:gd name="connsiteX63" fmla="*/ 625343 w 1511740"/>
                <a:gd name="connsiteY63" fmla="*/ 395191 h 3488372"/>
                <a:gd name="connsiteX64" fmla="*/ 618101 w 1511740"/>
                <a:gd name="connsiteY64" fmla="*/ 391570 h 3488372"/>
                <a:gd name="connsiteX65" fmla="*/ 607238 w 1511740"/>
                <a:gd name="connsiteY65" fmla="*/ 382880 h 3488372"/>
                <a:gd name="connsiteX66" fmla="*/ 554373 w 1511740"/>
                <a:gd name="connsiteY66" fmla="*/ 364776 h 3488372"/>
                <a:gd name="connsiteX67" fmla="*/ 546407 w 1511740"/>
                <a:gd name="connsiteY67" fmla="*/ 410399 h 3488372"/>
                <a:gd name="connsiteX68" fmla="*/ 547131 w 1511740"/>
                <a:gd name="connsiteY68" fmla="*/ 439366 h 3488372"/>
                <a:gd name="connsiteX69" fmla="*/ 539165 w 1511740"/>
                <a:gd name="connsiteY69" fmla="*/ 622584 h 3488372"/>
                <a:gd name="connsiteX70" fmla="*/ 523233 w 1511740"/>
                <a:gd name="connsiteY70" fmla="*/ 456747 h 3488372"/>
                <a:gd name="connsiteX71" fmla="*/ 496438 w 1511740"/>
                <a:gd name="connsiteY71" fmla="*/ 411847 h 3488372"/>
                <a:gd name="connsiteX72" fmla="*/ 471816 w 1511740"/>
                <a:gd name="connsiteY72" fmla="*/ 371293 h 3488372"/>
                <a:gd name="connsiteX73" fmla="*/ 439228 w 1511740"/>
                <a:gd name="connsiteY73" fmla="*/ 334360 h 3488372"/>
                <a:gd name="connsiteX74" fmla="*/ 376948 w 1511740"/>
                <a:gd name="connsiteY74" fmla="*/ 256148 h 3488372"/>
                <a:gd name="connsiteX75" fmla="*/ 366810 w 1511740"/>
                <a:gd name="connsiteY75" fmla="*/ 114209 h 3488372"/>
                <a:gd name="connsiteX76" fmla="*/ 297288 w 1511740"/>
                <a:gd name="connsiteY76" fmla="*/ 54826 h 3488372"/>
                <a:gd name="connsiteX77" fmla="*/ 267597 w 1511740"/>
                <a:gd name="connsiteY77" fmla="*/ 73655 h 3488372"/>
                <a:gd name="connsiteX78" fmla="*/ 242250 w 1511740"/>
                <a:gd name="connsiteY78" fmla="*/ 96828 h 3488372"/>
                <a:gd name="connsiteX79" fmla="*/ 282080 w 1511740"/>
                <a:gd name="connsiteY79" fmla="*/ 120726 h 3488372"/>
                <a:gd name="connsiteX80" fmla="*/ 274114 w 1511740"/>
                <a:gd name="connsiteY80" fmla="*/ 206180 h 3488372"/>
                <a:gd name="connsiteX81" fmla="*/ 279908 w 1511740"/>
                <a:gd name="connsiteY81" fmla="*/ 254700 h 3488372"/>
                <a:gd name="connsiteX82" fmla="*/ 334222 w 1511740"/>
                <a:gd name="connsiteY82" fmla="*/ 246734 h 3488372"/>
                <a:gd name="connsiteX83" fmla="*/ 354499 w 1511740"/>
                <a:gd name="connsiteY83" fmla="*/ 219215 h 3488372"/>
                <a:gd name="connsiteX84" fmla="*/ 363913 w 1511740"/>
                <a:gd name="connsiteY84" fmla="*/ 252527 h 3488372"/>
                <a:gd name="connsiteX85" fmla="*/ 346533 w 1511740"/>
                <a:gd name="connsiteY85" fmla="*/ 272080 h 3488372"/>
                <a:gd name="connsiteX86" fmla="*/ 166211 w 1511740"/>
                <a:gd name="connsiteY86" fmla="*/ 256873 h 3488372"/>
                <a:gd name="connsiteX87" fmla="*/ 99587 w 1511740"/>
                <a:gd name="connsiteY87" fmla="*/ 187351 h 3488372"/>
                <a:gd name="connsiteX88" fmla="*/ 138692 w 1511740"/>
                <a:gd name="connsiteY88" fmla="*/ 194593 h 3488372"/>
                <a:gd name="connsiteX89" fmla="*/ 157521 w 1511740"/>
                <a:gd name="connsiteY89" fmla="*/ 189524 h 3488372"/>
                <a:gd name="connsiteX90" fmla="*/ 141589 w 1511740"/>
                <a:gd name="connsiteY90" fmla="*/ 43239 h 3488372"/>
                <a:gd name="connsiteX91" fmla="*/ 119864 w 1511740"/>
                <a:gd name="connsiteY91" fmla="*/ 26583 h 3488372"/>
                <a:gd name="connsiteX92" fmla="*/ 80034 w 1511740"/>
                <a:gd name="connsiteY92" fmla="*/ 9203 h 3488372"/>
                <a:gd name="connsiteX93" fmla="*/ 55412 w 1511740"/>
                <a:gd name="connsiteY93" fmla="*/ 4857 h 3488372"/>
                <a:gd name="connsiteX94" fmla="*/ 51067 w 1511740"/>
                <a:gd name="connsiteY94" fmla="*/ 38170 h 3488372"/>
                <a:gd name="connsiteX95" fmla="*/ 58308 w 1511740"/>
                <a:gd name="connsiteY95" fmla="*/ 109864 h 3488372"/>
                <a:gd name="connsiteX96" fmla="*/ 40204 w 1511740"/>
                <a:gd name="connsiteY96" fmla="*/ 201111 h 3488372"/>
                <a:gd name="connsiteX97" fmla="*/ 29341 w 1511740"/>
                <a:gd name="connsiteY97" fmla="*/ 200386 h 3488372"/>
                <a:gd name="connsiteX98" fmla="*/ 9788 w 1511740"/>
                <a:gd name="connsiteY98" fmla="*/ 210525 h 3488372"/>
                <a:gd name="connsiteX99" fmla="*/ 9064 w 1511740"/>
                <a:gd name="connsiteY99" fmla="*/ 295978 h 3488372"/>
                <a:gd name="connsiteX100" fmla="*/ 24272 w 1511740"/>
                <a:gd name="connsiteY100" fmla="*/ 334360 h 3488372"/>
                <a:gd name="connsiteX101" fmla="*/ 37307 w 1511740"/>
                <a:gd name="connsiteY101" fmla="*/ 458195 h 3488372"/>
                <a:gd name="connsiteX102" fmla="*/ 42376 w 1511740"/>
                <a:gd name="connsiteY102" fmla="*/ 485714 h 3488372"/>
                <a:gd name="connsiteX103" fmla="*/ 50342 w 1511740"/>
                <a:gd name="connsiteY103" fmla="*/ 708762 h 3488372"/>
                <a:gd name="connsiteX104" fmla="*/ 54687 w 1511740"/>
                <a:gd name="connsiteY104" fmla="*/ 715280 h 3488372"/>
                <a:gd name="connsiteX105" fmla="*/ 61929 w 1511740"/>
                <a:gd name="connsiteY105" fmla="*/ 739178 h 3488372"/>
                <a:gd name="connsiteX106" fmla="*/ 62653 w 1511740"/>
                <a:gd name="connsiteY106" fmla="*/ 771766 h 3488372"/>
                <a:gd name="connsiteX107" fmla="*/ 51791 w 1511740"/>
                <a:gd name="connsiteY107" fmla="*/ 742074 h 3488372"/>
                <a:gd name="connsiteX108" fmla="*/ 51067 w 1511740"/>
                <a:gd name="connsiteY108" fmla="*/ 746419 h 3488372"/>
                <a:gd name="connsiteX109" fmla="*/ 38755 w 1511740"/>
                <a:gd name="connsiteY109" fmla="*/ 928913 h 3488372"/>
                <a:gd name="connsiteX110" fmla="*/ 46721 w 1511740"/>
                <a:gd name="connsiteY110" fmla="*/ 979606 h 3488372"/>
                <a:gd name="connsiteX111" fmla="*/ 85827 w 1511740"/>
                <a:gd name="connsiteY111" fmla="*/ 1008573 h 3488372"/>
                <a:gd name="connsiteX112" fmla="*/ 93069 w 1511740"/>
                <a:gd name="connsiteY112" fmla="*/ 1001331 h 3488372"/>
                <a:gd name="connsiteX113" fmla="*/ 107553 w 1511740"/>
                <a:gd name="connsiteY113" fmla="*/ 1068680 h 3488372"/>
                <a:gd name="connsiteX114" fmla="*/ 126381 w 1511740"/>
                <a:gd name="connsiteY114" fmla="*/ 1106338 h 3488372"/>
                <a:gd name="connsiteX115" fmla="*/ 132175 w 1511740"/>
                <a:gd name="connsiteY115" fmla="*/ 1065783 h 3488372"/>
                <a:gd name="connsiteX116" fmla="*/ 255286 w 1511740"/>
                <a:gd name="connsiteY116" fmla="*/ 1322868 h 3488372"/>
                <a:gd name="connsiteX117" fmla="*/ 266148 w 1511740"/>
                <a:gd name="connsiteY117" fmla="*/ 1351835 h 3488372"/>
                <a:gd name="connsiteX118" fmla="*/ 219801 w 1511740"/>
                <a:gd name="connsiteY118" fmla="*/ 1296797 h 3488372"/>
                <a:gd name="connsiteX119" fmla="*/ 176350 w 1511740"/>
                <a:gd name="connsiteY119" fmla="*/ 1228000 h 3488372"/>
                <a:gd name="connsiteX120" fmla="*/ 138692 w 1511740"/>
                <a:gd name="connsiteY120" fmla="*/ 1162100 h 3488372"/>
                <a:gd name="connsiteX121" fmla="*/ 139417 w 1511740"/>
                <a:gd name="connsiteY121" fmla="*/ 1285935 h 3488372"/>
                <a:gd name="connsiteX122" fmla="*/ 124209 w 1511740"/>
                <a:gd name="connsiteY122" fmla="*/ 1160651 h 3488372"/>
                <a:gd name="connsiteX123" fmla="*/ 121312 w 1511740"/>
                <a:gd name="connsiteY123" fmla="*/ 1174411 h 3488372"/>
                <a:gd name="connsiteX124" fmla="*/ 119140 w 1511740"/>
                <a:gd name="connsiteY124" fmla="*/ 1296797 h 3488372"/>
                <a:gd name="connsiteX125" fmla="*/ 203145 w 1511740"/>
                <a:gd name="connsiteY125" fmla="*/ 1625576 h 3488372"/>
                <a:gd name="connsiteX126" fmla="*/ 225594 w 1511740"/>
                <a:gd name="connsiteY126" fmla="*/ 1655267 h 3488372"/>
                <a:gd name="connsiteX127" fmla="*/ 219801 w 1511740"/>
                <a:gd name="connsiteY127" fmla="*/ 1619058 h 3488372"/>
                <a:gd name="connsiteX128" fmla="*/ 457332 w 1511740"/>
                <a:gd name="connsiteY128" fmla="*/ 1702339 h 3488372"/>
                <a:gd name="connsiteX129" fmla="*/ 487024 w 1511740"/>
                <a:gd name="connsiteY129" fmla="*/ 1695821 h 3488372"/>
                <a:gd name="connsiteX130" fmla="*/ 488472 w 1511740"/>
                <a:gd name="connsiteY130" fmla="*/ 1692200 h 3488372"/>
                <a:gd name="connsiteX131" fmla="*/ 517440 w 1511740"/>
                <a:gd name="connsiteY131" fmla="*/ 1685683 h 3488372"/>
                <a:gd name="connsiteX132" fmla="*/ 565236 w 1511740"/>
                <a:gd name="connsiteY132" fmla="*/ 1637163 h 3488372"/>
                <a:gd name="connsiteX133" fmla="*/ 575374 w 1511740"/>
                <a:gd name="connsiteY133" fmla="*/ 1650198 h 3488372"/>
                <a:gd name="connsiteX134" fmla="*/ 626067 w 1511740"/>
                <a:gd name="connsiteY134" fmla="*/ 1692200 h 3488372"/>
                <a:gd name="connsiteX135" fmla="*/ 751350 w 1511740"/>
                <a:gd name="connsiteY135" fmla="*/ 1674820 h 3488372"/>
                <a:gd name="connsiteX136" fmla="*/ 788283 w 1511740"/>
                <a:gd name="connsiteY136" fmla="*/ 1598057 h 3488372"/>
                <a:gd name="connsiteX137" fmla="*/ 782490 w 1511740"/>
                <a:gd name="connsiteY137" fmla="*/ 1573435 h 3488372"/>
                <a:gd name="connsiteX138" fmla="*/ 792629 w 1511740"/>
                <a:gd name="connsiteY138" fmla="*/ 1550261 h 3488372"/>
                <a:gd name="connsiteX139" fmla="*/ 789008 w 1511740"/>
                <a:gd name="connsiteY139" fmla="*/ 1535777 h 3488372"/>
                <a:gd name="connsiteX140" fmla="*/ 765834 w 1511740"/>
                <a:gd name="connsiteY140" fmla="*/ 1511879 h 3488372"/>
                <a:gd name="connsiteX141" fmla="*/ 772351 w 1511740"/>
                <a:gd name="connsiteY141" fmla="*/ 1540122 h 3488372"/>
                <a:gd name="connsiteX142" fmla="*/ 713693 w 1511740"/>
                <a:gd name="connsiteY142" fmla="*/ 1571262 h 3488372"/>
                <a:gd name="connsiteX143" fmla="*/ 726728 w 1511740"/>
                <a:gd name="connsiteY143" fmla="*/ 1523466 h 3488372"/>
                <a:gd name="connsiteX144" fmla="*/ 733970 w 1511740"/>
                <a:gd name="connsiteY144" fmla="*/ 1468429 h 3488372"/>
                <a:gd name="connsiteX145" fmla="*/ 722383 w 1511740"/>
                <a:gd name="connsiteY145" fmla="*/ 1409770 h 3488372"/>
                <a:gd name="connsiteX146" fmla="*/ 568856 w 1511740"/>
                <a:gd name="connsiteY146" fmla="*/ 1503913 h 3488372"/>
                <a:gd name="connsiteX147" fmla="*/ 494266 w 1511740"/>
                <a:gd name="connsiteY147" fmla="*/ 1500292 h 3488372"/>
                <a:gd name="connsiteX148" fmla="*/ 487024 w 1511740"/>
                <a:gd name="connsiteY148" fmla="*/ 1490878 h 3488372"/>
                <a:gd name="connsiteX149" fmla="*/ 496438 w 1511740"/>
                <a:gd name="connsiteY149" fmla="*/ 1482188 h 3488372"/>
                <a:gd name="connsiteX150" fmla="*/ 520336 w 1511740"/>
                <a:gd name="connsiteY150" fmla="*/ 1460462 h 3488372"/>
                <a:gd name="connsiteX151" fmla="*/ 613031 w 1511740"/>
                <a:gd name="connsiteY151" fmla="*/ 1485809 h 3488372"/>
                <a:gd name="connsiteX152" fmla="*/ 712244 w 1511740"/>
                <a:gd name="connsiteY152" fmla="*/ 1390217 h 3488372"/>
                <a:gd name="connsiteX153" fmla="*/ 720935 w 1511740"/>
                <a:gd name="connsiteY153" fmla="*/ 1361974 h 3488372"/>
                <a:gd name="connsiteX154" fmla="*/ 730349 w 1511740"/>
                <a:gd name="connsiteY154" fmla="*/ 1388044 h 3488372"/>
                <a:gd name="connsiteX155" fmla="*/ 732521 w 1511740"/>
                <a:gd name="connsiteY155" fmla="*/ 1382251 h 3488372"/>
                <a:gd name="connsiteX156" fmla="*/ 740487 w 1511740"/>
                <a:gd name="connsiteY156" fmla="*/ 1366319 h 3488372"/>
                <a:gd name="connsiteX157" fmla="*/ 738315 w 1511740"/>
                <a:gd name="connsiteY157" fmla="*/ 1334455 h 3488372"/>
                <a:gd name="connsiteX158" fmla="*/ 723107 w 1511740"/>
                <a:gd name="connsiteY158" fmla="*/ 1099096 h 3488372"/>
                <a:gd name="connsiteX159" fmla="*/ 715141 w 1511740"/>
                <a:gd name="connsiteY159" fmla="*/ 1046955 h 3488372"/>
                <a:gd name="connsiteX160" fmla="*/ 728901 w 1511740"/>
                <a:gd name="connsiteY160" fmla="*/ 949914 h 3488372"/>
                <a:gd name="connsiteX161" fmla="*/ 749178 w 1511740"/>
                <a:gd name="connsiteY161" fmla="*/ 1073025 h 3488372"/>
                <a:gd name="connsiteX162" fmla="*/ 817251 w 1511740"/>
                <a:gd name="connsiteY162" fmla="*/ 1488706 h 3488372"/>
                <a:gd name="connsiteX163" fmla="*/ 821596 w 1511740"/>
                <a:gd name="connsiteY163" fmla="*/ 1500292 h 3488372"/>
                <a:gd name="connsiteX164" fmla="*/ 833907 w 1511740"/>
                <a:gd name="connsiteY164" fmla="*/ 1487257 h 3488372"/>
                <a:gd name="connsiteX165" fmla="*/ 943258 w 1511740"/>
                <a:gd name="connsiteY165" fmla="*/ 1747963 h 3488372"/>
                <a:gd name="connsiteX166" fmla="*/ 983088 w 1511740"/>
                <a:gd name="connsiteY166" fmla="*/ 1831243 h 3488372"/>
                <a:gd name="connsiteX167" fmla="*/ 1019297 w 1511740"/>
                <a:gd name="connsiteY167" fmla="*/ 1893523 h 3488372"/>
                <a:gd name="connsiteX168" fmla="*/ 940362 w 1511740"/>
                <a:gd name="connsiteY168" fmla="*/ 1827622 h 3488372"/>
                <a:gd name="connsiteX169" fmla="*/ 936741 w 1511740"/>
                <a:gd name="connsiteY169" fmla="*/ 1861659 h 3488372"/>
                <a:gd name="connsiteX170" fmla="*/ 931671 w 1511740"/>
                <a:gd name="connsiteY170" fmla="*/ 1875419 h 3488372"/>
                <a:gd name="connsiteX171" fmla="*/ 936741 w 1511740"/>
                <a:gd name="connsiteY171" fmla="*/ 1924663 h 3488372"/>
                <a:gd name="connsiteX172" fmla="*/ 973674 w 1511740"/>
                <a:gd name="connsiteY172" fmla="*/ 2165091 h 3488372"/>
                <a:gd name="connsiteX173" fmla="*/ 979467 w 1511740"/>
                <a:gd name="connsiteY173" fmla="*/ 2204197 h 3488372"/>
                <a:gd name="connsiteX174" fmla="*/ 988158 w 1511740"/>
                <a:gd name="connsiteY174" fmla="*/ 2361344 h 3488372"/>
                <a:gd name="connsiteX175" fmla="*/ 952673 w 1511740"/>
                <a:gd name="connsiteY175" fmla="*/ 2514871 h 3488372"/>
                <a:gd name="connsiteX176" fmla="*/ 944707 w 1511740"/>
                <a:gd name="connsiteY176" fmla="*/ 2668398 h 3488372"/>
                <a:gd name="connsiteX177" fmla="*/ 946155 w 1511740"/>
                <a:gd name="connsiteY177" fmla="*/ 2732126 h 3488372"/>
                <a:gd name="connsiteX178" fmla="*/ 965708 w 1511740"/>
                <a:gd name="connsiteY178" fmla="*/ 2776300 h 3488372"/>
                <a:gd name="connsiteX179" fmla="*/ 1016401 w 1511740"/>
                <a:gd name="connsiteY179" fmla="*/ 2882031 h 3488372"/>
                <a:gd name="connsiteX180" fmla="*/ 1062748 w 1511740"/>
                <a:gd name="connsiteY180" fmla="*/ 2954449 h 3488372"/>
                <a:gd name="connsiteX181" fmla="*/ 1113441 w 1511740"/>
                <a:gd name="connsiteY181" fmla="*/ 2972554 h 3488372"/>
                <a:gd name="connsiteX182" fmla="*/ 1125752 w 1511740"/>
                <a:gd name="connsiteY182" fmla="*/ 2962415 h 3488372"/>
                <a:gd name="connsiteX183" fmla="*/ 1234379 w 1511740"/>
                <a:gd name="connsiteY183" fmla="*/ 2971830 h 3488372"/>
                <a:gd name="connsiteX184" fmla="*/ 1256829 w 1511740"/>
                <a:gd name="connsiteY184" fmla="*/ 2979071 h 3488372"/>
                <a:gd name="connsiteX185" fmla="*/ 1147478 w 1511740"/>
                <a:gd name="connsiteY185" fmla="*/ 2976175 h 3488372"/>
                <a:gd name="connsiteX186" fmla="*/ 1125752 w 1511740"/>
                <a:gd name="connsiteY186" fmla="*/ 2976175 h 3488372"/>
                <a:gd name="connsiteX187" fmla="*/ 1122131 w 1511740"/>
                <a:gd name="connsiteY187" fmla="*/ 2980520 h 3488372"/>
                <a:gd name="connsiteX188" fmla="*/ 1043195 w 1511740"/>
                <a:gd name="connsiteY188" fmla="*/ 3212258 h 3488372"/>
                <a:gd name="connsiteX189" fmla="*/ 1041747 w 1511740"/>
                <a:gd name="connsiteY189" fmla="*/ 3226742 h 3488372"/>
                <a:gd name="connsiteX190" fmla="*/ 1036678 w 1511740"/>
                <a:gd name="connsiteY190" fmla="*/ 3249915 h 3488372"/>
                <a:gd name="connsiteX191" fmla="*/ 1030884 w 1511740"/>
                <a:gd name="connsiteY191" fmla="*/ 3288297 h 3488372"/>
                <a:gd name="connsiteX192" fmla="*/ 1027988 w 1511740"/>
                <a:gd name="connsiteY192" fmla="*/ 3392579 h 3488372"/>
                <a:gd name="connsiteX193" fmla="*/ 1029436 w 1511740"/>
                <a:gd name="connsiteY193" fmla="*/ 3396924 h 3488372"/>
                <a:gd name="connsiteX194" fmla="*/ 1231483 w 1511740"/>
                <a:gd name="connsiteY194" fmla="*/ 3446168 h 3488372"/>
                <a:gd name="connsiteX195" fmla="*/ 1327075 w 1511740"/>
                <a:gd name="connsiteY195" fmla="*/ 3425167 h 3488372"/>
                <a:gd name="connsiteX196" fmla="*/ 1455979 w 1511740"/>
                <a:gd name="connsiteY196" fmla="*/ 3286849 h 3488372"/>
                <a:gd name="connsiteX197" fmla="*/ 1379940 w 1511740"/>
                <a:gd name="connsiteY197" fmla="*/ 3415029 h 3488372"/>
                <a:gd name="connsiteX198" fmla="*/ 1065645 w 1511740"/>
                <a:gd name="connsiteY198" fmla="*/ 3436030 h 3488372"/>
                <a:gd name="connsiteX199" fmla="*/ 1018573 w 1511740"/>
                <a:gd name="connsiteY199" fmla="*/ 3399821 h 3488372"/>
                <a:gd name="connsiteX200" fmla="*/ 1020022 w 1511740"/>
                <a:gd name="connsiteY200" fmla="*/ 3397648 h 3488372"/>
                <a:gd name="connsiteX201" fmla="*/ 1008435 w 1511740"/>
                <a:gd name="connsiteY201" fmla="*/ 3399097 h 3488372"/>
                <a:gd name="connsiteX202" fmla="*/ 1046092 w 1511740"/>
                <a:gd name="connsiteY202" fmla="*/ 3455583 h 3488372"/>
                <a:gd name="connsiteX203" fmla="*/ 1353869 w 1511740"/>
                <a:gd name="connsiteY203" fmla="*/ 3454859 h 3488372"/>
                <a:gd name="connsiteX204" fmla="*/ 1487119 w 1511740"/>
                <a:gd name="connsiteY204" fmla="*/ 3254985 h 3488372"/>
                <a:gd name="connsiteX205" fmla="*/ 1500154 w 1511740"/>
                <a:gd name="connsiteY205" fmla="*/ 3236156 h 3488372"/>
                <a:gd name="connsiteX206" fmla="*/ 1487843 w 1511740"/>
                <a:gd name="connsiteY206" fmla="*/ 3199223 h 3488372"/>
                <a:gd name="connsiteX207" fmla="*/ 1480601 w 1511740"/>
                <a:gd name="connsiteY207" fmla="*/ 3190532 h 3488372"/>
                <a:gd name="connsiteX208" fmla="*/ 1484222 w 1511740"/>
                <a:gd name="connsiteY208" fmla="*/ 3100734 h 3488372"/>
                <a:gd name="connsiteX209" fmla="*/ 1497981 w 1511740"/>
                <a:gd name="connsiteY209" fmla="*/ 3008763 h 3488372"/>
                <a:gd name="connsiteX210" fmla="*/ 1487843 w 1511740"/>
                <a:gd name="connsiteY210" fmla="*/ 2945035 h 3488372"/>
                <a:gd name="connsiteX211" fmla="*/ 1488567 w 1511740"/>
                <a:gd name="connsiteY211" fmla="*/ 2939966 h 3488372"/>
                <a:gd name="connsiteX212" fmla="*/ 1484946 w 1511740"/>
                <a:gd name="connsiteY212" fmla="*/ 2943587 h 3488372"/>
                <a:gd name="connsiteX213" fmla="*/ 1461048 w 1511740"/>
                <a:gd name="connsiteY213" fmla="*/ 2933448 h 3488372"/>
                <a:gd name="connsiteX214" fmla="*/ 1387182 w 1511740"/>
                <a:gd name="connsiteY214" fmla="*/ 2953001 h 3488372"/>
                <a:gd name="connsiteX215" fmla="*/ 1379940 w 1511740"/>
                <a:gd name="connsiteY215" fmla="*/ 2953001 h 3488372"/>
                <a:gd name="connsiteX216" fmla="*/ 1258277 w 1511740"/>
                <a:gd name="connsiteY216" fmla="*/ 2973278 h 3488372"/>
                <a:gd name="connsiteX217" fmla="*/ 1236552 w 1511740"/>
                <a:gd name="connsiteY217" fmla="*/ 2967485 h 3488372"/>
                <a:gd name="connsiteX218" fmla="*/ 1381388 w 1511740"/>
                <a:gd name="connsiteY218" fmla="*/ 2944311 h 3488372"/>
                <a:gd name="connsiteX219" fmla="*/ 1381388 w 1511740"/>
                <a:gd name="connsiteY219" fmla="*/ 2944311 h 3488372"/>
                <a:gd name="connsiteX220" fmla="*/ 1435702 w 1511740"/>
                <a:gd name="connsiteY220" fmla="*/ 2929103 h 3488372"/>
                <a:gd name="connsiteX221" fmla="*/ 1463945 w 1511740"/>
                <a:gd name="connsiteY221" fmla="*/ 2887100 h 3488372"/>
                <a:gd name="connsiteX222" fmla="*/ 1503775 w 1511740"/>
                <a:gd name="connsiteY222" fmla="*/ 2894342 h 3488372"/>
                <a:gd name="connsiteX223" fmla="*/ 1511741 w 1511740"/>
                <a:gd name="connsiteY223" fmla="*/ 2887825 h 3488372"/>
                <a:gd name="connsiteX224" fmla="*/ 1498706 w 1511740"/>
                <a:gd name="connsiteY224" fmla="*/ 2604669 h 3488372"/>
                <a:gd name="connsiteX225" fmla="*/ 65550 w 1511740"/>
                <a:gd name="connsiteY225" fmla="*/ 854323 h 3488372"/>
                <a:gd name="connsiteX226" fmla="*/ 51067 w 1511740"/>
                <a:gd name="connsiteY226" fmla="*/ 901394 h 3488372"/>
                <a:gd name="connsiteX227" fmla="*/ 50342 w 1511740"/>
                <a:gd name="connsiteY227" fmla="*/ 904291 h 3488372"/>
                <a:gd name="connsiteX228" fmla="*/ 50342 w 1511740"/>
                <a:gd name="connsiteY228" fmla="*/ 900670 h 3488372"/>
                <a:gd name="connsiteX229" fmla="*/ 52515 w 1511740"/>
                <a:gd name="connsiteY229" fmla="*/ 839115 h 3488372"/>
                <a:gd name="connsiteX230" fmla="*/ 60481 w 1511740"/>
                <a:gd name="connsiteY230" fmla="*/ 783352 h 3488372"/>
                <a:gd name="connsiteX231" fmla="*/ 66998 w 1511740"/>
                <a:gd name="connsiteY231" fmla="*/ 854323 h 3488372"/>
                <a:gd name="connsiteX232" fmla="*/ 65550 w 1511740"/>
                <a:gd name="connsiteY232" fmla="*/ 854323 h 3488372"/>
                <a:gd name="connsiteX233" fmla="*/ 253113 w 1511740"/>
                <a:gd name="connsiteY233" fmla="*/ 335808 h 3488372"/>
                <a:gd name="connsiteX234" fmla="*/ 358120 w 1511740"/>
                <a:gd name="connsiteY234" fmla="*/ 325670 h 3488372"/>
                <a:gd name="connsiteX235" fmla="*/ 253113 w 1511740"/>
                <a:gd name="connsiteY235" fmla="*/ 335808 h 3488372"/>
                <a:gd name="connsiteX236" fmla="*/ 557270 w 1511740"/>
                <a:gd name="connsiteY236" fmla="*/ 1616161 h 3488372"/>
                <a:gd name="connsiteX237" fmla="*/ 539165 w 1511740"/>
                <a:gd name="connsiteY237" fmla="*/ 1540122 h 3488372"/>
                <a:gd name="connsiteX238" fmla="*/ 557270 w 1511740"/>
                <a:gd name="connsiteY238" fmla="*/ 1616161 h 3488372"/>
                <a:gd name="connsiteX239" fmla="*/ 509473 w 1511740"/>
                <a:gd name="connsiteY239" fmla="*/ 1444531 h 3488372"/>
                <a:gd name="connsiteX240" fmla="*/ 479782 w 1511740"/>
                <a:gd name="connsiteY240" fmla="*/ 1414839 h 3488372"/>
                <a:gd name="connsiteX241" fmla="*/ 466023 w 1511740"/>
                <a:gd name="connsiteY241" fmla="*/ 1099096 h 3488372"/>
                <a:gd name="connsiteX242" fmla="*/ 505128 w 1511740"/>
                <a:gd name="connsiteY242" fmla="*/ 796388 h 3488372"/>
                <a:gd name="connsiteX243" fmla="*/ 510198 w 1511740"/>
                <a:gd name="connsiteY243" fmla="*/ 787698 h 3488372"/>
                <a:gd name="connsiteX244" fmla="*/ 520336 w 1511740"/>
                <a:gd name="connsiteY244" fmla="*/ 787698 h 3488372"/>
                <a:gd name="connsiteX245" fmla="*/ 509473 w 1511740"/>
                <a:gd name="connsiteY245" fmla="*/ 1444531 h 3488372"/>
                <a:gd name="connsiteX246" fmla="*/ 1110544 w 1511740"/>
                <a:gd name="connsiteY246" fmla="*/ 2825545 h 3488372"/>
                <a:gd name="connsiteX247" fmla="*/ 977295 w 1511740"/>
                <a:gd name="connsiteY247" fmla="*/ 2664052 h 3488372"/>
                <a:gd name="connsiteX248" fmla="*/ 1103302 w 1511740"/>
                <a:gd name="connsiteY248" fmla="*/ 2769783 h 3488372"/>
                <a:gd name="connsiteX249" fmla="*/ 1129373 w 1511740"/>
                <a:gd name="connsiteY249" fmla="*/ 2808165 h 3488372"/>
                <a:gd name="connsiteX250" fmla="*/ 1110544 w 1511740"/>
                <a:gd name="connsiteY250" fmla="*/ 2825545 h 3488372"/>
                <a:gd name="connsiteX251" fmla="*/ 1107648 w 1511740"/>
                <a:gd name="connsiteY251" fmla="*/ 2755299 h 3488372"/>
                <a:gd name="connsiteX252" fmla="*/ 975122 w 1511740"/>
                <a:gd name="connsiteY252" fmla="*/ 2635085 h 3488372"/>
                <a:gd name="connsiteX253" fmla="*/ 967880 w 1511740"/>
                <a:gd name="connsiteY253" fmla="*/ 2602497 h 3488372"/>
                <a:gd name="connsiteX254" fmla="*/ 997572 w 1511740"/>
                <a:gd name="connsiteY254" fmla="*/ 2585841 h 3488372"/>
                <a:gd name="connsiteX255" fmla="*/ 1067818 w 1511740"/>
                <a:gd name="connsiteY255" fmla="*/ 2622774 h 3488372"/>
                <a:gd name="connsiteX256" fmla="*/ 1073611 w 1511740"/>
                <a:gd name="connsiteY256" fmla="*/ 2622774 h 3488372"/>
                <a:gd name="connsiteX257" fmla="*/ 1072887 w 1511740"/>
                <a:gd name="connsiteY257" fmla="*/ 2622050 h 3488372"/>
                <a:gd name="connsiteX258" fmla="*/ 1001917 w 1511740"/>
                <a:gd name="connsiteY258" fmla="*/ 2564839 h 3488372"/>
                <a:gd name="connsiteX259" fmla="*/ 985261 w 1511740"/>
                <a:gd name="connsiteY259" fmla="*/ 2482283 h 3488372"/>
                <a:gd name="connsiteX260" fmla="*/ 1109096 w 1511740"/>
                <a:gd name="connsiteY260" fmla="*/ 2581496 h 3488372"/>
                <a:gd name="connsiteX261" fmla="*/ 1111269 w 1511740"/>
                <a:gd name="connsiteY261" fmla="*/ 2624222 h 3488372"/>
                <a:gd name="connsiteX262" fmla="*/ 1090267 w 1511740"/>
                <a:gd name="connsiteY262" fmla="*/ 2634361 h 3488372"/>
                <a:gd name="connsiteX263" fmla="*/ 1082301 w 1511740"/>
                <a:gd name="connsiteY263" fmla="*/ 2628568 h 3488372"/>
                <a:gd name="connsiteX264" fmla="*/ 1084474 w 1511740"/>
                <a:gd name="connsiteY264" fmla="*/ 2635810 h 3488372"/>
                <a:gd name="connsiteX265" fmla="*/ 1128649 w 1511740"/>
                <a:gd name="connsiteY265" fmla="*/ 2740091 h 3488372"/>
                <a:gd name="connsiteX266" fmla="*/ 1107648 w 1511740"/>
                <a:gd name="connsiteY266" fmla="*/ 2755299 h 3488372"/>
                <a:gd name="connsiteX267" fmla="*/ 1177169 w 1511740"/>
                <a:gd name="connsiteY267" fmla="*/ 2787888 h 3488372"/>
                <a:gd name="connsiteX268" fmla="*/ 1262622 w 1511740"/>
                <a:gd name="connsiteY268" fmla="*/ 2834959 h 3488372"/>
                <a:gd name="connsiteX269" fmla="*/ 1177169 w 1511740"/>
                <a:gd name="connsiteY269" fmla="*/ 2787888 h 3488372"/>
                <a:gd name="connsiteX270" fmla="*/ 1345179 w 1511740"/>
                <a:gd name="connsiteY270" fmla="*/ 2777749 h 3488372"/>
                <a:gd name="connsiteX271" fmla="*/ 1404562 w 1511740"/>
                <a:gd name="connsiteY271" fmla="*/ 2772680 h 3488372"/>
                <a:gd name="connsiteX272" fmla="*/ 1431357 w 1511740"/>
                <a:gd name="connsiteY272" fmla="*/ 2782094 h 3488372"/>
                <a:gd name="connsiteX273" fmla="*/ 1413252 w 1511740"/>
                <a:gd name="connsiteY273" fmla="*/ 2826269 h 3488372"/>
                <a:gd name="connsiteX274" fmla="*/ 1340110 w 1511740"/>
                <a:gd name="connsiteY274" fmla="*/ 2835683 h 3488372"/>
                <a:gd name="connsiteX275" fmla="*/ 1322005 w 1511740"/>
                <a:gd name="connsiteY275" fmla="*/ 2785715 h 3488372"/>
                <a:gd name="connsiteX276" fmla="*/ 1329247 w 1511740"/>
                <a:gd name="connsiteY276" fmla="*/ 2783542 h 3488372"/>
                <a:gd name="connsiteX277" fmla="*/ 1324902 w 1511740"/>
                <a:gd name="connsiteY277" fmla="*/ 2781370 h 3488372"/>
                <a:gd name="connsiteX278" fmla="*/ 1320557 w 1511740"/>
                <a:gd name="connsiteY278" fmla="*/ 2713297 h 3488372"/>
                <a:gd name="connsiteX279" fmla="*/ 1308970 w 1511740"/>
                <a:gd name="connsiteY279" fmla="*/ 2744437 h 3488372"/>
                <a:gd name="connsiteX280" fmla="*/ 1251760 w 1511740"/>
                <a:gd name="connsiteY280" fmla="*/ 2786439 h 3488372"/>
                <a:gd name="connsiteX281" fmla="*/ 1154719 w 1511740"/>
                <a:gd name="connsiteY281" fmla="*/ 2674915 h 3488372"/>
                <a:gd name="connsiteX282" fmla="*/ 1170651 w 1511740"/>
                <a:gd name="connsiteY282" fmla="*/ 2662604 h 3488372"/>
                <a:gd name="connsiteX283" fmla="*/ 1341558 w 1511740"/>
                <a:gd name="connsiteY283" fmla="*/ 2663328 h 3488372"/>
                <a:gd name="connsiteX284" fmla="*/ 1388630 w 1511740"/>
                <a:gd name="connsiteY284" fmla="*/ 2640878 h 3488372"/>
                <a:gd name="connsiteX285" fmla="*/ 1340834 w 1511740"/>
                <a:gd name="connsiteY285" fmla="*/ 2633637 h 3488372"/>
                <a:gd name="connsiteX286" fmla="*/ 1228586 w 1511740"/>
                <a:gd name="connsiteY286" fmla="*/ 2649569 h 3488372"/>
                <a:gd name="connsiteX287" fmla="*/ 1191653 w 1511740"/>
                <a:gd name="connsiteY287" fmla="*/ 2651017 h 3488372"/>
                <a:gd name="connsiteX288" fmla="*/ 1129373 w 1511740"/>
                <a:gd name="connsiteY288" fmla="*/ 2594531 h 3488372"/>
                <a:gd name="connsiteX289" fmla="*/ 1369077 w 1511740"/>
                <a:gd name="connsiteY289" fmla="*/ 2577875 h 3488372"/>
                <a:gd name="connsiteX290" fmla="*/ 1369077 w 1511740"/>
                <a:gd name="connsiteY290" fmla="*/ 2602497 h 3488372"/>
                <a:gd name="connsiteX291" fmla="*/ 1391527 w 1511740"/>
                <a:gd name="connsiteY291" fmla="*/ 2589462 h 3488372"/>
                <a:gd name="connsiteX292" fmla="*/ 1445116 w 1511740"/>
                <a:gd name="connsiteY292" fmla="*/ 2366414 h 3488372"/>
                <a:gd name="connsiteX293" fmla="*/ 1437874 w 1511740"/>
                <a:gd name="connsiteY293" fmla="*/ 2121641 h 3488372"/>
                <a:gd name="connsiteX294" fmla="*/ 1455255 w 1511740"/>
                <a:gd name="connsiteY294" fmla="*/ 2233889 h 3488372"/>
                <a:gd name="connsiteX295" fmla="*/ 1480601 w 1511740"/>
                <a:gd name="connsiteY295" fmla="*/ 2421451 h 3488372"/>
                <a:gd name="connsiteX296" fmla="*/ 1469014 w 1511740"/>
                <a:gd name="connsiteY296" fmla="*/ 2483731 h 3488372"/>
                <a:gd name="connsiteX297" fmla="*/ 1432805 w 1511740"/>
                <a:gd name="connsiteY297" fmla="*/ 2625671 h 3488372"/>
                <a:gd name="connsiteX298" fmla="*/ 1436426 w 1511740"/>
                <a:gd name="connsiteY298" fmla="*/ 2710400 h 3488372"/>
                <a:gd name="connsiteX299" fmla="*/ 1399493 w 1511740"/>
                <a:gd name="connsiteY299" fmla="*/ 2761093 h 3488372"/>
                <a:gd name="connsiteX300" fmla="*/ 1350248 w 1511740"/>
                <a:gd name="connsiteY300" fmla="*/ 2774128 h 3488372"/>
                <a:gd name="connsiteX301" fmla="*/ 1345903 w 1511740"/>
                <a:gd name="connsiteY301" fmla="*/ 2779197 h 3488372"/>
                <a:gd name="connsiteX302" fmla="*/ 1345179 w 1511740"/>
                <a:gd name="connsiteY302" fmla="*/ 2777749 h 348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</a:cxnLst>
              <a:rect l="l" t="t" r="r" b="b"/>
              <a:pathLst>
                <a:path w="1511740" h="3488372">
                  <a:moveTo>
                    <a:pt x="1498706" y="2604669"/>
                  </a:moveTo>
                  <a:cubicBezTo>
                    <a:pt x="1498706" y="2603945"/>
                    <a:pt x="1497257" y="2603221"/>
                    <a:pt x="1496533" y="2603221"/>
                  </a:cubicBezTo>
                  <a:cubicBezTo>
                    <a:pt x="1490016" y="2608290"/>
                    <a:pt x="1492912" y="2614084"/>
                    <a:pt x="1493636" y="2622050"/>
                  </a:cubicBezTo>
                  <a:cubicBezTo>
                    <a:pt x="1497257" y="2661880"/>
                    <a:pt x="1505223" y="2703158"/>
                    <a:pt x="1485670" y="2741540"/>
                  </a:cubicBezTo>
                  <a:cubicBezTo>
                    <a:pt x="1506672" y="2765438"/>
                    <a:pt x="1506672" y="2793681"/>
                    <a:pt x="1482774" y="2800198"/>
                  </a:cubicBezTo>
                  <a:cubicBezTo>
                    <a:pt x="1472635" y="2803095"/>
                    <a:pt x="1458151" y="2813234"/>
                    <a:pt x="1448737" y="2801647"/>
                  </a:cubicBezTo>
                  <a:cubicBezTo>
                    <a:pt x="1440771" y="2790060"/>
                    <a:pt x="1442219" y="2775576"/>
                    <a:pt x="1454531" y="2764714"/>
                  </a:cubicBezTo>
                  <a:cubicBezTo>
                    <a:pt x="1461772" y="2758196"/>
                    <a:pt x="1469738" y="2752403"/>
                    <a:pt x="1477704" y="2745885"/>
                  </a:cubicBezTo>
                  <a:cubicBezTo>
                    <a:pt x="1452358" y="2755299"/>
                    <a:pt x="1440047" y="2748058"/>
                    <a:pt x="1444392" y="2715469"/>
                  </a:cubicBezTo>
                  <a:cubicBezTo>
                    <a:pt x="1448737" y="2683605"/>
                    <a:pt x="1430633" y="2644499"/>
                    <a:pt x="1473359" y="2623498"/>
                  </a:cubicBezTo>
                  <a:cubicBezTo>
                    <a:pt x="1480601" y="2619877"/>
                    <a:pt x="1474808" y="2612636"/>
                    <a:pt x="1471187" y="2607566"/>
                  </a:cubicBezTo>
                  <a:cubicBezTo>
                    <a:pt x="1451634" y="2582944"/>
                    <a:pt x="1451634" y="2579323"/>
                    <a:pt x="1477704" y="2555425"/>
                  </a:cubicBezTo>
                  <a:cubicBezTo>
                    <a:pt x="1479877" y="2553253"/>
                    <a:pt x="1483498" y="2552529"/>
                    <a:pt x="1487119" y="2551080"/>
                  </a:cubicBezTo>
                  <a:cubicBezTo>
                    <a:pt x="1487119" y="2550356"/>
                    <a:pt x="1487843" y="2549632"/>
                    <a:pt x="1487843" y="2548908"/>
                  </a:cubicBezTo>
                  <a:cubicBezTo>
                    <a:pt x="1500878" y="2542390"/>
                    <a:pt x="1504499" y="2531527"/>
                    <a:pt x="1503051" y="2517044"/>
                  </a:cubicBezTo>
                  <a:cubicBezTo>
                    <a:pt x="1499430" y="2482283"/>
                    <a:pt x="1497257" y="2447522"/>
                    <a:pt x="1494361" y="2412761"/>
                  </a:cubicBezTo>
                  <a:cubicBezTo>
                    <a:pt x="1485670" y="2391036"/>
                    <a:pt x="1490740" y="2369310"/>
                    <a:pt x="1490740" y="2346137"/>
                  </a:cubicBezTo>
                  <a:cubicBezTo>
                    <a:pt x="1491464" y="2211439"/>
                    <a:pt x="1493636" y="2076741"/>
                    <a:pt x="1485670" y="1942043"/>
                  </a:cubicBezTo>
                  <a:cubicBezTo>
                    <a:pt x="1481325" y="1861659"/>
                    <a:pt x="1473359" y="1782723"/>
                    <a:pt x="1448013" y="1705960"/>
                  </a:cubicBezTo>
                  <a:cubicBezTo>
                    <a:pt x="1442944" y="1691476"/>
                    <a:pt x="1440047" y="1674820"/>
                    <a:pt x="1423391" y="1668303"/>
                  </a:cubicBezTo>
                  <a:cubicBezTo>
                    <a:pt x="1419770" y="1667579"/>
                    <a:pt x="1416873" y="1666854"/>
                    <a:pt x="1413976" y="1667579"/>
                  </a:cubicBezTo>
                  <a:cubicBezTo>
                    <a:pt x="1415425" y="1670475"/>
                    <a:pt x="1415425" y="1674096"/>
                    <a:pt x="1415425" y="1676993"/>
                  </a:cubicBezTo>
                  <a:cubicBezTo>
                    <a:pt x="1411804" y="1679890"/>
                    <a:pt x="1408183" y="1682786"/>
                    <a:pt x="1404562" y="1686407"/>
                  </a:cubicBezTo>
                  <a:cubicBezTo>
                    <a:pt x="1348076" y="1734927"/>
                    <a:pt x="1348076" y="1734927"/>
                    <a:pt x="1362560" y="1805897"/>
                  </a:cubicBezTo>
                  <a:cubicBezTo>
                    <a:pt x="1348076" y="1803725"/>
                    <a:pt x="1350248" y="1782723"/>
                    <a:pt x="1334316" y="1781275"/>
                  </a:cubicBezTo>
                  <a:cubicBezTo>
                    <a:pt x="1324178" y="1793586"/>
                    <a:pt x="1332144" y="1813139"/>
                    <a:pt x="1316936" y="1826174"/>
                  </a:cubicBezTo>
                  <a:cubicBezTo>
                    <a:pt x="1316936" y="1800828"/>
                    <a:pt x="1316936" y="1776930"/>
                    <a:pt x="1316936" y="1742169"/>
                  </a:cubicBezTo>
                  <a:cubicBezTo>
                    <a:pt x="1221344" y="1829795"/>
                    <a:pt x="1120683" y="1849348"/>
                    <a:pt x="1009883" y="1796483"/>
                  </a:cubicBezTo>
                  <a:cubicBezTo>
                    <a:pt x="1075059" y="1816760"/>
                    <a:pt x="1139512" y="1813863"/>
                    <a:pt x="1203240" y="1788517"/>
                  </a:cubicBezTo>
                  <a:cubicBezTo>
                    <a:pt x="1236552" y="1775481"/>
                    <a:pt x="1264071" y="1754480"/>
                    <a:pt x="1293038" y="1734203"/>
                  </a:cubicBezTo>
                  <a:cubicBezTo>
                    <a:pt x="1311143" y="1721168"/>
                    <a:pt x="1310418" y="1702339"/>
                    <a:pt x="1304625" y="1684959"/>
                  </a:cubicBezTo>
                  <a:cubicBezTo>
                    <a:pt x="1258277" y="1556054"/>
                    <a:pt x="1262622" y="1422805"/>
                    <a:pt x="1267692" y="1288832"/>
                  </a:cubicBezTo>
                  <a:cubicBezTo>
                    <a:pt x="1269140" y="1248277"/>
                    <a:pt x="1285072" y="1198309"/>
                    <a:pt x="1264795" y="1170790"/>
                  </a:cubicBezTo>
                  <a:cubicBezTo>
                    <a:pt x="1245242" y="1143995"/>
                    <a:pt x="1193101" y="1159203"/>
                    <a:pt x="1154719" y="1155582"/>
                  </a:cubicBezTo>
                  <a:cubicBezTo>
                    <a:pt x="1101854" y="1150513"/>
                    <a:pt x="1048989" y="1149064"/>
                    <a:pt x="996124" y="1146168"/>
                  </a:cubicBezTo>
                  <a:cubicBezTo>
                    <a:pt x="999020" y="1143995"/>
                    <a:pt x="1001193" y="1141098"/>
                    <a:pt x="1004090" y="1138926"/>
                  </a:cubicBezTo>
                  <a:cubicBezTo>
                    <a:pt x="1085198" y="1140374"/>
                    <a:pt x="1167030" y="1136753"/>
                    <a:pt x="1248139" y="1145443"/>
                  </a:cubicBezTo>
                  <a:cubicBezTo>
                    <a:pt x="1290141" y="1150513"/>
                    <a:pt x="1327799" y="1134581"/>
                    <a:pt x="1358214" y="1102717"/>
                  </a:cubicBezTo>
                  <a:cubicBezTo>
                    <a:pt x="1358939" y="1104165"/>
                    <a:pt x="1358939" y="1106338"/>
                    <a:pt x="1359663" y="1107786"/>
                  </a:cubicBezTo>
                  <a:cubicBezTo>
                    <a:pt x="1359663" y="1107786"/>
                    <a:pt x="1359663" y="1107786"/>
                    <a:pt x="1359663" y="1107786"/>
                  </a:cubicBezTo>
                  <a:cubicBezTo>
                    <a:pt x="1382837" y="1070853"/>
                    <a:pt x="1391527" y="1032471"/>
                    <a:pt x="1385009" y="987572"/>
                  </a:cubicBezTo>
                  <a:cubicBezTo>
                    <a:pt x="1379940" y="949190"/>
                    <a:pt x="1369801" y="911533"/>
                    <a:pt x="1376319" y="872427"/>
                  </a:cubicBezTo>
                  <a:cubicBezTo>
                    <a:pt x="1374871" y="821010"/>
                    <a:pt x="1366905" y="770317"/>
                    <a:pt x="1362560" y="718901"/>
                  </a:cubicBezTo>
                  <a:cubicBezTo>
                    <a:pt x="1352421" y="597962"/>
                    <a:pt x="1309694" y="483542"/>
                    <a:pt x="1286520" y="365500"/>
                  </a:cubicBezTo>
                  <a:cubicBezTo>
                    <a:pt x="1282900" y="345223"/>
                    <a:pt x="1270588" y="351740"/>
                    <a:pt x="1259002" y="354637"/>
                  </a:cubicBezTo>
                  <a:cubicBezTo>
                    <a:pt x="1146029" y="385777"/>
                    <a:pt x="1029436" y="391570"/>
                    <a:pt x="913567" y="393743"/>
                  </a:cubicBezTo>
                  <a:cubicBezTo>
                    <a:pt x="827389" y="395191"/>
                    <a:pt x="829562" y="394467"/>
                    <a:pt x="840424" y="482817"/>
                  </a:cubicBezTo>
                  <a:cubicBezTo>
                    <a:pt x="855632" y="609549"/>
                    <a:pt x="894738" y="732660"/>
                    <a:pt x="907773" y="860116"/>
                  </a:cubicBezTo>
                  <a:cubicBezTo>
                    <a:pt x="914291" y="926016"/>
                    <a:pt x="925154" y="991193"/>
                    <a:pt x="936017" y="1064335"/>
                  </a:cubicBezTo>
                  <a:cubicBezTo>
                    <a:pt x="912119" y="1040437"/>
                    <a:pt x="925154" y="1008573"/>
                    <a:pt x="899807" y="988296"/>
                  </a:cubicBezTo>
                  <a:cubicBezTo>
                    <a:pt x="899807" y="1038264"/>
                    <a:pt x="905601" y="1080991"/>
                    <a:pt x="933120" y="1117200"/>
                  </a:cubicBezTo>
                  <a:cubicBezTo>
                    <a:pt x="934568" y="1120097"/>
                    <a:pt x="936741" y="1122270"/>
                    <a:pt x="938189" y="1124442"/>
                  </a:cubicBezTo>
                  <a:cubicBezTo>
                    <a:pt x="936017" y="1124442"/>
                    <a:pt x="933844" y="1124442"/>
                    <a:pt x="931671" y="1124442"/>
                  </a:cubicBezTo>
                  <a:cubicBezTo>
                    <a:pt x="903428" y="1093303"/>
                    <a:pt x="892566" y="1054921"/>
                    <a:pt x="894738" y="1014367"/>
                  </a:cubicBezTo>
                  <a:cubicBezTo>
                    <a:pt x="904152" y="813044"/>
                    <a:pt x="858529" y="620412"/>
                    <a:pt x="815802" y="426331"/>
                  </a:cubicBezTo>
                  <a:cubicBezTo>
                    <a:pt x="812181" y="411123"/>
                    <a:pt x="806388" y="404606"/>
                    <a:pt x="789732" y="403157"/>
                  </a:cubicBezTo>
                  <a:cubicBezTo>
                    <a:pt x="745557" y="399536"/>
                    <a:pt x="700658" y="395191"/>
                    <a:pt x="656482" y="390846"/>
                  </a:cubicBezTo>
                  <a:cubicBezTo>
                    <a:pt x="655758" y="391570"/>
                    <a:pt x="655034" y="392294"/>
                    <a:pt x="654310" y="393743"/>
                  </a:cubicBezTo>
                  <a:cubicBezTo>
                    <a:pt x="650689" y="446608"/>
                    <a:pt x="669518" y="495853"/>
                    <a:pt x="676759" y="546545"/>
                  </a:cubicBezTo>
                  <a:cubicBezTo>
                    <a:pt x="683277" y="592893"/>
                    <a:pt x="690519" y="638516"/>
                    <a:pt x="690519" y="685588"/>
                  </a:cubicBezTo>
                  <a:cubicBezTo>
                    <a:pt x="690519" y="695727"/>
                    <a:pt x="701382" y="709486"/>
                    <a:pt x="682553" y="714555"/>
                  </a:cubicBezTo>
                  <a:cubicBezTo>
                    <a:pt x="667345" y="627653"/>
                    <a:pt x="651413" y="541476"/>
                    <a:pt x="636929" y="454574"/>
                  </a:cubicBezTo>
                  <a:cubicBezTo>
                    <a:pt x="633309" y="434297"/>
                    <a:pt x="628963" y="414020"/>
                    <a:pt x="617377" y="396640"/>
                  </a:cubicBezTo>
                  <a:cubicBezTo>
                    <a:pt x="620273" y="395915"/>
                    <a:pt x="623170" y="395915"/>
                    <a:pt x="625343" y="395191"/>
                  </a:cubicBezTo>
                  <a:cubicBezTo>
                    <a:pt x="623170" y="393743"/>
                    <a:pt x="620998" y="392294"/>
                    <a:pt x="618101" y="391570"/>
                  </a:cubicBezTo>
                  <a:cubicBezTo>
                    <a:pt x="614480" y="388673"/>
                    <a:pt x="610859" y="385777"/>
                    <a:pt x="607238" y="382880"/>
                  </a:cubicBezTo>
                  <a:cubicBezTo>
                    <a:pt x="592030" y="369845"/>
                    <a:pt x="573201" y="358258"/>
                    <a:pt x="554373" y="364776"/>
                  </a:cubicBezTo>
                  <a:cubicBezTo>
                    <a:pt x="534096" y="372017"/>
                    <a:pt x="549303" y="394467"/>
                    <a:pt x="546407" y="410399"/>
                  </a:cubicBezTo>
                  <a:cubicBezTo>
                    <a:pt x="544234" y="419814"/>
                    <a:pt x="547131" y="429952"/>
                    <a:pt x="547131" y="439366"/>
                  </a:cubicBezTo>
                  <a:cubicBezTo>
                    <a:pt x="548579" y="500922"/>
                    <a:pt x="550028" y="561753"/>
                    <a:pt x="539165" y="622584"/>
                  </a:cubicBezTo>
                  <a:cubicBezTo>
                    <a:pt x="532647" y="566822"/>
                    <a:pt x="527578" y="511784"/>
                    <a:pt x="523233" y="456747"/>
                  </a:cubicBezTo>
                  <a:cubicBezTo>
                    <a:pt x="521785" y="437194"/>
                    <a:pt x="523233" y="418365"/>
                    <a:pt x="496438" y="411847"/>
                  </a:cubicBezTo>
                  <a:cubicBezTo>
                    <a:pt x="479782" y="408226"/>
                    <a:pt x="468919" y="389398"/>
                    <a:pt x="471816" y="371293"/>
                  </a:cubicBezTo>
                  <a:cubicBezTo>
                    <a:pt x="476161" y="343050"/>
                    <a:pt x="458057" y="339429"/>
                    <a:pt x="439228" y="334360"/>
                  </a:cubicBezTo>
                  <a:cubicBezTo>
                    <a:pt x="389259" y="322049"/>
                    <a:pt x="379845" y="309014"/>
                    <a:pt x="376948" y="256148"/>
                  </a:cubicBezTo>
                  <a:cubicBezTo>
                    <a:pt x="374776" y="208352"/>
                    <a:pt x="371879" y="161281"/>
                    <a:pt x="366810" y="114209"/>
                  </a:cubicBezTo>
                  <a:cubicBezTo>
                    <a:pt x="360292" y="52653"/>
                    <a:pt x="359568" y="52653"/>
                    <a:pt x="297288" y="54826"/>
                  </a:cubicBezTo>
                  <a:cubicBezTo>
                    <a:pt x="282805" y="55550"/>
                    <a:pt x="271218" y="56274"/>
                    <a:pt x="267597" y="73655"/>
                  </a:cubicBezTo>
                  <a:cubicBezTo>
                    <a:pt x="264700" y="86690"/>
                    <a:pt x="250216" y="88863"/>
                    <a:pt x="242250" y="96828"/>
                  </a:cubicBezTo>
                  <a:cubicBezTo>
                    <a:pt x="255286" y="106243"/>
                    <a:pt x="282080" y="96104"/>
                    <a:pt x="282080" y="120726"/>
                  </a:cubicBezTo>
                  <a:cubicBezTo>
                    <a:pt x="282080" y="148970"/>
                    <a:pt x="289322" y="178661"/>
                    <a:pt x="274114" y="206180"/>
                  </a:cubicBezTo>
                  <a:cubicBezTo>
                    <a:pt x="265424" y="222112"/>
                    <a:pt x="261803" y="243837"/>
                    <a:pt x="279908" y="254700"/>
                  </a:cubicBezTo>
                  <a:cubicBezTo>
                    <a:pt x="297288" y="264839"/>
                    <a:pt x="317565" y="261218"/>
                    <a:pt x="334222" y="246734"/>
                  </a:cubicBezTo>
                  <a:cubicBezTo>
                    <a:pt x="341463" y="239492"/>
                    <a:pt x="346533" y="230078"/>
                    <a:pt x="354499" y="219215"/>
                  </a:cubicBezTo>
                  <a:cubicBezTo>
                    <a:pt x="358120" y="231526"/>
                    <a:pt x="361016" y="242389"/>
                    <a:pt x="363913" y="252527"/>
                  </a:cubicBezTo>
                  <a:cubicBezTo>
                    <a:pt x="367534" y="267011"/>
                    <a:pt x="363913" y="273529"/>
                    <a:pt x="346533" y="272080"/>
                  </a:cubicBezTo>
                  <a:cubicBezTo>
                    <a:pt x="284253" y="266287"/>
                    <a:pt x="221249" y="261218"/>
                    <a:pt x="166211" y="256873"/>
                  </a:cubicBezTo>
                  <a:cubicBezTo>
                    <a:pt x="164039" y="210525"/>
                    <a:pt x="114794" y="214146"/>
                    <a:pt x="99587" y="187351"/>
                  </a:cubicBezTo>
                  <a:cubicBezTo>
                    <a:pt x="114794" y="181558"/>
                    <a:pt x="126381" y="191696"/>
                    <a:pt x="138692" y="194593"/>
                  </a:cubicBezTo>
                  <a:cubicBezTo>
                    <a:pt x="146658" y="196766"/>
                    <a:pt x="155349" y="204732"/>
                    <a:pt x="157521" y="189524"/>
                  </a:cubicBezTo>
                  <a:cubicBezTo>
                    <a:pt x="164763" y="139555"/>
                    <a:pt x="144486" y="92483"/>
                    <a:pt x="141589" y="43239"/>
                  </a:cubicBezTo>
                  <a:cubicBezTo>
                    <a:pt x="141589" y="37446"/>
                    <a:pt x="127830" y="30928"/>
                    <a:pt x="119864" y="26583"/>
                  </a:cubicBezTo>
                  <a:cubicBezTo>
                    <a:pt x="106828" y="20065"/>
                    <a:pt x="93069" y="14272"/>
                    <a:pt x="80034" y="9203"/>
                  </a:cubicBezTo>
                  <a:cubicBezTo>
                    <a:pt x="72068" y="5582"/>
                    <a:pt x="63378" y="-6730"/>
                    <a:pt x="55412" y="4857"/>
                  </a:cubicBezTo>
                  <a:cubicBezTo>
                    <a:pt x="49618" y="14272"/>
                    <a:pt x="41652" y="28031"/>
                    <a:pt x="51067" y="38170"/>
                  </a:cubicBezTo>
                  <a:cubicBezTo>
                    <a:pt x="72068" y="60619"/>
                    <a:pt x="65550" y="85242"/>
                    <a:pt x="58308" y="109864"/>
                  </a:cubicBezTo>
                  <a:cubicBezTo>
                    <a:pt x="49618" y="139555"/>
                    <a:pt x="32962" y="168522"/>
                    <a:pt x="40204" y="201111"/>
                  </a:cubicBezTo>
                  <a:cubicBezTo>
                    <a:pt x="36583" y="200386"/>
                    <a:pt x="32962" y="200386"/>
                    <a:pt x="29341" y="200386"/>
                  </a:cubicBezTo>
                  <a:cubicBezTo>
                    <a:pt x="19927" y="197490"/>
                    <a:pt x="11961" y="203283"/>
                    <a:pt x="9788" y="210525"/>
                  </a:cubicBezTo>
                  <a:cubicBezTo>
                    <a:pt x="4719" y="238768"/>
                    <a:pt x="-9041" y="267735"/>
                    <a:pt x="9064" y="295978"/>
                  </a:cubicBezTo>
                  <a:cubicBezTo>
                    <a:pt x="15582" y="308289"/>
                    <a:pt x="25720" y="318428"/>
                    <a:pt x="24272" y="334360"/>
                  </a:cubicBezTo>
                  <a:cubicBezTo>
                    <a:pt x="22823" y="376363"/>
                    <a:pt x="35135" y="416193"/>
                    <a:pt x="37307" y="458195"/>
                  </a:cubicBezTo>
                  <a:cubicBezTo>
                    <a:pt x="41652" y="466885"/>
                    <a:pt x="43100" y="475575"/>
                    <a:pt x="42376" y="485714"/>
                  </a:cubicBezTo>
                  <a:cubicBezTo>
                    <a:pt x="35859" y="560305"/>
                    <a:pt x="50342" y="634171"/>
                    <a:pt x="50342" y="708762"/>
                  </a:cubicBezTo>
                  <a:cubicBezTo>
                    <a:pt x="51791" y="710934"/>
                    <a:pt x="53239" y="713107"/>
                    <a:pt x="54687" y="715280"/>
                  </a:cubicBezTo>
                  <a:cubicBezTo>
                    <a:pt x="59757" y="722521"/>
                    <a:pt x="62653" y="731212"/>
                    <a:pt x="61929" y="739178"/>
                  </a:cubicBezTo>
                  <a:cubicBezTo>
                    <a:pt x="61205" y="750040"/>
                    <a:pt x="61929" y="760903"/>
                    <a:pt x="62653" y="771766"/>
                  </a:cubicBezTo>
                  <a:cubicBezTo>
                    <a:pt x="61205" y="761627"/>
                    <a:pt x="57584" y="752213"/>
                    <a:pt x="51791" y="742074"/>
                  </a:cubicBezTo>
                  <a:cubicBezTo>
                    <a:pt x="51791" y="743522"/>
                    <a:pt x="51067" y="744971"/>
                    <a:pt x="51067" y="746419"/>
                  </a:cubicBezTo>
                  <a:cubicBezTo>
                    <a:pt x="41652" y="807251"/>
                    <a:pt x="43825" y="868082"/>
                    <a:pt x="38755" y="928913"/>
                  </a:cubicBezTo>
                  <a:cubicBezTo>
                    <a:pt x="37307" y="946293"/>
                    <a:pt x="38755" y="963674"/>
                    <a:pt x="46721" y="979606"/>
                  </a:cubicBezTo>
                  <a:cubicBezTo>
                    <a:pt x="56860" y="991917"/>
                    <a:pt x="66998" y="1010022"/>
                    <a:pt x="85827" y="1008573"/>
                  </a:cubicBezTo>
                  <a:cubicBezTo>
                    <a:pt x="90172" y="1008573"/>
                    <a:pt x="92345" y="1005676"/>
                    <a:pt x="93069" y="1001331"/>
                  </a:cubicBezTo>
                  <a:cubicBezTo>
                    <a:pt x="98138" y="1023781"/>
                    <a:pt x="99587" y="1046955"/>
                    <a:pt x="107553" y="1068680"/>
                  </a:cubicBezTo>
                  <a:cubicBezTo>
                    <a:pt x="114070" y="1080991"/>
                    <a:pt x="120588" y="1094027"/>
                    <a:pt x="126381" y="1106338"/>
                  </a:cubicBezTo>
                  <a:cubicBezTo>
                    <a:pt x="127830" y="1092578"/>
                    <a:pt x="129278" y="1078819"/>
                    <a:pt x="132175" y="1065783"/>
                  </a:cubicBezTo>
                  <a:cubicBezTo>
                    <a:pt x="159694" y="1158479"/>
                    <a:pt x="200248" y="1243932"/>
                    <a:pt x="255286" y="1322868"/>
                  </a:cubicBezTo>
                  <a:cubicBezTo>
                    <a:pt x="261079" y="1330834"/>
                    <a:pt x="266148" y="1338076"/>
                    <a:pt x="266148" y="1351835"/>
                  </a:cubicBezTo>
                  <a:cubicBezTo>
                    <a:pt x="250941" y="1333731"/>
                    <a:pt x="233560" y="1316350"/>
                    <a:pt x="219801" y="1296797"/>
                  </a:cubicBezTo>
                  <a:cubicBezTo>
                    <a:pt x="203869" y="1274348"/>
                    <a:pt x="190109" y="1251898"/>
                    <a:pt x="176350" y="1228000"/>
                  </a:cubicBezTo>
                  <a:cubicBezTo>
                    <a:pt x="164039" y="1206275"/>
                    <a:pt x="153176" y="1183825"/>
                    <a:pt x="138692" y="1162100"/>
                  </a:cubicBezTo>
                  <a:cubicBezTo>
                    <a:pt x="134347" y="1204102"/>
                    <a:pt x="143762" y="1245381"/>
                    <a:pt x="139417" y="1285935"/>
                  </a:cubicBezTo>
                  <a:cubicBezTo>
                    <a:pt x="129278" y="1243932"/>
                    <a:pt x="124209" y="1202654"/>
                    <a:pt x="124209" y="1160651"/>
                  </a:cubicBezTo>
                  <a:cubicBezTo>
                    <a:pt x="121312" y="1164272"/>
                    <a:pt x="119864" y="1170066"/>
                    <a:pt x="121312" y="1174411"/>
                  </a:cubicBezTo>
                  <a:cubicBezTo>
                    <a:pt x="133623" y="1215689"/>
                    <a:pt x="112622" y="1255519"/>
                    <a:pt x="119140" y="1296797"/>
                  </a:cubicBezTo>
                  <a:cubicBezTo>
                    <a:pt x="136520" y="1409046"/>
                    <a:pt x="169108" y="1517673"/>
                    <a:pt x="203145" y="1625576"/>
                  </a:cubicBezTo>
                  <a:cubicBezTo>
                    <a:pt x="209662" y="1636439"/>
                    <a:pt x="216904" y="1645853"/>
                    <a:pt x="225594" y="1655267"/>
                  </a:cubicBezTo>
                  <a:cubicBezTo>
                    <a:pt x="223422" y="1642956"/>
                    <a:pt x="221249" y="1630645"/>
                    <a:pt x="219801" y="1619058"/>
                  </a:cubicBezTo>
                  <a:cubicBezTo>
                    <a:pt x="282080" y="1704512"/>
                    <a:pt x="352326" y="1729134"/>
                    <a:pt x="457332" y="1702339"/>
                  </a:cubicBezTo>
                  <a:cubicBezTo>
                    <a:pt x="467471" y="1700167"/>
                    <a:pt x="476885" y="1697994"/>
                    <a:pt x="487024" y="1695821"/>
                  </a:cubicBezTo>
                  <a:cubicBezTo>
                    <a:pt x="487748" y="1694373"/>
                    <a:pt x="487748" y="1693649"/>
                    <a:pt x="488472" y="1692200"/>
                  </a:cubicBezTo>
                  <a:cubicBezTo>
                    <a:pt x="497887" y="1690028"/>
                    <a:pt x="507301" y="1687132"/>
                    <a:pt x="517440" y="1685683"/>
                  </a:cubicBezTo>
                  <a:cubicBezTo>
                    <a:pt x="561615" y="1679165"/>
                    <a:pt x="561615" y="1679165"/>
                    <a:pt x="565236" y="1637163"/>
                  </a:cubicBezTo>
                  <a:cubicBezTo>
                    <a:pt x="572477" y="1638611"/>
                    <a:pt x="576098" y="1645853"/>
                    <a:pt x="575374" y="1650198"/>
                  </a:cubicBezTo>
                  <a:cubicBezTo>
                    <a:pt x="569581" y="1692925"/>
                    <a:pt x="595651" y="1692925"/>
                    <a:pt x="626067" y="1692200"/>
                  </a:cubicBezTo>
                  <a:cubicBezTo>
                    <a:pt x="668793" y="1692200"/>
                    <a:pt x="711520" y="1689304"/>
                    <a:pt x="751350" y="1674820"/>
                  </a:cubicBezTo>
                  <a:cubicBezTo>
                    <a:pt x="797698" y="1657440"/>
                    <a:pt x="803491" y="1645129"/>
                    <a:pt x="788283" y="1598057"/>
                  </a:cubicBezTo>
                  <a:cubicBezTo>
                    <a:pt x="786835" y="1590091"/>
                    <a:pt x="784663" y="1582125"/>
                    <a:pt x="782490" y="1573435"/>
                  </a:cubicBezTo>
                  <a:cubicBezTo>
                    <a:pt x="785387" y="1565469"/>
                    <a:pt x="789008" y="1557503"/>
                    <a:pt x="792629" y="1550261"/>
                  </a:cubicBezTo>
                  <a:cubicBezTo>
                    <a:pt x="790456" y="1545916"/>
                    <a:pt x="788283" y="1541571"/>
                    <a:pt x="789008" y="1535777"/>
                  </a:cubicBezTo>
                  <a:cubicBezTo>
                    <a:pt x="782490" y="1524915"/>
                    <a:pt x="775248" y="1515500"/>
                    <a:pt x="765834" y="1511879"/>
                  </a:cubicBezTo>
                  <a:cubicBezTo>
                    <a:pt x="768006" y="1521294"/>
                    <a:pt x="770179" y="1530708"/>
                    <a:pt x="772351" y="1540122"/>
                  </a:cubicBezTo>
                  <a:cubicBezTo>
                    <a:pt x="748453" y="1515500"/>
                    <a:pt x="748453" y="1515500"/>
                    <a:pt x="713693" y="1571262"/>
                  </a:cubicBezTo>
                  <a:cubicBezTo>
                    <a:pt x="718038" y="1555330"/>
                    <a:pt x="723831" y="1539398"/>
                    <a:pt x="726728" y="1523466"/>
                  </a:cubicBezTo>
                  <a:cubicBezTo>
                    <a:pt x="730349" y="1505362"/>
                    <a:pt x="732521" y="1487257"/>
                    <a:pt x="733970" y="1468429"/>
                  </a:cubicBezTo>
                  <a:cubicBezTo>
                    <a:pt x="735418" y="1449600"/>
                    <a:pt x="733246" y="1432219"/>
                    <a:pt x="722383" y="1409770"/>
                  </a:cubicBezTo>
                  <a:cubicBezTo>
                    <a:pt x="693416" y="1482188"/>
                    <a:pt x="634033" y="1498120"/>
                    <a:pt x="568856" y="1503913"/>
                  </a:cubicBezTo>
                  <a:cubicBezTo>
                    <a:pt x="544234" y="1506086"/>
                    <a:pt x="518164" y="1526363"/>
                    <a:pt x="494266" y="1500292"/>
                  </a:cubicBezTo>
                  <a:cubicBezTo>
                    <a:pt x="491369" y="1497396"/>
                    <a:pt x="486300" y="1496671"/>
                    <a:pt x="487024" y="1490878"/>
                  </a:cubicBezTo>
                  <a:cubicBezTo>
                    <a:pt x="487748" y="1485809"/>
                    <a:pt x="492093" y="1480015"/>
                    <a:pt x="496438" y="1482188"/>
                  </a:cubicBezTo>
                  <a:cubicBezTo>
                    <a:pt x="536268" y="1503189"/>
                    <a:pt x="502956" y="1459014"/>
                    <a:pt x="520336" y="1460462"/>
                  </a:cubicBezTo>
                  <a:cubicBezTo>
                    <a:pt x="534820" y="1517673"/>
                    <a:pt x="579719" y="1491602"/>
                    <a:pt x="613031" y="1485809"/>
                  </a:cubicBezTo>
                  <a:cubicBezTo>
                    <a:pt x="665173" y="1477119"/>
                    <a:pt x="707175" y="1432219"/>
                    <a:pt x="712244" y="1390217"/>
                  </a:cubicBezTo>
                  <a:cubicBezTo>
                    <a:pt x="714417" y="1380078"/>
                    <a:pt x="715141" y="1369940"/>
                    <a:pt x="720935" y="1361974"/>
                  </a:cubicBezTo>
                  <a:cubicBezTo>
                    <a:pt x="724555" y="1370664"/>
                    <a:pt x="727452" y="1379354"/>
                    <a:pt x="730349" y="1388044"/>
                  </a:cubicBezTo>
                  <a:cubicBezTo>
                    <a:pt x="731073" y="1385872"/>
                    <a:pt x="731797" y="1384423"/>
                    <a:pt x="732521" y="1382251"/>
                  </a:cubicBezTo>
                  <a:cubicBezTo>
                    <a:pt x="733970" y="1376457"/>
                    <a:pt x="739039" y="1372113"/>
                    <a:pt x="740487" y="1366319"/>
                  </a:cubicBezTo>
                  <a:cubicBezTo>
                    <a:pt x="742660" y="1355456"/>
                    <a:pt x="739763" y="1345318"/>
                    <a:pt x="738315" y="1334455"/>
                  </a:cubicBezTo>
                  <a:cubicBezTo>
                    <a:pt x="727452" y="1256243"/>
                    <a:pt x="710796" y="1178756"/>
                    <a:pt x="723107" y="1099096"/>
                  </a:cubicBezTo>
                  <a:cubicBezTo>
                    <a:pt x="715865" y="1083164"/>
                    <a:pt x="715141" y="1065783"/>
                    <a:pt x="715141" y="1046955"/>
                  </a:cubicBezTo>
                  <a:cubicBezTo>
                    <a:pt x="714417" y="1013643"/>
                    <a:pt x="727452" y="982502"/>
                    <a:pt x="728901" y="949914"/>
                  </a:cubicBezTo>
                  <a:cubicBezTo>
                    <a:pt x="736867" y="990469"/>
                    <a:pt x="744833" y="1031747"/>
                    <a:pt x="749178" y="1073025"/>
                  </a:cubicBezTo>
                  <a:cubicBezTo>
                    <a:pt x="765110" y="1212068"/>
                    <a:pt x="787559" y="1351111"/>
                    <a:pt x="817251" y="1488706"/>
                  </a:cubicBezTo>
                  <a:cubicBezTo>
                    <a:pt x="817975" y="1493050"/>
                    <a:pt x="820147" y="1496671"/>
                    <a:pt x="821596" y="1500292"/>
                  </a:cubicBezTo>
                  <a:cubicBezTo>
                    <a:pt x="825217" y="1495947"/>
                    <a:pt x="829562" y="1491602"/>
                    <a:pt x="833907" y="1487257"/>
                  </a:cubicBezTo>
                  <a:cubicBezTo>
                    <a:pt x="857805" y="1579228"/>
                    <a:pt x="875909" y="1674096"/>
                    <a:pt x="943258" y="1747963"/>
                  </a:cubicBezTo>
                  <a:cubicBezTo>
                    <a:pt x="930223" y="1788517"/>
                    <a:pt x="974398" y="1800828"/>
                    <a:pt x="983088" y="1831243"/>
                  </a:cubicBezTo>
                  <a:cubicBezTo>
                    <a:pt x="989606" y="1855141"/>
                    <a:pt x="1005538" y="1873246"/>
                    <a:pt x="1019297" y="1893523"/>
                  </a:cubicBezTo>
                  <a:cubicBezTo>
                    <a:pt x="983812" y="1881936"/>
                    <a:pt x="964984" y="1852245"/>
                    <a:pt x="940362" y="1827622"/>
                  </a:cubicBezTo>
                  <a:cubicBezTo>
                    <a:pt x="931671" y="1839934"/>
                    <a:pt x="939637" y="1851520"/>
                    <a:pt x="936741" y="1861659"/>
                  </a:cubicBezTo>
                  <a:cubicBezTo>
                    <a:pt x="935292" y="1866728"/>
                    <a:pt x="933844" y="1871073"/>
                    <a:pt x="931671" y="1875419"/>
                  </a:cubicBezTo>
                  <a:cubicBezTo>
                    <a:pt x="937465" y="1891350"/>
                    <a:pt x="925878" y="1909455"/>
                    <a:pt x="936741" y="1924663"/>
                  </a:cubicBezTo>
                  <a:cubicBezTo>
                    <a:pt x="949776" y="2005047"/>
                    <a:pt x="964984" y="2083983"/>
                    <a:pt x="973674" y="2165091"/>
                  </a:cubicBezTo>
                  <a:cubicBezTo>
                    <a:pt x="975122" y="2178127"/>
                    <a:pt x="974398" y="2191886"/>
                    <a:pt x="979467" y="2204197"/>
                  </a:cubicBezTo>
                  <a:cubicBezTo>
                    <a:pt x="999020" y="2255614"/>
                    <a:pt x="999744" y="2309203"/>
                    <a:pt x="988158" y="2361344"/>
                  </a:cubicBezTo>
                  <a:cubicBezTo>
                    <a:pt x="976571" y="2412761"/>
                    <a:pt x="975847" y="2466351"/>
                    <a:pt x="952673" y="2514871"/>
                  </a:cubicBezTo>
                  <a:cubicBezTo>
                    <a:pt x="947603" y="2565564"/>
                    <a:pt x="940362" y="2616981"/>
                    <a:pt x="944707" y="2668398"/>
                  </a:cubicBezTo>
                  <a:cubicBezTo>
                    <a:pt x="946155" y="2689399"/>
                    <a:pt x="952673" y="2710400"/>
                    <a:pt x="946155" y="2732126"/>
                  </a:cubicBezTo>
                  <a:cubicBezTo>
                    <a:pt x="941810" y="2751679"/>
                    <a:pt x="955569" y="2763265"/>
                    <a:pt x="965708" y="2776300"/>
                  </a:cubicBezTo>
                  <a:cubicBezTo>
                    <a:pt x="990330" y="2807440"/>
                    <a:pt x="1017849" y="2838580"/>
                    <a:pt x="1016401" y="2882031"/>
                  </a:cubicBezTo>
                  <a:cubicBezTo>
                    <a:pt x="1015677" y="2917516"/>
                    <a:pt x="1034505" y="2937793"/>
                    <a:pt x="1062748" y="2954449"/>
                  </a:cubicBezTo>
                  <a:cubicBezTo>
                    <a:pt x="1078680" y="2963864"/>
                    <a:pt x="1095337" y="2968933"/>
                    <a:pt x="1113441" y="2972554"/>
                  </a:cubicBezTo>
                  <a:cubicBezTo>
                    <a:pt x="1114165" y="2966760"/>
                    <a:pt x="1120683" y="2965312"/>
                    <a:pt x="1125752" y="2962415"/>
                  </a:cubicBezTo>
                  <a:cubicBezTo>
                    <a:pt x="1161961" y="2965312"/>
                    <a:pt x="1198170" y="2968933"/>
                    <a:pt x="1234379" y="2971830"/>
                  </a:cubicBezTo>
                  <a:cubicBezTo>
                    <a:pt x="1241621" y="2974002"/>
                    <a:pt x="1248863" y="2976175"/>
                    <a:pt x="1256829" y="2979071"/>
                  </a:cubicBezTo>
                  <a:cubicBezTo>
                    <a:pt x="1220620" y="2981968"/>
                    <a:pt x="1184411" y="2984141"/>
                    <a:pt x="1147478" y="2976175"/>
                  </a:cubicBezTo>
                  <a:cubicBezTo>
                    <a:pt x="1139512" y="2974726"/>
                    <a:pt x="1132270" y="2974002"/>
                    <a:pt x="1125752" y="2976175"/>
                  </a:cubicBezTo>
                  <a:cubicBezTo>
                    <a:pt x="1124304" y="2977623"/>
                    <a:pt x="1123580" y="2978347"/>
                    <a:pt x="1122131" y="2980520"/>
                  </a:cubicBezTo>
                  <a:cubicBezTo>
                    <a:pt x="1105475" y="3060904"/>
                    <a:pt x="1073611" y="3136943"/>
                    <a:pt x="1043195" y="3212258"/>
                  </a:cubicBezTo>
                  <a:cubicBezTo>
                    <a:pt x="1038126" y="3215879"/>
                    <a:pt x="1038850" y="3220948"/>
                    <a:pt x="1041747" y="3226742"/>
                  </a:cubicBezTo>
                  <a:cubicBezTo>
                    <a:pt x="1043195" y="3234707"/>
                    <a:pt x="1042471" y="3242674"/>
                    <a:pt x="1036678" y="3249915"/>
                  </a:cubicBezTo>
                  <a:cubicBezTo>
                    <a:pt x="1034505" y="3262227"/>
                    <a:pt x="1032333" y="3275262"/>
                    <a:pt x="1030884" y="3288297"/>
                  </a:cubicBezTo>
                  <a:cubicBezTo>
                    <a:pt x="1027263" y="3323782"/>
                    <a:pt x="1011331" y="3357818"/>
                    <a:pt x="1027988" y="3392579"/>
                  </a:cubicBezTo>
                  <a:cubicBezTo>
                    <a:pt x="1028712" y="3394027"/>
                    <a:pt x="1029436" y="3395476"/>
                    <a:pt x="1029436" y="3396924"/>
                  </a:cubicBezTo>
                  <a:cubicBezTo>
                    <a:pt x="1086646" y="3451238"/>
                    <a:pt x="1159789" y="3446893"/>
                    <a:pt x="1231483" y="3446168"/>
                  </a:cubicBezTo>
                  <a:cubicBezTo>
                    <a:pt x="1264071" y="3445444"/>
                    <a:pt x="1296659" y="3437478"/>
                    <a:pt x="1327075" y="3425167"/>
                  </a:cubicBezTo>
                  <a:cubicBezTo>
                    <a:pt x="1392251" y="3399097"/>
                    <a:pt x="1441495" y="3357818"/>
                    <a:pt x="1455979" y="3286849"/>
                  </a:cubicBezTo>
                  <a:cubicBezTo>
                    <a:pt x="1461048" y="3336093"/>
                    <a:pt x="1431357" y="3388234"/>
                    <a:pt x="1379940" y="3415029"/>
                  </a:cubicBezTo>
                  <a:cubicBezTo>
                    <a:pt x="1278554" y="3467894"/>
                    <a:pt x="1173548" y="3470066"/>
                    <a:pt x="1065645" y="3436030"/>
                  </a:cubicBezTo>
                  <a:cubicBezTo>
                    <a:pt x="1046092" y="3429512"/>
                    <a:pt x="1027263" y="3420098"/>
                    <a:pt x="1018573" y="3399821"/>
                  </a:cubicBezTo>
                  <a:cubicBezTo>
                    <a:pt x="1019297" y="3399097"/>
                    <a:pt x="1020022" y="3398373"/>
                    <a:pt x="1020022" y="3397648"/>
                  </a:cubicBezTo>
                  <a:cubicBezTo>
                    <a:pt x="1009159" y="3392579"/>
                    <a:pt x="1008435" y="3392579"/>
                    <a:pt x="1008435" y="3399097"/>
                  </a:cubicBezTo>
                  <a:cubicBezTo>
                    <a:pt x="1009159" y="3425891"/>
                    <a:pt x="1022194" y="3444720"/>
                    <a:pt x="1046092" y="3455583"/>
                  </a:cubicBezTo>
                  <a:cubicBezTo>
                    <a:pt x="1148926" y="3501207"/>
                    <a:pt x="1252484" y="3497586"/>
                    <a:pt x="1353869" y="3454859"/>
                  </a:cubicBezTo>
                  <a:cubicBezTo>
                    <a:pt x="1440047" y="3417926"/>
                    <a:pt x="1477704" y="3344783"/>
                    <a:pt x="1487119" y="3254985"/>
                  </a:cubicBezTo>
                  <a:cubicBezTo>
                    <a:pt x="1492188" y="3249191"/>
                    <a:pt x="1498706" y="3244122"/>
                    <a:pt x="1500154" y="3236156"/>
                  </a:cubicBezTo>
                  <a:cubicBezTo>
                    <a:pt x="1501602" y="3222397"/>
                    <a:pt x="1492188" y="3211534"/>
                    <a:pt x="1487843" y="3199223"/>
                  </a:cubicBezTo>
                  <a:cubicBezTo>
                    <a:pt x="1485670" y="3196326"/>
                    <a:pt x="1482774" y="3193429"/>
                    <a:pt x="1480601" y="3190532"/>
                  </a:cubicBezTo>
                  <a:cubicBezTo>
                    <a:pt x="1476256" y="3160117"/>
                    <a:pt x="1463221" y="3128253"/>
                    <a:pt x="1484222" y="3100734"/>
                  </a:cubicBezTo>
                  <a:cubicBezTo>
                    <a:pt x="1505947" y="3071766"/>
                    <a:pt x="1505223" y="3040627"/>
                    <a:pt x="1497981" y="3008763"/>
                  </a:cubicBezTo>
                  <a:cubicBezTo>
                    <a:pt x="1493636" y="2987762"/>
                    <a:pt x="1485670" y="2967485"/>
                    <a:pt x="1487843" y="2945035"/>
                  </a:cubicBezTo>
                  <a:cubicBezTo>
                    <a:pt x="1487843" y="2942862"/>
                    <a:pt x="1488567" y="2941414"/>
                    <a:pt x="1488567" y="2939966"/>
                  </a:cubicBezTo>
                  <a:cubicBezTo>
                    <a:pt x="1487119" y="2941414"/>
                    <a:pt x="1486395" y="2942862"/>
                    <a:pt x="1484946" y="2943587"/>
                  </a:cubicBezTo>
                  <a:cubicBezTo>
                    <a:pt x="1482774" y="2925482"/>
                    <a:pt x="1474083" y="2929103"/>
                    <a:pt x="1461048" y="2933448"/>
                  </a:cubicBezTo>
                  <a:cubicBezTo>
                    <a:pt x="1436426" y="2941414"/>
                    <a:pt x="1412528" y="2952277"/>
                    <a:pt x="1387182" y="2953001"/>
                  </a:cubicBezTo>
                  <a:cubicBezTo>
                    <a:pt x="1382837" y="2955173"/>
                    <a:pt x="1380664" y="2954449"/>
                    <a:pt x="1379940" y="2953001"/>
                  </a:cubicBezTo>
                  <a:cubicBezTo>
                    <a:pt x="1340110" y="2964588"/>
                    <a:pt x="1298832" y="2968209"/>
                    <a:pt x="1258277" y="2973278"/>
                  </a:cubicBezTo>
                  <a:cubicBezTo>
                    <a:pt x="1251760" y="2968933"/>
                    <a:pt x="1241621" y="2975450"/>
                    <a:pt x="1236552" y="2967485"/>
                  </a:cubicBezTo>
                  <a:cubicBezTo>
                    <a:pt x="1284348" y="2959518"/>
                    <a:pt x="1332868" y="2952277"/>
                    <a:pt x="1381388" y="2944311"/>
                  </a:cubicBezTo>
                  <a:cubicBezTo>
                    <a:pt x="1381388" y="2944311"/>
                    <a:pt x="1381388" y="2944311"/>
                    <a:pt x="1381388" y="2944311"/>
                  </a:cubicBezTo>
                  <a:cubicBezTo>
                    <a:pt x="1399493" y="2938517"/>
                    <a:pt x="1416873" y="2932000"/>
                    <a:pt x="1435702" y="2929103"/>
                  </a:cubicBezTo>
                  <a:cubicBezTo>
                    <a:pt x="1460324" y="2925482"/>
                    <a:pt x="1464669" y="2908102"/>
                    <a:pt x="1463945" y="2887100"/>
                  </a:cubicBezTo>
                  <a:cubicBezTo>
                    <a:pt x="1472635" y="2918964"/>
                    <a:pt x="1489291" y="2903757"/>
                    <a:pt x="1503775" y="2894342"/>
                  </a:cubicBezTo>
                  <a:cubicBezTo>
                    <a:pt x="1506672" y="2892894"/>
                    <a:pt x="1509568" y="2889997"/>
                    <a:pt x="1511741" y="2887825"/>
                  </a:cubicBezTo>
                  <a:cubicBezTo>
                    <a:pt x="1511741" y="2790060"/>
                    <a:pt x="1501602" y="2697365"/>
                    <a:pt x="1498706" y="2604669"/>
                  </a:cubicBezTo>
                  <a:close/>
                  <a:moveTo>
                    <a:pt x="65550" y="854323"/>
                  </a:moveTo>
                  <a:cubicBezTo>
                    <a:pt x="61205" y="867358"/>
                    <a:pt x="57584" y="879669"/>
                    <a:pt x="51067" y="901394"/>
                  </a:cubicBezTo>
                  <a:cubicBezTo>
                    <a:pt x="51067" y="902118"/>
                    <a:pt x="50342" y="903567"/>
                    <a:pt x="50342" y="904291"/>
                  </a:cubicBezTo>
                  <a:cubicBezTo>
                    <a:pt x="50342" y="902842"/>
                    <a:pt x="50342" y="902118"/>
                    <a:pt x="50342" y="900670"/>
                  </a:cubicBezTo>
                  <a:cubicBezTo>
                    <a:pt x="48170" y="873875"/>
                    <a:pt x="49618" y="856495"/>
                    <a:pt x="52515" y="839115"/>
                  </a:cubicBezTo>
                  <a:cubicBezTo>
                    <a:pt x="56136" y="820286"/>
                    <a:pt x="60481" y="801457"/>
                    <a:pt x="60481" y="783352"/>
                  </a:cubicBezTo>
                  <a:cubicBezTo>
                    <a:pt x="62653" y="807251"/>
                    <a:pt x="66274" y="830424"/>
                    <a:pt x="66998" y="854323"/>
                  </a:cubicBezTo>
                  <a:cubicBezTo>
                    <a:pt x="66274" y="855047"/>
                    <a:pt x="66274" y="855047"/>
                    <a:pt x="65550" y="854323"/>
                  </a:cubicBezTo>
                  <a:close/>
                  <a:moveTo>
                    <a:pt x="253113" y="335808"/>
                  </a:moveTo>
                  <a:cubicBezTo>
                    <a:pt x="285701" y="328566"/>
                    <a:pt x="317565" y="314083"/>
                    <a:pt x="358120" y="325670"/>
                  </a:cubicBezTo>
                  <a:cubicBezTo>
                    <a:pt x="319014" y="338705"/>
                    <a:pt x="286426" y="345223"/>
                    <a:pt x="253113" y="335808"/>
                  </a:cubicBezTo>
                  <a:close/>
                  <a:moveTo>
                    <a:pt x="557270" y="1616161"/>
                  </a:moveTo>
                  <a:cubicBezTo>
                    <a:pt x="541337" y="1592988"/>
                    <a:pt x="539889" y="1566193"/>
                    <a:pt x="539165" y="1540122"/>
                  </a:cubicBezTo>
                  <a:cubicBezTo>
                    <a:pt x="557270" y="1562572"/>
                    <a:pt x="559442" y="1588643"/>
                    <a:pt x="557270" y="1616161"/>
                  </a:cubicBezTo>
                  <a:close/>
                  <a:moveTo>
                    <a:pt x="509473" y="1444531"/>
                  </a:moveTo>
                  <a:cubicBezTo>
                    <a:pt x="493541" y="1435840"/>
                    <a:pt x="480506" y="1432943"/>
                    <a:pt x="479782" y="1414839"/>
                  </a:cubicBezTo>
                  <a:cubicBezTo>
                    <a:pt x="475437" y="1309833"/>
                    <a:pt x="455160" y="1204826"/>
                    <a:pt x="466023" y="1099096"/>
                  </a:cubicBezTo>
                  <a:cubicBezTo>
                    <a:pt x="476161" y="997710"/>
                    <a:pt x="491369" y="897774"/>
                    <a:pt x="505128" y="796388"/>
                  </a:cubicBezTo>
                  <a:cubicBezTo>
                    <a:pt x="505853" y="793491"/>
                    <a:pt x="508749" y="790594"/>
                    <a:pt x="510198" y="787698"/>
                  </a:cubicBezTo>
                  <a:cubicBezTo>
                    <a:pt x="513819" y="787698"/>
                    <a:pt x="516715" y="787698"/>
                    <a:pt x="520336" y="787698"/>
                  </a:cubicBezTo>
                  <a:cubicBezTo>
                    <a:pt x="481230" y="1004228"/>
                    <a:pt x="473989" y="1220758"/>
                    <a:pt x="509473" y="1444531"/>
                  </a:cubicBezTo>
                  <a:close/>
                  <a:moveTo>
                    <a:pt x="1110544" y="2825545"/>
                  </a:moveTo>
                  <a:cubicBezTo>
                    <a:pt x="1039574" y="2821200"/>
                    <a:pt x="969329" y="2740816"/>
                    <a:pt x="977295" y="2664052"/>
                  </a:cubicBezTo>
                  <a:cubicBezTo>
                    <a:pt x="1011331" y="2715469"/>
                    <a:pt x="1051161" y="2748782"/>
                    <a:pt x="1103302" y="2769783"/>
                  </a:cubicBezTo>
                  <a:cubicBezTo>
                    <a:pt x="1119959" y="2776300"/>
                    <a:pt x="1130097" y="2788612"/>
                    <a:pt x="1129373" y="2808165"/>
                  </a:cubicBezTo>
                  <a:cubicBezTo>
                    <a:pt x="1128649" y="2821200"/>
                    <a:pt x="1125028" y="2826269"/>
                    <a:pt x="1110544" y="2825545"/>
                  </a:cubicBezTo>
                  <a:close/>
                  <a:moveTo>
                    <a:pt x="1107648" y="2755299"/>
                  </a:moveTo>
                  <a:cubicBezTo>
                    <a:pt x="1051886" y="2729229"/>
                    <a:pt x="1006986" y="2690123"/>
                    <a:pt x="975122" y="2635085"/>
                  </a:cubicBezTo>
                  <a:cubicBezTo>
                    <a:pt x="969329" y="2624947"/>
                    <a:pt x="967880" y="2614084"/>
                    <a:pt x="967880" y="2602497"/>
                  </a:cubicBezTo>
                  <a:cubicBezTo>
                    <a:pt x="967156" y="2575702"/>
                    <a:pt x="975847" y="2572081"/>
                    <a:pt x="997572" y="2585841"/>
                  </a:cubicBezTo>
                  <a:cubicBezTo>
                    <a:pt x="1020022" y="2599600"/>
                    <a:pt x="1040299" y="2619877"/>
                    <a:pt x="1067818" y="2622774"/>
                  </a:cubicBezTo>
                  <a:cubicBezTo>
                    <a:pt x="1069990" y="2622774"/>
                    <a:pt x="1072163" y="2622774"/>
                    <a:pt x="1073611" y="2622774"/>
                  </a:cubicBezTo>
                  <a:cubicBezTo>
                    <a:pt x="1073611" y="2622774"/>
                    <a:pt x="1072887" y="2622774"/>
                    <a:pt x="1072887" y="2622050"/>
                  </a:cubicBezTo>
                  <a:cubicBezTo>
                    <a:pt x="1049713" y="2603221"/>
                    <a:pt x="1026539" y="2582220"/>
                    <a:pt x="1001917" y="2564839"/>
                  </a:cubicBezTo>
                  <a:cubicBezTo>
                    <a:pt x="971501" y="2544562"/>
                    <a:pt x="971501" y="2519216"/>
                    <a:pt x="985261" y="2482283"/>
                  </a:cubicBezTo>
                  <a:cubicBezTo>
                    <a:pt x="1017125" y="2531527"/>
                    <a:pt x="1060576" y="2559046"/>
                    <a:pt x="1109096" y="2581496"/>
                  </a:cubicBezTo>
                  <a:cubicBezTo>
                    <a:pt x="1133718" y="2593083"/>
                    <a:pt x="1106199" y="2609015"/>
                    <a:pt x="1111269" y="2624222"/>
                  </a:cubicBezTo>
                  <a:cubicBezTo>
                    <a:pt x="1116338" y="2638706"/>
                    <a:pt x="1098957" y="2634361"/>
                    <a:pt x="1090267" y="2634361"/>
                  </a:cubicBezTo>
                  <a:cubicBezTo>
                    <a:pt x="1087370" y="2632189"/>
                    <a:pt x="1085198" y="2630740"/>
                    <a:pt x="1082301" y="2628568"/>
                  </a:cubicBezTo>
                  <a:cubicBezTo>
                    <a:pt x="1083025" y="2630740"/>
                    <a:pt x="1083750" y="2632913"/>
                    <a:pt x="1084474" y="2635810"/>
                  </a:cubicBezTo>
                  <a:cubicBezTo>
                    <a:pt x="1125752" y="2658983"/>
                    <a:pt x="1122131" y="2701710"/>
                    <a:pt x="1128649" y="2740091"/>
                  </a:cubicBezTo>
                  <a:cubicBezTo>
                    <a:pt x="1132270" y="2761817"/>
                    <a:pt x="1119959" y="2761817"/>
                    <a:pt x="1107648" y="2755299"/>
                  </a:cubicBezTo>
                  <a:close/>
                  <a:moveTo>
                    <a:pt x="1177169" y="2787888"/>
                  </a:moveTo>
                  <a:cubicBezTo>
                    <a:pt x="1209033" y="2800923"/>
                    <a:pt x="1235103" y="2816855"/>
                    <a:pt x="1262622" y="2834959"/>
                  </a:cubicBezTo>
                  <a:cubicBezTo>
                    <a:pt x="1217723" y="2855960"/>
                    <a:pt x="1195274" y="2845098"/>
                    <a:pt x="1177169" y="2787888"/>
                  </a:cubicBezTo>
                  <a:close/>
                  <a:moveTo>
                    <a:pt x="1345179" y="2777749"/>
                  </a:moveTo>
                  <a:cubicBezTo>
                    <a:pt x="1366180" y="2792233"/>
                    <a:pt x="1384285" y="2773404"/>
                    <a:pt x="1404562" y="2772680"/>
                  </a:cubicBezTo>
                  <a:cubicBezTo>
                    <a:pt x="1414701" y="2772680"/>
                    <a:pt x="1431357" y="2758920"/>
                    <a:pt x="1431357" y="2782094"/>
                  </a:cubicBezTo>
                  <a:cubicBezTo>
                    <a:pt x="1431357" y="2798026"/>
                    <a:pt x="1445116" y="2822648"/>
                    <a:pt x="1413252" y="2826269"/>
                  </a:cubicBezTo>
                  <a:cubicBezTo>
                    <a:pt x="1388630" y="2829166"/>
                    <a:pt x="1364008" y="2837856"/>
                    <a:pt x="1340110" y="2835683"/>
                  </a:cubicBezTo>
                  <a:cubicBezTo>
                    <a:pt x="1307522" y="2832787"/>
                    <a:pt x="1324902" y="2803819"/>
                    <a:pt x="1322005" y="2785715"/>
                  </a:cubicBezTo>
                  <a:cubicBezTo>
                    <a:pt x="1324178" y="2784991"/>
                    <a:pt x="1326350" y="2784267"/>
                    <a:pt x="1329247" y="2783542"/>
                  </a:cubicBezTo>
                  <a:cubicBezTo>
                    <a:pt x="1327799" y="2782818"/>
                    <a:pt x="1326350" y="2782094"/>
                    <a:pt x="1324902" y="2781370"/>
                  </a:cubicBezTo>
                  <a:cubicBezTo>
                    <a:pt x="1316212" y="2758920"/>
                    <a:pt x="1325626" y="2735746"/>
                    <a:pt x="1320557" y="2713297"/>
                  </a:cubicBezTo>
                  <a:cubicBezTo>
                    <a:pt x="1306798" y="2720538"/>
                    <a:pt x="1309694" y="2733574"/>
                    <a:pt x="1308970" y="2744437"/>
                  </a:cubicBezTo>
                  <a:cubicBezTo>
                    <a:pt x="1305349" y="2780646"/>
                    <a:pt x="1286520" y="2794405"/>
                    <a:pt x="1251760" y="2786439"/>
                  </a:cubicBezTo>
                  <a:cubicBezTo>
                    <a:pt x="1220620" y="2779197"/>
                    <a:pt x="1156168" y="2704607"/>
                    <a:pt x="1154719" y="2674915"/>
                  </a:cubicBezTo>
                  <a:cubicBezTo>
                    <a:pt x="1153995" y="2660431"/>
                    <a:pt x="1163410" y="2661880"/>
                    <a:pt x="1170651" y="2662604"/>
                  </a:cubicBezTo>
                  <a:cubicBezTo>
                    <a:pt x="1227862" y="2668398"/>
                    <a:pt x="1283624" y="2645948"/>
                    <a:pt x="1341558" y="2663328"/>
                  </a:cubicBezTo>
                  <a:cubicBezTo>
                    <a:pt x="1358939" y="2668398"/>
                    <a:pt x="1369801" y="2646672"/>
                    <a:pt x="1388630" y="2640878"/>
                  </a:cubicBezTo>
                  <a:cubicBezTo>
                    <a:pt x="1371250" y="2625671"/>
                    <a:pt x="1361835" y="2621326"/>
                    <a:pt x="1340834" y="2633637"/>
                  </a:cubicBezTo>
                  <a:cubicBezTo>
                    <a:pt x="1307522" y="2652466"/>
                    <a:pt x="1266243" y="2643051"/>
                    <a:pt x="1228586" y="2649569"/>
                  </a:cubicBezTo>
                  <a:cubicBezTo>
                    <a:pt x="1216999" y="2651741"/>
                    <a:pt x="1203964" y="2651017"/>
                    <a:pt x="1191653" y="2651017"/>
                  </a:cubicBezTo>
                  <a:cubicBezTo>
                    <a:pt x="1134442" y="2651741"/>
                    <a:pt x="1134442" y="2651741"/>
                    <a:pt x="1129373" y="2594531"/>
                  </a:cubicBezTo>
                  <a:cubicBezTo>
                    <a:pt x="1209757" y="2588738"/>
                    <a:pt x="1292314" y="2603945"/>
                    <a:pt x="1369077" y="2577875"/>
                  </a:cubicBezTo>
                  <a:cubicBezTo>
                    <a:pt x="1378491" y="2588013"/>
                    <a:pt x="1353145" y="2595255"/>
                    <a:pt x="1369077" y="2602497"/>
                  </a:cubicBezTo>
                  <a:cubicBezTo>
                    <a:pt x="1379940" y="2607566"/>
                    <a:pt x="1384285" y="2597428"/>
                    <a:pt x="1391527" y="2589462"/>
                  </a:cubicBezTo>
                  <a:cubicBezTo>
                    <a:pt x="1441495" y="2522113"/>
                    <a:pt x="1448013" y="2445349"/>
                    <a:pt x="1445116" y="2366414"/>
                  </a:cubicBezTo>
                  <a:cubicBezTo>
                    <a:pt x="1442219" y="2284581"/>
                    <a:pt x="1437874" y="2203473"/>
                    <a:pt x="1437874" y="2121641"/>
                  </a:cubicBezTo>
                  <a:cubicBezTo>
                    <a:pt x="1453806" y="2157850"/>
                    <a:pt x="1448013" y="2196955"/>
                    <a:pt x="1455255" y="2233889"/>
                  </a:cubicBezTo>
                  <a:cubicBezTo>
                    <a:pt x="1465393" y="2296168"/>
                    <a:pt x="1458876" y="2359896"/>
                    <a:pt x="1480601" y="2421451"/>
                  </a:cubicBezTo>
                  <a:cubicBezTo>
                    <a:pt x="1487119" y="2441728"/>
                    <a:pt x="1478429" y="2465627"/>
                    <a:pt x="1469014" y="2483731"/>
                  </a:cubicBezTo>
                  <a:cubicBezTo>
                    <a:pt x="1445840" y="2529355"/>
                    <a:pt x="1443668" y="2579323"/>
                    <a:pt x="1432805" y="2625671"/>
                  </a:cubicBezTo>
                  <a:cubicBezTo>
                    <a:pt x="1427012" y="2651017"/>
                    <a:pt x="1434253" y="2682157"/>
                    <a:pt x="1436426" y="2710400"/>
                  </a:cubicBezTo>
                  <a:cubicBezTo>
                    <a:pt x="1438599" y="2739367"/>
                    <a:pt x="1430633" y="2756023"/>
                    <a:pt x="1399493" y="2761093"/>
                  </a:cubicBezTo>
                  <a:cubicBezTo>
                    <a:pt x="1383561" y="2763989"/>
                    <a:pt x="1367629" y="2774128"/>
                    <a:pt x="1350248" y="2774128"/>
                  </a:cubicBezTo>
                  <a:cubicBezTo>
                    <a:pt x="1348800" y="2776300"/>
                    <a:pt x="1347352" y="2777749"/>
                    <a:pt x="1345903" y="2779197"/>
                  </a:cubicBezTo>
                  <a:cubicBezTo>
                    <a:pt x="1344455" y="2778473"/>
                    <a:pt x="1345179" y="2777749"/>
                    <a:pt x="1345179" y="2777749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15144A-91C2-4D78-B53E-F09159BEF340}"/>
                </a:ext>
              </a:extLst>
            </p:cNvPr>
            <p:cNvSpPr/>
            <p:nvPr/>
          </p:nvSpPr>
          <p:spPr>
            <a:xfrm>
              <a:off x="5825879" y="2371264"/>
              <a:ext cx="85986" cy="47200"/>
            </a:xfrm>
            <a:custGeom>
              <a:avLst/>
              <a:gdLst>
                <a:gd name="connsiteX0" fmla="*/ 81108 w 85986"/>
                <a:gd name="connsiteY0" fmla="*/ 3327 h 47200"/>
                <a:gd name="connsiteX1" fmla="*/ 44175 w 85986"/>
                <a:gd name="connsiteY1" fmla="*/ 12017 h 47200"/>
                <a:gd name="connsiteX2" fmla="*/ 0 w 85986"/>
                <a:gd name="connsiteY2" fmla="*/ 35191 h 47200"/>
                <a:gd name="connsiteX3" fmla="*/ 78212 w 85986"/>
                <a:gd name="connsiteY3" fmla="*/ 38088 h 47200"/>
                <a:gd name="connsiteX4" fmla="*/ 81108 w 85986"/>
                <a:gd name="connsiteY4" fmla="*/ 3327 h 4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86" h="47200">
                  <a:moveTo>
                    <a:pt x="81108" y="3327"/>
                  </a:moveTo>
                  <a:cubicBezTo>
                    <a:pt x="68797" y="-6087"/>
                    <a:pt x="55762" y="6948"/>
                    <a:pt x="44175" y="12017"/>
                  </a:cubicBezTo>
                  <a:cubicBezTo>
                    <a:pt x="28967" y="18535"/>
                    <a:pt x="10863" y="19983"/>
                    <a:pt x="0" y="35191"/>
                  </a:cubicBezTo>
                  <a:cubicBezTo>
                    <a:pt x="26795" y="56192"/>
                    <a:pt x="52141" y="44606"/>
                    <a:pt x="78212" y="38088"/>
                  </a:cubicBezTo>
                  <a:cubicBezTo>
                    <a:pt x="76763" y="25777"/>
                    <a:pt x="94144" y="13466"/>
                    <a:pt x="81108" y="332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58C347-9AD1-436E-9435-E8F84F6DDAF4}"/>
                </a:ext>
              </a:extLst>
            </p:cNvPr>
            <p:cNvSpPr/>
            <p:nvPr/>
          </p:nvSpPr>
          <p:spPr>
            <a:xfrm>
              <a:off x="6464238" y="1009509"/>
              <a:ext cx="47430" cy="85725"/>
            </a:xfrm>
            <a:custGeom>
              <a:avLst/>
              <a:gdLst>
                <a:gd name="connsiteX0" fmla="*/ 29336 w 47430"/>
                <a:gd name="connsiteY0" fmla="*/ 0 h 85725"/>
                <a:gd name="connsiteX1" fmla="*/ 17750 w 47430"/>
                <a:gd name="connsiteY1" fmla="*/ 47796 h 85725"/>
                <a:gd name="connsiteX2" fmla="*/ 1093 w 47430"/>
                <a:gd name="connsiteY2" fmla="*/ 83281 h 85725"/>
                <a:gd name="connsiteX3" fmla="*/ 11232 w 47430"/>
                <a:gd name="connsiteY3" fmla="*/ 85453 h 85725"/>
                <a:gd name="connsiteX4" fmla="*/ 43096 w 47430"/>
                <a:gd name="connsiteY4" fmla="*/ 54314 h 85725"/>
                <a:gd name="connsiteX5" fmla="*/ 29336 w 47430"/>
                <a:gd name="connsiteY5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430" h="85725">
                  <a:moveTo>
                    <a:pt x="29336" y="0"/>
                  </a:moveTo>
                  <a:cubicBezTo>
                    <a:pt x="29336" y="18829"/>
                    <a:pt x="27164" y="34761"/>
                    <a:pt x="17750" y="47796"/>
                  </a:cubicBezTo>
                  <a:cubicBezTo>
                    <a:pt x="9784" y="57935"/>
                    <a:pt x="-3976" y="67349"/>
                    <a:pt x="1093" y="83281"/>
                  </a:cubicBezTo>
                  <a:cubicBezTo>
                    <a:pt x="1818" y="85453"/>
                    <a:pt x="8335" y="86178"/>
                    <a:pt x="11232" y="85453"/>
                  </a:cubicBezTo>
                  <a:cubicBezTo>
                    <a:pt x="28612" y="81108"/>
                    <a:pt x="37302" y="67349"/>
                    <a:pt x="43096" y="54314"/>
                  </a:cubicBezTo>
                  <a:cubicBezTo>
                    <a:pt x="48889" y="36933"/>
                    <a:pt x="52510" y="17380"/>
                    <a:pt x="29336" y="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E73110-7C8A-4E7D-A8A7-75C36EC019EF}"/>
                </a:ext>
              </a:extLst>
            </p:cNvPr>
            <p:cNvSpPr/>
            <p:nvPr/>
          </p:nvSpPr>
          <p:spPr>
            <a:xfrm>
              <a:off x="5692773" y="168"/>
              <a:ext cx="1153192" cy="1085548"/>
            </a:xfrm>
            <a:custGeom>
              <a:avLst/>
              <a:gdLst>
                <a:gd name="connsiteX0" fmla="*/ 96173 w 1153192"/>
                <a:gd name="connsiteY0" fmla="*/ 965165 h 1085548"/>
                <a:gd name="connsiteX1" fmla="*/ 273597 w 1153192"/>
                <a:gd name="connsiteY1" fmla="*/ 1038307 h 1085548"/>
                <a:gd name="connsiteX2" fmla="*/ 298219 w 1153192"/>
                <a:gd name="connsiteY2" fmla="*/ 1038307 h 1085548"/>
                <a:gd name="connsiteX3" fmla="*/ 294598 w 1153192"/>
                <a:gd name="connsiteY3" fmla="*/ 1025272 h 1085548"/>
                <a:gd name="connsiteX4" fmla="*/ 294598 w 1153192"/>
                <a:gd name="connsiteY4" fmla="*/ 1025272 h 1085548"/>
                <a:gd name="connsiteX5" fmla="*/ 294598 w 1153192"/>
                <a:gd name="connsiteY5" fmla="*/ 1028169 h 1085548"/>
                <a:gd name="connsiteX6" fmla="*/ 68654 w 1153192"/>
                <a:gd name="connsiteY6" fmla="*/ 917369 h 1085548"/>
                <a:gd name="connsiteX7" fmla="*/ 28099 w 1153192"/>
                <a:gd name="connsiteY7" fmla="*/ 837709 h 1085548"/>
                <a:gd name="connsiteX8" fmla="*/ 264907 w 1153192"/>
                <a:gd name="connsiteY8" fmla="*/ 1009340 h 1085548"/>
                <a:gd name="connsiteX9" fmla="*/ 291702 w 1153192"/>
                <a:gd name="connsiteY9" fmla="*/ 1019479 h 1085548"/>
                <a:gd name="connsiteX10" fmla="*/ 294598 w 1153192"/>
                <a:gd name="connsiteY10" fmla="*/ 1020203 h 1085548"/>
                <a:gd name="connsiteX11" fmla="*/ 338049 w 1153192"/>
                <a:gd name="connsiteY11" fmla="*/ 991236 h 1085548"/>
                <a:gd name="connsiteX12" fmla="*/ 338049 w 1153192"/>
                <a:gd name="connsiteY12" fmla="*/ 989787 h 1085548"/>
                <a:gd name="connsiteX13" fmla="*/ 336601 w 1153192"/>
                <a:gd name="connsiteY13" fmla="*/ 989787 h 1085548"/>
                <a:gd name="connsiteX14" fmla="*/ 309082 w 1153192"/>
                <a:gd name="connsiteY14" fmla="*/ 948509 h 1085548"/>
                <a:gd name="connsiteX15" fmla="*/ 277218 w 1153192"/>
                <a:gd name="connsiteY15" fmla="*/ 855090 h 1085548"/>
                <a:gd name="connsiteX16" fmla="*/ 264183 w 1153192"/>
                <a:gd name="connsiteY16" fmla="*/ 763119 h 1085548"/>
                <a:gd name="connsiteX17" fmla="*/ 270700 w 1153192"/>
                <a:gd name="connsiteY17" fmla="*/ 719668 h 1085548"/>
                <a:gd name="connsiteX18" fmla="*/ 265631 w 1153192"/>
                <a:gd name="connsiteY18" fmla="*/ 523414 h 1085548"/>
                <a:gd name="connsiteX19" fmla="*/ 275770 w 1153192"/>
                <a:gd name="connsiteY19" fmla="*/ 586418 h 1085548"/>
                <a:gd name="connsiteX20" fmla="*/ 285184 w 1153192"/>
                <a:gd name="connsiteY20" fmla="*/ 719668 h 1085548"/>
                <a:gd name="connsiteX21" fmla="*/ 293874 w 1153192"/>
                <a:gd name="connsiteY21" fmla="*/ 828295 h 1085548"/>
                <a:gd name="connsiteX22" fmla="*/ 340222 w 1153192"/>
                <a:gd name="connsiteY22" fmla="*/ 982546 h 1085548"/>
                <a:gd name="connsiteX23" fmla="*/ 346739 w 1153192"/>
                <a:gd name="connsiteY23" fmla="*/ 991236 h 1085548"/>
                <a:gd name="connsiteX24" fmla="*/ 381500 w 1153192"/>
                <a:gd name="connsiteY24" fmla="*/ 1032514 h 1085548"/>
                <a:gd name="connsiteX25" fmla="*/ 484334 w 1153192"/>
                <a:gd name="connsiteY25" fmla="*/ 1078137 h 1085548"/>
                <a:gd name="connsiteX26" fmla="*/ 506059 w 1153192"/>
                <a:gd name="connsiteY26" fmla="*/ 1079586 h 1085548"/>
                <a:gd name="connsiteX27" fmla="*/ 686381 w 1153192"/>
                <a:gd name="connsiteY27" fmla="*/ 1029617 h 1085548"/>
                <a:gd name="connsiteX28" fmla="*/ 825424 w 1153192"/>
                <a:gd name="connsiteY28" fmla="*/ 841330 h 1085548"/>
                <a:gd name="connsiteX29" fmla="*/ 865978 w 1153192"/>
                <a:gd name="connsiteY29" fmla="*/ 577004 h 1085548"/>
                <a:gd name="connsiteX30" fmla="*/ 868874 w 1153192"/>
                <a:gd name="connsiteY30" fmla="*/ 533553 h 1085548"/>
                <a:gd name="connsiteX31" fmla="*/ 879013 w 1153192"/>
                <a:gd name="connsiteY31" fmla="*/ 534277 h 1085548"/>
                <a:gd name="connsiteX32" fmla="*/ 870323 w 1153192"/>
                <a:gd name="connsiteY32" fmla="*/ 630593 h 1085548"/>
                <a:gd name="connsiteX33" fmla="*/ 852218 w 1153192"/>
                <a:gd name="connsiteY33" fmla="*/ 745014 h 1085548"/>
                <a:gd name="connsiteX34" fmla="*/ 862357 w 1153192"/>
                <a:gd name="connsiteY34" fmla="*/ 769636 h 1085548"/>
                <a:gd name="connsiteX35" fmla="*/ 884082 w 1153192"/>
                <a:gd name="connsiteY35" fmla="*/ 758773 h 1085548"/>
                <a:gd name="connsiteX36" fmla="*/ 899290 w 1153192"/>
                <a:gd name="connsiteY36" fmla="*/ 746462 h 1085548"/>
                <a:gd name="connsiteX37" fmla="*/ 878289 w 1153192"/>
                <a:gd name="connsiteY37" fmla="*/ 776878 h 1085548"/>
                <a:gd name="connsiteX38" fmla="*/ 848597 w 1153192"/>
                <a:gd name="connsiteY38" fmla="*/ 818880 h 1085548"/>
                <a:gd name="connsiteX39" fmla="*/ 814561 w 1153192"/>
                <a:gd name="connsiteY39" fmla="*/ 928956 h 1085548"/>
                <a:gd name="connsiteX40" fmla="*/ 808767 w 1153192"/>
                <a:gd name="connsiteY40" fmla="*/ 992684 h 1085548"/>
                <a:gd name="connsiteX41" fmla="*/ 866702 w 1153192"/>
                <a:gd name="connsiteY41" fmla="*/ 1011513 h 1085548"/>
                <a:gd name="connsiteX42" fmla="*/ 881185 w 1153192"/>
                <a:gd name="connsiteY42" fmla="*/ 1010064 h 1085548"/>
                <a:gd name="connsiteX43" fmla="*/ 924636 w 1153192"/>
                <a:gd name="connsiteY43" fmla="*/ 1001374 h 1085548"/>
                <a:gd name="connsiteX44" fmla="*/ 947086 w 1153192"/>
                <a:gd name="connsiteY44" fmla="*/ 994857 h 1085548"/>
                <a:gd name="connsiteX45" fmla="*/ 926085 w 1153192"/>
                <a:gd name="connsiteY45" fmla="*/ 1001374 h 1085548"/>
                <a:gd name="connsiteX46" fmla="*/ 963018 w 1153192"/>
                <a:gd name="connsiteY46" fmla="*/ 1001374 h 1085548"/>
                <a:gd name="connsiteX47" fmla="*/ 874668 w 1153192"/>
                <a:gd name="connsiteY47" fmla="*/ 1019479 h 1085548"/>
                <a:gd name="connsiteX48" fmla="*/ 873219 w 1153192"/>
                <a:gd name="connsiteY48" fmla="*/ 1018755 h 1085548"/>
                <a:gd name="connsiteX49" fmla="*/ 845701 w 1153192"/>
                <a:gd name="connsiteY49" fmla="*/ 1025272 h 1085548"/>
                <a:gd name="connsiteX50" fmla="*/ 832665 w 1153192"/>
                <a:gd name="connsiteY50" fmla="*/ 1040480 h 1085548"/>
                <a:gd name="connsiteX51" fmla="*/ 852218 w 1153192"/>
                <a:gd name="connsiteY51" fmla="*/ 1049170 h 1085548"/>
                <a:gd name="connsiteX52" fmla="*/ 1081784 w 1153192"/>
                <a:gd name="connsiteY52" fmla="*/ 953578 h 1085548"/>
                <a:gd name="connsiteX53" fmla="*/ 1146236 w 1153192"/>
                <a:gd name="connsiteY53" fmla="*/ 754428 h 1085548"/>
                <a:gd name="connsiteX54" fmla="*/ 1013711 w 1153192"/>
                <a:gd name="connsiteY54" fmla="*/ 528484 h 1085548"/>
                <a:gd name="connsiteX55" fmla="*/ 942741 w 1153192"/>
                <a:gd name="connsiteY55" fmla="*/ 376405 h 1085548"/>
                <a:gd name="connsiteX56" fmla="*/ 940568 w 1153192"/>
                <a:gd name="connsiteY56" fmla="*/ 354680 h 1085548"/>
                <a:gd name="connsiteX57" fmla="*/ 729107 w 1153192"/>
                <a:gd name="connsiteY57" fmla="*/ 46903 h 1085548"/>
                <a:gd name="connsiteX58" fmla="*/ 498093 w 1153192"/>
                <a:gd name="connsiteY58" fmla="*/ 7797 h 1085548"/>
                <a:gd name="connsiteX59" fmla="*/ 460436 w 1153192"/>
                <a:gd name="connsiteY59" fmla="*/ 23005 h 1085548"/>
                <a:gd name="connsiteX60" fmla="*/ 491576 w 1153192"/>
                <a:gd name="connsiteY60" fmla="*/ 54869 h 1085548"/>
                <a:gd name="connsiteX61" fmla="*/ 455367 w 1153192"/>
                <a:gd name="connsiteY61" fmla="*/ 80215 h 1085548"/>
                <a:gd name="connsiteX62" fmla="*/ 454643 w 1153192"/>
                <a:gd name="connsiteY62" fmla="*/ 85284 h 1085548"/>
                <a:gd name="connsiteX63" fmla="*/ 456815 w 1153192"/>
                <a:gd name="connsiteY63" fmla="*/ 85284 h 1085548"/>
                <a:gd name="connsiteX64" fmla="*/ 461884 w 1153192"/>
                <a:gd name="connsiteY64" fmla="*/ 92526 h 1085548"/>
                <a:gd name="connsiteX65" fmla="*/ 463333 w 1153192"/>
                <a:gd name="connsiteY65" fmla="*/ 91802 h 1085548"/>
                <a:gd name="connsiteX66" fmla="*/ 489403 w 1153192"/>
                <a:gd name="connsiteY66" fmla="*/ 78767 h 1085548"/>
                <a:gd name="connsiteX67" fmla="*/ 519819 w 1153192"/>
                <a:gd name="connsiteY67" fmla="*/ 84560 h 1085548"/>
                <a:gd name="connsiteX68" fmla="*/ 505335 w 1153192"/>
                <a:gd name="connsiteY68" fmla="*/ 104837 h 1085548"/>
                <a:gd name="connsiteX69" fmla="*/ 561821 w 1153192"/>
                <a:gd name="connsiteY69" fmla="*/ 83112 h 1085548"/>
                <a:gd name="connsiteX70" fmla="*/ 564718 w 1153192"/>
                <a:gd name="connsiteY70" fmla="*/ 80939 h 1085548"/>
                <a:gd name="connsiteX71" fmla="*/ 652344 w 1153192"/>
                <a:gd name="connsiteY71" fmla="*/ 115700 h 1085548"/>
                <a:gd name="connsiteX72" fmla="*/ 647275 w 1153192"/>
                <a:gd name="connsiteY72" fmla="*/ 170738 h 1085548"/>
                <a:gd name="connsiteX73" fmla="*/ 625549 w 1153192"/>
                <a:gd name="connsiteY73" fmla="*/ 124390 h 1085548"/>
                <a:gd name="connsiteX74" fmla="*/ 584995 w 1153192"/>
                <a:gd name="connsiteY74" fmla="*/ 124390 h 1085548"/>
                <a:gd name="connsiteX75" fmla="*/ 505335 w 1153192"/>
                <a:gd name="connsiteY75" fmla="*/ 125114 h 1085548"/>
                <a:gd name="connsiteX76" fmla="*/ 467678 w 1153192"/>
                <a:gd name="connsiteY76" fmla="*/ 125839 h 1085548"/>
                <a:gd name="connsiteX77" fmla="*/ 443056 w 1153192"/>
                <a:gd name="connsiteY77" fmla="*/ 170014 h 1085548"/>
                <a:gd name="connsiteX78" fmla="*/ 480713 w 1153192"/>
                <a:gd name="connsiteY78" fmla="*/ 177980 h 1085548"/>
                <a:gd name="connsiteX79" fmla="*/ 481437 w 1153192"/>
                <a:gd name="connsiteY79" fmla="*/ 185222 h 1085548"/>
                <a:gd name="connsiteX80" fmla="*/ 486506 w 1153192"/>
                <a:gd name="connsiteY80" fmla="*/ 183049 h 1085548"/>
                <a:gd name="connsiteX81" fmla="*/ 492300 w 1153192"/>
                <a:gd name="connsiteY81" fmla="*/ 174359 h 1085548"/>
                <a:gd name="connsiteX82" fmla="*/ 493748 w 1153192"/>
                <a:gd name="connsiteY82" fmla="*/ 176531 h 1085548"/>
                <a:gd name="connsiteX83" fmla="*/ 493748 w 1153192"/>
                <a:gd name="connsiteY83" fmla="*/ 173635 h 1085548"/>
                <a:gd name="connsiteX84" fmla="*/ 557476 w 1153192"/>
                <a:gd name="connsiteY84" fmla="*/ 134529 h 1085548"/>
                <a:gd name="connsiteX85" fmla="*/ 598755 w 1153192"/>
                <a:gd name="connsiteY85" fmla="*/ 187394 h 1085548"/>
                <a:gd name="connsiteX86" fmla="*/ 553131 w 1153192"/>
                <a:gd name="connsiteY86" fmla="*/ 246777 h 1085548"/>
                <a:gd name="connsiteX87" fmla="*/ 494473 w 1153192"/>
                <a:gd name="connsiteY87" fmla="*/ 206223 h 1085548"/>
                <a:gd name="connsiteX88" fmla="*/ 494473 w 1153192"/>
                <a:gd name="connsiteY88" fmla="*/ 201878 h 1085548"/>
                <a:gd name="connsiteX89" fmla="*/ 493024 w 1153192"/>
                <a:gd name="connsiteY89" fmla="*/ 204050 h 1085548"/>
                <a:gd name="connsiteX90" fmla="*/ 468402 w 1153192"/>
                <a:gd name="connsiteY90" fmla="*/ 228672 h 1085548"/>
                <a:gd name="connsiteX91" fmla="*/ 448849 w 1153192"/>
                <a:gd name="connsiteY91" fmla="*/ 201154 h 1085548"/>
                <a:gd name="connsiteX92" fmla="*/ 430020 w 1153192"/>
                <a:gd name="connsiteY92" fmla="*/ 183049 h 1085548"/>
                <a:gd name="connsiteX93" fmla="*/ 429296 w 1153192"/>
                <a:gd name="connsiteY93" fmla="*/ 185946 h 1085548"/>
                <a:gd name="connsiteX94" fmla="*/ 390915 w 1153192"/>
                <a:gd name="connsiteY94" fmla="*/ 346714 h 1085548"/>
                <a:gd name="connsiteX95" fmla="*/ 388018 w 1153192"/>
                <a:gd name="connsiteY95" fmla="*/ 370612 h 1085548"/>
                <a:gd name="connsiteX96" fmla="*/ 361947 w 1153192"/>
                <a:gd name="connsiteY96" fmla="*/ 399579 h 1085548"/>
                <a:gd name="connsiteX97" fmla="*/ 356878 w 1153192"/>
                <a:gd name="connsiteY97" fmla="*/ 400303 h 1085548"/>
                <a:gd name="connsiteX98" fmla="*/ 358326 w 1153192"/>
                <a:gd name="connsiteY98" fmla="*/ 401752 h 1085548"/>
                <a:gd name="connsiteX99" fmla="*/ 341670 w 1153192"/>
                <a:gd name="connsiteY99" fmla="*/ 412615 h 1085548"/>
                <a:gd name="connsiteX100" fmla="*/ 718969 w 1153192"/>
                <a:gd name="connsiteY100" fmla="*/ 414787 h 1085548"/>
                <a:gd name="connsiteX101" fmla="*/ 718969 w 1153192"/>
                <a:gd name="connsiteY101" fmla="*/ 414787 h 1085548"/>
                <a:gd name="connsiteX102" fmla="*/ 619032 w 1153192"/>
                <a:gd name="connsiteY102" fmla="*/ 393062 h 1085548"/>
                <a:gd name="connsiteX103" fmla="*/ 619032 w 1153192"/>
                <a:gd name="connsiteY103" fmla="*/ 401028 h 1085548"/>
                <a:gd name="connsiteX104" fmla="*/ 428572 w 1153192"/>
                <a:gd name="connsiteY104" fmla="*/ 401028 h 1085548"/>
                <a:gd name="connsiteX105" fmla="*/ 428572 w 1153192"/>
                <a:gd name="connsiteY105" fmla="*/ 391613 h 1085548"/>
                <a:gd name="connsiteX106" fmla="*/ 614687 w 1153192"/>
                <a:gd name="connsiteY106" fmla="*/ 391613 h 1085548"/>
                <a:gd name="connsiteX107" fmla="*/ 614687 w 1153192"/>
                <a:gd name="connsiteY107" fmla="*/ 391613 h 1085548"/>
                <a:gd name="connsiteX108" fmla="*/ 611066 w 1153192"/>
                <a:gd name="connsiteY108" fmla="*/ 391613 h 1085548"/>
                <a:gd name="connsiteX109" fmla="*/ 614687 w 1153192"/>
                <a:gd name="connsiteY109" fmla="*/ 391613 h 1085548"/>
                <a:gd name="connsiteX110" fmla="*/ 611790 w 1153192"/>
                <a:gd name="connsiteY110" fmla="*/ 390165 h 1085548"/>
                <a:gd name="connsiteX111" fmla="*/ 616859 w 1153192"/>
                <a:gd name="connsiteY111" fmla="*/ 387268 h 1085548"/>
                <a:gd name="connsiteX112" fmla="*/ 691450 w 1153192"/>
                <a:gd name="connsiteY112" fmla="*/ 387268 h 1085548"/>
                <a:gd name="connsiteX113" fmla="*/ 691450 w 1153192"/>
                <a:gd name="connsiteY113" fmla="*/ 387268 h 1085548"/>
                <a:gd name="connsiteX114" fmla="*/ 677690 w 1153192"/>
                <a:gd name="connsiteY114" fmla="*/ 275744 h 1085548"/>
                <a:gd name="connsiteX115" fmla="*/ 701588 w 1153192"/>
                <a:gd name="connsiteY115" fmla="*/ 366991 h 1085548"/>
                <a:gd name="connsiteX116" fmla="*/ 705934 w 1153192"/>
                <a:gd name="connsiteY116" fmla="*/ 387992 h 1085548"/>
                <a:gd name="connsiteX117" fmla="*/ 724762 w 1153192"/>
                <a:gd name="connsiteY117" fmla="*/ 400303 h 1085548"/>
                <a:gd name="connsiteX118" fmla="*/ 729107 w 1153192"/>
                <a:gd name="connsiteY118" fmla="*/ 381475 h 1085548"/>
                <a:gd name="connsiteX119" fmla="*/ 713899 w 1153192"/>
                <a:gd name="connsiteY119" fmla="*/ 268502 h 1085548"/>
                <a:gd name="connsiteX120" fmla="*/ 743591 w 1153192"/>
                <a:gd name="connsiteY120" fmla="*/ 369164 h 1085548"/>
                <a:gd name="connsiteX121" fmla="*/ 799353 w 1153192"/>
                <a:gd name="connsiteY121" fmla="*/ 422753 h 1085548"/>
                <a:gd name="connsiteX122" fmla="*/ 294598 w 1153192"/>
                <a:gd name="connsiteY122" fmla="*/ 416960 h 1085548"/>
                <a:gd name="connsiteX123" fmla="*/ 348188 w 1153192"/>
                <a:gd name="connsiteY123" fmla="*/ 395958 h 1085548"/>
                <a:gd name="connsiteX124" fmla="*/ 352533 w 1153192"/>
                <a:gd name="connsiteY124" fmla="*/ 398855 h 1085548"/>
                <a:gd name="connsiteX125" fmla="*/ 352533 w 1153192"/>
                <a:gd name="connsiteY125" fmla="*/ 398855 h 1085548"/>
                <a:gd name="connsiteX126" fmla="*/ 351809 w 1153192"/>
                <a:gd name="connsiteY126" fmla="*/ 394510 h 1085548"/>
                <a:gd name="connsiteX127" fmla="*/ 372086 w 1153192"/>
                <a:gd name="connsiteY127" fmla="*/ 344541 h 1085548"/>
                <a:gd name="connsiteX128" fmla="*/ 405398 w 1153192"/>
                <a:gd name="connsiteY128" fmla="*/ 241708 h 1085548"/>
                <a:gd name="connsiteX129" fmla="*/ 410467 w 1153192"/>
                <a:gd name="connsiteY129" fmla="*/ 232293 h 1085548"/>
                <a:gd name="connsiteX130" fmla="*/ 413364 w 1153192"/>
                <a:gd name="connsiteY130" fmla="*/ 222155 h 1085548"/>
                <a:gd name="connsiteX131" fmla="*/ 412640 w 1153192"/>
                <a:gd name="connsiteY131" fmla="*/ 197533 h 1085548"/>
                <a:gd name="connsiteX132" fmla="*/ 406122 w 1153192"/>
                <a:gd name="connsiteY132" fmla="*/ 151909 h 1085548"/>
                <a:gd name="connsiteX133" fmla="*/ 443780 w 1153192"/>
                <a:gd name="connsiteY133" fmla="*/ 88905 h 1085548"/>
                <a:gd name="connsiteX134" fmla="*/ 448849 w 1153192"/>
                <a:gd name="connsiteY134" fmla="*/ 83112 h 1085548"/>
                <a:gd name="connsiteX135" fmla="*/ 425675 w 1153192"/>
                <a:gd name="connsiteY135" fmla="*/ 75870 h 1085548"/>
                <a:gd name="connsiteX136" fmla="*/ 257665 w 1153192"/>
                <a:gd name="connsiteY136" fmla="*/ 279365 h 1085548"/>
                <a:gd name="connsiteX137" fmla="*/ 231595 w 1153192"/>
                <a:gd name="connsiteY137" fmla="*/ 416960 h 1085548"/>
                <a:gd name="connsiteX138" fmla="*/ 259838 w 1153192"/>
                <a:gd name="connsiteY138" fmla="*/ 234466 h 1085548"/>
                <a:gd name="connsiteX139" fmla="*/ 443780 w 1153192"/>
                <a:gd name="connsiteY139" fmla="*/ 50524 h 1085548"/>
                <a:gd name="connsiteX140" fmla="*/ 398156 w 1153192"/>
                <a:gd name="connsiteY140" fmla="*/ 62835 h 1085548"/>
                <a:gd name="connsiteX141" fmla="*/ 206248 w 1153192"/>
                <a:gd name="connsiteY141" fmla="*/ 358301 h 1085548"/>
                <a:gd name="connsiteX142" fmla="*/ 198282 w 1153192"/>
                <a:gd name="connsiteY142" fmla="*/ 419132 h 1085548"/>
                <a:gd name="connsiteX143" fmla="*/ 165694 w 1153192"/>
                <a:gd name="connsiteY143" fmla="*/ 477067 h 1085548"/>
                <a:gd name="connsiteX144" fmla="*/ 76620 w 1153192"/>
                <a:gd name="connsiteY144" fmla="*/ 577728 h 1085548"/>
                <a:gd name="connsiteX145" fmla="*/ 6374 w 1153192"/>
                <a:gd name="connsiteY145" fmla="*/ 744290 h 1085548"/>
                <a:gd name="connsiteX146" fmla="*/ 96173 w 1153192"/>
                <a:gd name="connsiteY146" fmla="*/ 965165 h 1085548"/>
                <a:gd name="connsiteX147" fmla="*/ 504611 w 1153192"/>
                <a:gd name="connsiteY147" fmla="*/ 261985 h 1085548"/>
                <a:gd name="connsiteX148" fmla="*/ 546614 w 1153192"/>
                <a:gd name="connsiteY148" fmla="*/ 247501 h 1085548"/>
                <a:gd name="connsiteX149" fmla="*/ 580650 w 1153192"/>
                <a:gd name="connsiteY149" fmla="*/ 258364 h 1085548"/>
                <a:gd name="connsiteX150" fmla="*/ 537199 w 1153192"/>
                <a:gd name="connsiteY150" fmla="*/ 285159 h 1085548"/>
                <a:gd name="connsiteX151" fmla="*/ 504611 w 1153192"/>
                <a:gd name="connsiteY151" fmla="*/ 261985 h 1085548"/>
                <a:gd name="connsiteX152" fmla="*/ 494473 w 1153192"/>
                <a:gd name="connsiteY152" fmla="*/ 295297 h 1085548"/>
                <a:gd name="connsiteX153" fmla="*/ 542268 w 1153192"/>
                <a:gd name="connsiteY153" fmla="*/ 317023 h 1085548"/>
                <a:gd name="connsiteX154" fmla="*/ 538648 w 1153192"/>
                <a:gd name="connsiteY154" fmla="*/ 324264 h 1085548"/>
                <a:gd name="connsiteX155" fmla="*/ 485058 w 1153192"/>
                <a:gd name="connsiteY155" fmla="*/ 301815 h 1085548"/>
                <a:gd name="connsiteX156" fmla="*/ 494473 w 1153192"/>
                <a:gd name="connsiteY156" fmla="*/ 295297 h 1085548"/>
                <a:gd name="connsiteX157" fmla="*/ 447401 w 1153192"/>
                <a:gd name="connsiteY157" fmla="*/ 275744 h 1085548"/>
                <a:gd name="connsiteX158" fmla="*/ 580650 w 1153192"/>
                <a:gd name="connsiteY158" fmla="*/ 345990 h 1085548"/>
                <a:gd name="connsiteX159" fmla="*/ 447401 w 1153192"/>
                <a:gd name="connsiteY159" fmla="*/ 275744 h 1085548"/>
                <a:gd name="connsiteX160" fmla="*/ 613238 w 1153192"/>
                <a:gd name="connsiteY160" fmla="*/ 227948 h 1085548"/>
                <a:gd name="connsiteX161" fmla="*/ 601651 w 1153192"/>
                <a:gd name="connsiteY161" fmla="*/ 222155 h 1085548"/>
                <a:gd name="connsiteX162" fmla="*/ 603824 w 1153192"/>
                <a:gd name="connsiteY162" fmla="*/ 149012 h 1085548"/>
                <a:gd name="connsiteX163" fmla="*/ 612514 w 1153192"/>
                <a:gd name="connsiteY163" fmla="*/ 143219 h 1085548"/>
                <a:gd name="connsiteX164" fmla="*/ 637860 w 1153192"/>
                <a:gd name="connsiteY164" fmla="*/ 191015 h 1085548"/>
                <a:gd name="connsiteX165" fmla="*/ 613238 w 1153192"/>
                <a:gd name="connsiteY165" fmla="*/ 227948 h 1085548"/>
                <a:gd name="connsiteX166" fmla="*/ 619032 w 1153192"/>
                <a:gd name="connsiteY166" fmla="*/ 304712 h 1085548"/>
                <a:gd name="connsiteX167" fmla="*/ 666828 w 1153192"/>
                <a:gd name="connsiteY167" fmla="*/ 238087 h 1085548"/>
                <a:gd name="connsiteX168" fmla="*/ 619032 w 1153192"/>
                <a:gd name="connsiteY168" fmla="*/ 304712 h 1085548"/>
                <a:gd name="connsiteX169" fmla="*/ 228698 w 1153192"/>
                <a:gd name="connsiteY169" fmla="*/ 733427 h 1085548"/>
                <a:gd name="connsiteX170" fmla="*/ 180902 w 1153192"/>
                <a:gd name="connsiteY170" fmla="*/ 600178 h 1085548"/>
                <a:gd name="connsiteX171" fmla="*/ 238112 w 1153192"/>
                <a:gd name="connsiteY171" fmla="*/ 729806 h 1085548"/>
                <a:gd name="connsiteX172" fmla="*/ 228698 w 1153192"/>
                <a:gd name="connsiteY172" fmla="*/ 733427 h 1085548"/>
                <a:gd name="connsiteX173" fmla="*/ 705209 w 1153192"/>
                <a:gd name="connsiteY173" fmla="*/ 59938 h 1085548"/>
                <a:gd name="connsiteX174" fmla="*/ 695071 w 1153192"/>
                <a:gd name="connsiteY174" fmla="*/ 47627 h 1085548"/>
                <a:gd name="connsiteX175" fmla="*/ 911601 w 1153192"/>
                <a:gd name="connsiteY175" fmla="*/ 456790 h 1085548"/>
                <a:gd name="connsiteX176" fmla="*/ 889876 w 1153192"/>
                <a:gd name="connsiteY176" fmla="*/ 379302 h 1085548"/>
                <a:gd name="connsiteX177" fmla="*/ 705209 w 1153192"/>
                <a:gd name="connsiteY177" fmla="*/ 59938 h 1085548"/>
                <a:gd name="connsiteX178" fmla="*/ 999951 w 1153192"/>
                <a:gd name="connsiteY178" fmla="*/ 550933 h 1085548"/>
                <a:gd name="connsiteX179" fmla="*/ 981123 w 1153192"/>
                <a:gd name="connsiteY179" fmla="*/ 545864 h 1085548"/>
                <a:gd name="connsiteX180" fmla="*/ 964466 w 1153192"/>
                <a:gd name="connsiteY180" fmla="*/ 535001 h 1085548"/>
                <a:gd name="connsiteX181" fmla="*/ 949259 w 1153192"/>
                <a:gd name="connsiteY181" fmla="*/ 656664 h 1085548"/>
                <a:gd name="connsiteX182" fmla="*/ 938396 w 1153192"/>
                <a:gd name="connsiteY182" fmla="*/ 566141 h 1085548"/>
                <a:gd name="connsiteX183" fmla="*/ 942741 w 1153192"/>
                <a:gd name="connsiteY183" fmla="*/ 561796 h 1085548"/>
                <a:gd name="connsiteX184" fmla="*/ 944913 w 1153192"/>
                <a:gd name="connsiteY184" fmla="*/ 556727 h 1085548"/>
                <a:gd name="connsiteX185" fmla="*/ 942017 w 1153192"/>
                <a:gd name="connsiteY185" fmla="*/ 558899 h 1085548"/>
                <a:gd name="connsiteX186" fmla="*/ 917395 w 1153192"/>
                <a:gd name="connsiteY186" fmla="*/ 578452 h 1085548"/>
                <a:gd name="connsiteX187" fmla="*/ 926809 w 1153192"/>
                <a:gd name="connsiteY187" fmla="*/ 628421 h 1085548"/>
                <a:gd name="connsiteX188" fmla="*/ 905083 w 1153192"/>
                <a:gd name="connsiteY188" fmla="*/ 551657 h 1085548"/>
                <a:gd name="connsiteX189" fmla="*/ 926809 w 1153192"/>
                <a:gd name="connsiteY189" fmla="*/ 535001 h 1085548"/>
                <a:gd name="connsiteX190" fmla="*/ 946362 w 1153192"/>
                <a:gd name="connsiteY190" fmla="*/ 550209 h 1085548"/>
                <a:gd name="connsiteX191" fmla="*/ 920291 w 1153192"/>
                <a:gd name="connsiteY191" fmla="*/ 508931 h 1085548"/>
                <a:gd name="connsiteX192" fmla="*/ 753005 w 1153192"/>
                <a:gd name="connsiteY192" fmla="*/ 469101 h 1085548"/>
                <a:gd name="connsiteX193" fmla="*/ 752281 w 1153192"/>
                <a:gd name="connsiteY193" fmla="*/ 460411 h 1085548"/>
                <a:gd name="connsiteX194" fmla="*/ 999951 w 1153192"/>
                <a:gd name="connsiteY194" fmla="*/ 550933 h 1085548"/>
                <a:gd name="connsiteX195" fmla="*/ 321393 w 1153192"/>
                <a:gd name="connsiteY195" fmla="*/ 451720 h 1085548"/>
                <a:gd name="connsiteX196" fmla="*/ 734901 w 1153192"/>
                <a:gd name="connsiteY196" fmla="*/ 458962 h 1085548"/>
                <a:gd name="connsiteX197" fmla="*/ 749384 w 1153192"/>
                <a:gd name="connsiteY197" fmla="*/ 458962 h 1085548"/>
                <a:gd name="connsiteX198" fmla="*/ 751557 w 1153192"/>
                <a:gd name="connsiteY198" fmla="*/ 464756 h 1085548"/>
                <a:gd name="connsiteX199" fmla="*/ 750833 w 1153192"/>
                <a:gd name="connsiteY199" fmla="*/ 467652 h 1085548"/>
                <a:gd name="connsiteX200" fmla="*/ 461884 w 1153192"/>
                <a:gd name="connsiteY200" fmla="*/ 491550 h 1085548"/>
                <a:gd name="connsiteX201" fmla="*/ 372086 w 1153192"/>
                <a:gd name="connsiteY201" fmla="*/ 477067 h 1085548"/>
                <a:gd name="connsiteX202" fmla="*/ 235940 w 1153192"/>
                <a:gd name="connsiteY202" fmla="*/ 486481 h 1085548"/>
                <a:gd name="connsiteX203" fmla="*/ 199731 w 1153192"/>
                <a:gd name="connsiteY203" fmla="*/ 494447 h 1085548"/>
                <a:gd name="connsiteX204" fmla="*/ 321393 w 1153192"/>
                <a:gd name="connsiteY204" fmla="*/ 451720 h 1085548"/>
                <a:gd name="connsiteX205" fmla="*/ 220008 w 1153192"/>
                <a:gd name="connsiteY205" fmla="*/ 537898 h 1085548"/>
                <a:gd name="connsiteX206" fmla="*/ 211317 w 1153192"/>
                <a:gd name="connsiteY206" fmla="*/ 600178 h 1085548"/>
                <a:gd name="connsiteX207" fmla="*/ 211317 w 1153192"/>
                <a:gd name="connsiteY207" fmla="*/ 556727 h 1085548"/>
                <a:gd name="connsiteX208" fmla="*/ 181626 w 1153192"/>
                <a:gd name="connsiteY208" fmla="*/ 578452 h 1085548"/>
                <a:gd name="connsiteX209" fmla="*/ 152659 w 1153192"/>
                <a:gd name="connsiteY209" fmla="*/ 521242 h 1085548"/>
                <a:gd name="connsiteX210" fmla="*/ 220008 w 1153192"/>
                <a:gd name="connsiteY210" fmla="*/ 537898 h 108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153192" h="1085548">
                  <a:moveTo>
                    <a:pt x="96173" y="965165"/>
                  </a:moveTo>
                  <a:cubicBezTo>
                    <a:pt x="150486" y="1002098"/>
                    <a:pt x="211317" y="1023100"/>
                    <a:pt x="273597" y="1038307"/>
                  </a:cubicBezTo>
                  <a:cubicBezTo>
                    <a:pt x="281563" y="1039756"/>
                    <a:pt x="291702" y="1041204"/>
                    <a:pt x="298219" y="1038307"/>
                  </a:cubicBezTo>
                  <a:cubicBezTo>
                    <a:pt x="306185" y="1034687"/>
                    <a:pt x="300392" y="1028169"/>
                    <a:pt x="294598" y="1025272"/>
                  </a:cubicBezTo>
                  <a:cubicBezTo>
                    <a:pt x="294598" y="1025272"/>
                    <a:pt x="294598" y="1025272"/>
                    <a:pt x="294598" y="1025272"/>
                  </a:cubicBezTo>
                  <a:cubicBezTo>
                    <a:pt x="294598" y="1025996"/>
                    <a:pt x="294598" y="1027445"/>
                    <a:pt x="294598" y="1028169"/>
                  </a:cubicBezTo>
                  <a:cubicBezTo>
                    <a:pt x="212042" y="1006444"/>
                    <a:pt x="132382" y="979649"/>
                    <a:pt x="68654" y="917369"/>
                  </a:cubicBezTo>
                  <a:cubicBezTo>
                    <a:pt x="46928" y="895644"/>
                    <a:pt x="29548" y="871746"/>
                    <a:pt x="28099" y="837709"/>
                  </a:cubicBezTo>
                  <a:cubicBezTo>
                    <a:pt x="74447" y="941991"/>
                    <a:pt x="168591" y="976752"/>
                    <a:pt x="264907" y="1009340"/>
                  </a:cubicBezTo>
                  <a:cubicBezTo>
                    <a:pt x="274321" y="1012237"/>
                    <a:pt x="284460" y="1012237"/>
                    <a:pt x="291702" y="1019479"/>
                  </a:cubicBezTo>
                  <a:cubicBezTo>
                    <a:pt x="292426" y="1019479"/>
                    <a:pt x="293874" y="1020203"/>
                    <a:pt x="294598" y="1020203"/>
                  </a:cubicBezTo>
                  <a:cubicBezTo>
                    <a:pt x="315600" y="1021651"/>
                    <a:pt x="334428" y="1016582"/>
                    <a:pt x="338049" y="991236"/>
                  </a:cubicBezTo>
                  <a:cubicBezTo>
                    <a:pt x="338049" y="990512"/>
                    <a:pt x="338049" y="990512"/>
                    <a:pt x="338049" y="989787"/>
                  </a:cubicBezTo>
                  <a:cubicBezTo>
                    <a:pt x="337325" y="989787"/>
                    <a:pt x="336601" y="989787"/>
                    <a:pt x="336601" y="989787"/>
                  </a:cubicBezTo>
                  <a:cubicBezTo>
                    <a:pt x="327187" y="976028"/>
                    <a:pt x="319221" y="962268"/>
                    <a:pt x="309082" y="948509"/>
                  </a:cubicBezTo>
                  <a:cubicBezTo>
                    <a:pt x="288081" y="921714"/>
                    <a:pt x="280115" y="889850"/>
                    <a:pt x="277218" y="855090"/>
                  </a:cubicBezTo>
                  <a:cubicBezTo>
                    <a:pt x="274321" y="824674"/>
                    <a:pt x="290977" y="789913"/>
                    <a:pt x="264183" y="763119"/>
                  </a:cubicBezTo>
                  <a:cubicBezTo>
                    <a:pt x="263459" y="762394"/>
                    <a:pt x="277218" y="734875"/>
                    <a:pt x="270700" y="719668"/>
                  </a:cubicBezTo>
                  <a:cubicBezTo>
                    <a:pt x="242457" y="654491"/>
                    <a:pt x="266355" y="588591"/>
                    <a:pt x="265631" y="523414"/>
                  </a:cubicBezTo>
                  <a:cubicBezTo>
                    <a:pt x="277942" y="542967"/>
                    <a:pt x="277942" y="565417"/>
                    <a:pt x="275770" y="586418"/>
                  </a:cubicBezTo>
                  <a:cubicBezTo>
                    <a:pt x="271425" y="632042"/>
                    <a:pt x="273597" y="676217"/>
                    <a:pt x="285184" y="719668"/>
                  </a:cubicBezTo>
                  <a:cubicBezTo>
                    <a:pt x="294598" y="755877"/>
                    <a:pt x="288081" y="792086"/>
                    <a:pt x="293874" y="828295"/>
                  </a:cubicBezTo>
                  <a:cubicBezTo>
                    <a:pt x="302564" y="881884"/>
                    <a:pt x="318496" y="933301"/>
                    <a:pt x="340222" y="982546"/>
                  </a:cubicBezTo>
                  <a:cubicBezTo>
                    <a:pt x="342394" y="985442"/>
                    <a:pt x="344567" y="988339"/>
                    <a:pt x="346739" y="991236"/>
                  </a:cubicBezTo>
                  <a:cubicBezTo>
                    <a:pt x="358326" y="1004995"/>
                    <a:pt x="370637" y="1018030"/>
                    <a:pt x="381500" y="1032514"/>
                  </a:cubicBezTo>
                  <a:cubicBezTo>
                    <a:pt x="407571" y="1066551"/>
                    <a:pt x="439435" y="1087552"/>
                    <a:pt x="484334" y="1078137"/>
                  </a:cubicBezTo>
                  <a:cubicBezTo>
                    <a:pt x="491576" y="1076689"/>
                    <a:pt x="499542" y="1077413"/>
                    <a:pt x="506059" y="1079586"/>
                  </a:cubicBezTo>
                  <a:cubicBezTo>
                    <a:pt x="576305" y="1098415"/>
                    <a:pt x="635688" y="1070172"/>
                    <a:pt x="686381" y="1029617"/>
                  </a:cubicBezTo>
                  <a:cubicBezTo>
                    <a:pt x="748660" y="979649"/>
                    <a:pt x="817457" y="926059"/>
                    <a:pt x="825424" y="841330"/>
                  </a:cubicBezTo>
                  <a:cubicBezTo>
                    <a:pt x="833389" y="751532"/>
                    <a:pt x="856563" y="666078"/>
                    <a:pt x="865978" y="577004"/>
                  </a:cubicBezTo>
                  <a:cubicBezTo>
                    <a:pt x="867426" y="562520"/>
                    <a:pt x="868150" y="548037"/>
                    <a:pt x="868874" y="533553"/>
                  </a:cubicBezTo>
                  <a:cubicBezTo>
                    <a:pt x="872495" y="533553"/>
                    <a:pt x="875392" y="534277"/>
                    <a:pt x="879013" y="534277"/>
                  </a:cubicBezTo>
                  <a:cubicBezTo>
                    <a:pt x="884082" y="566141"/>
                    <a:pt x="873944" y="598005"/>
                    <a:pt x="870323" y="630593"/>
                  </a:cubicBezTo>
                  <a:cubicBezTo>
                    <a:pt x="865254" y="668251"/>
                    <a:pt x="858012" y="706632"/>
                    <a:pt x="852218" y="745014"/>
                  </a:cubicBezTo>
                  <a:cubicBezTo>
                    <a:pt x="850770" y="754428"/>
                    <a:pt x="852942" y="766015"/>
                    <a:pt x="862357" y="769636"/>
                  </a:cubicBezTo>
                  <a:cubicBezTo>
                    <a:pt x="870323" y="772533"/>
                    <a:pt x="877565" y="763843"/>
                    <a:pt x="884082" y="758773"/>
                  </a:cubicBezTo>
                  <a:cubicBezTo>
                    <a:pt x="889152" y="755153"/>
                    <a:pt x="888427" y="744290"/>
                    <a:pt x="899290" y="746462"/>
                  </a:cubicBezTo>
                  <a:cubicBezTo>
                    <a:pt x="897117" y="760222"/>
                    <a:pt x="891324" y="774705"/>
                    <a:pt x="878289" y="776878"/>
                  </a:cubicBezTo>
                  <a:cubicBezTo>
                    <a:pt x="852218" y="781947"/>
                    <a:pt x="850046" y="798603"/>
                    <a:pt x="848597" y="818880"/>
                  </a:cubicBezTo>
                  <a:cubicBezTo>
                    <a:pt x="845701" y="857986"/>
                    <a:pt x="835562" y="894920"/>
                    <a:pt x="814561" y="928956"/>
                  </a:cubicBezTo>
                  <a:cubicBezTo>
                    <a:pt x="801525" y="949957"/>
                    <a:pt x="796456" y="969510"/>
                    <a:pt x="808767" y="992684"/>
                  </a:cubicBezTo>
                  <a:cubicBezTo>
                    <a:pt x="822527" y="1017306"/>
                    <a:pt x="844252" y="1012961"/>
                    <a:pt x="866702" y="1011513"/>
                  </a:cubicBezTo>
                  <a:cubicBezTo>
                    <a:pt x="871771" y="1010789"/>
                    <a:pt x="876116" y="1010789"/>
                    <a:pt x="881185" y="1010064"/>
                  </a:cubicBezTo>
                  <a:cubicBezTo>
                    <a:pt x="895669" y="1006444"/>
                    <a:pt x="910153" y="1002823"/>
                    <a:pt x="924636" y="1001374"/>
                  </a:cubicBezTo>
                  <a:cubicBezTo>
                    <a:pt x="932602" y="999202"/>
                    <a:pt x="939844" y="997029"/>
                    <a:pt x="947086" y="994857"/>
                  </a:cubicBezTo>
                  <a:cubicBezTo>
                    <a:pt x="940568" y="997753"/>
                    <a:pt x="933327" y="999926"/>
                    <a:pt x="926085" y="1001374"/>
                  </a:cubicBezTo>
                  <a:cubicBezTo>
                    <a:pt x="937672" y="999926"/>
                    <a:pt x="949983" y="999926"/>
                    <a:pt x="963018" y="1001374"/>
                  </a:cubicBezTo>
                  <a:cubicBezTo>
                    <a:pt x="933327" y="1007168"/>
                    <a:pt x="904359" y="1012961"/>
                    <a:pt x="874668" y="1019479"/>
                  </a:cubicBezTo>
                  <a:cubicBezTo>
                    <a:pt x="873944" y="1019479"/>
                    <a:pt x="873944" y="1018755"/>
                    <a:pt x="873219" y="1018755"/>
                  </a:cubicBezTo>
                  <a:cubicBezTo>
                    <a:pt x="863805" y="1020927"/>
                    <a:pt x="855115" y="1022375"/>
                    <a:pt x="845701" y="1025272"/>
                  </a:cubicBezTo>
                  <a:cubicBezTo>
                    <a:pt x="838459" y="1027445"/>
                    <a:pt x="831217" y="1031790"/>
                    <a:pt x="832665" y="1040480"/>
                  </a:cubicBezTo>
                  <a:cubicBezTo>
                    <a:pt x="834114" y="1052067"/>
                    <a:pt x="843528" y="1051343"/>
                    <a:pt x="852218" y="1049170"/>
                  </a:cubicBezTo>
                  <a:cubicBezTo>
                    <a:pt x="934775" y="1031066"/>
                    <a:pt x="1015883" y="1010789"/>
                    <a:pt x="1081784" y="953578"/>
                  </a:cubicBezTo>
                  <a:cubicBezTo>
                    <a:pt x="1144063" y="900713"/>
                    <a:pt x="1165789" y="833364"/>
                    <a:pt x="1146236" y="754428"/>
                  </a:cubicBezTo>
                  <a:cubicBezTo>
                    <a:pt x="1124511" y="665354"/>
                    <a:pt x="1079611" y="589315"/>
                    <a:pt x="1013711" y="528484"/>
                  </a:cubicBezTo>
                  <a:cubicBezTo>
                    <a:pt x="966639" y="485757"/>
                    <a:pt x="944189" y="437237"/>
                    <a:pt x="942741" y="376405"/>
                  </a:cubicBezTo>
                  <a:cubicBezTo>
                    <a:pt x="942741" y="369164"/>
                    <a:pt x="941293" y="361922"/>
                    <a:pt x="940568" y="354680"/>
                  </a:cubicBezTo>
                  <a:cubicBezTo>
                    <a:pt x="931154" y="209844"/>
                    <a:pt x="841355" y="120769"/>
                    <a:pt x="729107" y="46903"/>
                  </a:cubicBezTo>
                  <a:cubicBezTo>
                    <a:pt x="657413" y="-169"/>
                    <a:pt x="579926" y="-8859"/>
                    <a:pt x="498093" y="7797"/>
                  </a:cubicBezTo>
                  <a:cubicBezTo>
                    <a:pt x="484334" y="10694"/>
                    <a:pt x="464057" y="6349"/>
                    <a:pt x="460436" y="23005"/>
                  </a:cubicBezTo>
                  <a:cubicBezTo>
                    <a:pt x="458263" y="38937"/>
                    <a:pt x="474920" y="48351"/>
                    <a:pt x="491576" y="54869"/>
                  </a:cubicBezTo>
                  <a:cubicBezTo>
                    <a:pt x="479265" y="63559"/>
                    <a:pt x="467678" y="72249"/>
                    <a:pt x="455367" y="80215"/>
                  </a:cubicBezTo>
                  <a:cubicBezTo>
                    <a:pt x="454643" y="82388"/>
                    <a:pt x="454643" y="83836"/>
                    <a:pt x="454643" y="85284"/>
                  </a:cubicBezTo>
                  <a:cubicBezTo>
                    <a:pt x="455367" y="85284"/>
                    <a:pt x="456091" y="85284"/>
                    <a:pt x="456815" y="85284"/>
                  </a:cubicBezTo>
                  <a:cubicBezTo>
                    <a:pt x="456091" y="89630"/>
                    <a:pt x="458263" y="91802"/>
                    <a:pt x="461884" y="92526"/>
                  </a:cubicBezTo>
                  <a:cubicBezTo>
                    <a:pt x="462608" y="92526"/>
                    <a:pt x="462608" y="91802"/>
                    <a:pt x="463333" y="91802"/>
                  </a:cubicBezTo>
                  <a:cubicBezTo>
                    <a:pt x="471299" y="86733"/>
                    <a:pt x="479989" y="81664"/>
                    <a:pt x="489403" y="78767"/>
                  </a:cubicBezTo>
                  <a:cubicBezTo>
                    <a:pt x="499542" y="75146"/>
                    <a:pt x="513301" y="72973"/>
                    <a:pt x="519819" y="84560"/>
                  </a:cubicBezTo>
                  <a:cubicBezTo>
                    <a:pt x="527061" y="97596"/>
                    <a:pt x="501714" y="91078"/>
                    <a:pt x="505335" y="104837"/>
                  </a:cubicBezTo>
                  <a:cubicBezTo>
                    <a:pt x="524888" y="99044"/>
                    <a:pt x="548062" y="103389"/>
                    <a:pt x="561821" y="83112"/>
                  </a:cubicBezTo>
                  <a:cubicBezTo>
                    <a:pt x="562546" y="82388"/>
                    <a:pt x="563270" y="81664"/>
                    <a:pt x="564718" y="80939"/>
                  </a:cubicBezTo>
                  <a:cubicBezTo>
                    <a:pt x="605996" y="65732"/>
                    <a:pt x="626274" y="99768"/>
                    <a:pt x="652344" y="115700"/>
                  </a:cubicBezTo>
                  <a:cubicBezTo>
                    <a:pt x="673345" y="128011"/>
                    <a:pt x="667552" y="149737"/>
                    <a:pt x="647275" y="170738"/>
                  </a:cubicBezTo>
                  <a:cubicBezTo>
                    <a:pt x="642930" y="152633"/>
                    <a:pt x="639309" y="136701"/>
                    <a:pt x="625549" y="124390"/>
                  </a:cubicBezTo>
                  <a:cubicBezTo>
                    <a:pt x="611066" y="112079"/>
                    <a:pt x="599479" y="90354"/>
                    <a:pt x="584995" y="124390"/>
                  </a:cubicBezTo>
                  <a:cubicBezTo>
                    <a:pt x="583547" y="128011"/>
                    <a:pt x="506784" y="129460"/>
                    <a:pt x="505335" y="125114"/>
                  </a:cubicBezTo>
                  <a:cubicBezTo>
                    <a:pt x="491576" y="96147"/>
                    <a:pt x="479265" y="115700"/>
                    <a:pt x="467678" y="125839"/>
                  </a:cubicBezTo>
                  <a:cubicBezTo>
                    <a:pt x="455367" y="135977"/>
                    <a:pt x="448125" y="149737"/>
                    <a:pt x="443056" y="170014"/>
                  </a:cubicBezTo>
                  <a:cubicBezTo>
                    <a:pt x="463333" y="152633"/>
                    <a:pt x="482161" y="141046"/>
                    <a:pt x="480713" y="177980"/>
                  </a:cubicBezTo>
                  <a:cubicBezTo>
                    <a:pt x="480713" y="180152"/>
                    <a:pt x="481437" y="182325"/>
                    <a:pt x="481437" y="185222"/>
                  </a:cubicBezTo>
                  <a:cubicBezTo>
                    <a:pt x="483610" y="184497"/>
                    <a:pt x="485782" y="184497"/>
                    <a:pt x="486506" y="183049"/>
                  </a:cubicBezTo>
                  <a:cubicBezTo>
                    <a:pt x="488679" y="180152"/>
                    <a:pt x="490852" y="177256"/>
                    <a:pt x="492300" y="174359"/>
                  </a:cubicBezTo>
                  <a:cubicBezTo>
                    <a:pt x="493024" y="175083"/>
                    <a:pt x="493748" y="175807"/>
                    <a:pt x="493748" y="176531"/>
                  </a:cubicBezTo>
                  <a:cubicBezTo>
                    <a:pt x="493748" y="175807"/>
                    <a:pt x="493748" y="175083"/>
                    <a:pt x="493748" y="173635"/>
                  </a:cubicBezTo>
                  <a:cubicBezTo>
                    <a:pt x="500266" y="135253"/>
                    <a:pt x="527061" y="130184"/>
                    <a:pt x="557476" y="134529"/>
                  </a:cubicBezTo>
                  <a:cubicBezTo>
                    <a:pt x="587168" y="138150"/>
                    <a:pt x="598755" y="158427"/>
                    <a:pt x="598755" y="187394"/>
                  </a:cubicBezTo>
                  <a:cubicBezTo>
                    <a:pt x="599479" y="220706"/>
                    <a:pt x="584271" y="241708"/>
                    <a:pt x="553131" y="246777"/>
                  </a:cubicBezTo>
                  <a:cubicBezTo>
                    <a:pt x="522716" y="250398"/>
                    <a:pt x="500266" y="240259"/>
                    <a:pt x="494473" y="206223"/>
                  </a:cubicBezTo>
                  <a:cubicBezTo>
                    <a:pt x="494473" y="204774"/>
                    <a:pt x="494473" y="203326"/>
                    <a:pt x="494473" y="201878"/>
                  </a:cubicBezTo>
                  <a:cubicBezTo>
                    <a:pt x="493748" y="202602"/>
                    <a:pt x="493748" y="203326"/>
                    <a:pt x="493024" y="204050"/>
                  </a:cubicBezTo>
                  <a:cubicBezTo>
                    <a:pt x="477816" y="206947"/>
                    <a:pt x="487955" y="232293"/>
                    <a:pt x="468402" y="228672"/>
                  </a:cubicBezTo>
                  <a:cubicBezTo>
                    <a:pt x="454643" y="225776"/>
                    <a:pt x="453194" y="211292"/>
                    <a:pt x="448849" y="201154"/>
                  </a:cubicBezTo>
                  <a:cubicBezTo>
                    <a:pt x="444504" y="192463"/>
                    <a:pt x="440159" y="184497"/>
                    <a:pt x="430020" y="183049"/>
                  </a:cubicBezTo>
                  <a:cubicBezTo>
                    <a:pt x="430020" y="183773"/>
                    <a:pt x="430020" y="185222"/>
                    <a:pt x="429296" y="185946"/>
                  </a:cubicBezTo>
                  <a:cubicBezTo>
                    <a:pt x="432917" y="243156"/>
                    <a:pt x="390190" y="290228"/>
                    <a:pt x="390915" y="346714"/>
                  </a:cubicBezTo>
                  <a:cubicBezTo>
                    <a:pt x="390915" y="354680"/>
                    <a:pt x="385845" y="364094"/>
                    <a:pt x="388018" y="370612"/>
                  </a:cubicBezTo>
                  <a:cubicBezTo>
                    <a:pt x="399605" y="399579"/>
                    <a:pt x="382224" y="401028"/>
                    <a:pt x="361947" y="399579"/>
                  </a:cubicBezTo>
                  <a:cubicBezTo>
                    <a:pt x="359775" y="400303"/>
                    <a:pt x="358326" y="400303"/>
                    <a:pt x="356878" y="400303"/>
                  </a:cubicBezTo>
                  <a:cubicBezTo>
                    <a:pt x="357602" y="401028"/>
                    <a:pt x="358326" y="401028"/>
                    <a:pt x="358326" y="401752"/>
                  </a:cubicBezTo>
                  <a:cubicBezTo>
                    <a:pt x="353981" y="404649"/>
                    <a:pt x="348912" y="407545"/>
                    <a:pt x="341670" y="412615"/>
                  </a:cubicBezTo>
                  <a:cubicBezTo>
                    <a:pt x="466229" y="429271"/>
                    <a:pt x="587892" y="431443"/>
                    <a:pt x="718969" y="414787"/>
                  </a:cubicBezTo>
                  <a:cubicBezTo>
                    <a:pt x="718969" y="414787"/>
                    <a:pt x="718969" y="414787"/>
                    <a:pt x="718969" y="414787"/>
                  </a:cubicBezTo>
                  <a:cubicBezTo>
                    <a:pt x="680587" y="400303"/>
                    <a:pt x="648723" y="398131"/>
                    <a:pt x="619032" y="393062"/>
                  </a:cubicBezTo>
                  <a:cubicBezTo>
                    <a:pt x="619032" y="395958"/>
                    <a:pt x="619032" y="398131"/>
                    <a:pt x="619032" y="401028"/>
                  </a:cubicBezTo>
                  <a:cubicBezTo>
                    <a:pt x="555304" y="401028"/>
                    <a:pt x="492300" y="401028"/>
                    <a:pt x="428572" y="401028"/>
                  </a:cubicBezTo>
                  <a:cubicBezTo>
                    <a:pt x="428572" y="397407"/>
                    <a:pt x="428572" y="395234"/>
                    <a:pt x="428572" y="391613"/>
                  </a:cubicBezTo>
                  <a:cubicBezTo>
                    <a:pt x="490852" y="391613"/>
                    <a:pt x="552407" y="391613"/>
                    <a:pt x="614687" y="391613"/>
                  </a:cubicBezTo>
                  <a:cubicBezTo>
                    <a:pt x="614687" y="391613"/>
                    <a:pt x="614687" y="391613"/>
                    <a:pt x="614687" y="391613"/>
                  </a:cubicBezTo>
                  <a:cubicBezTo>
                    <a:pt x="613238" y="391613"/>
                    <a:pt x="611790" y="391613"/>
                    <a:pt x="611066" y="391613"/>
                  </a:cubicBezTo>
                  <a:cubicBezTo>
                    <a:pt x="612514" y="391613"/>
                    <a:pt x="613238" y="391613"/>
                    <a:pt x="614687" y="391613"/>
                  </a:cubicBezTo>
                  <a:cubicBezTo>
                    <a:pt x="613962" y="390889"/>
                    <a:pt x="612514" y="390165"/>
                    <a:pt x="611790" y="390165"/>
                  </a:cubicBezTo>
                  <a:cubicBezTo>
                    <a:pt x="613238" y="389441"/>
                    <a:pt x="615411" y="387992"/>
                    <a:pt x="616859" y="387268"/>
                  </a:cubicBezTo>
                  <a:cubicBezTo>
                    <a:pt x="640757" y="387268"/>
                    <a:pt x="664655" y="387268"/>
                    <a:pt x="691450" y="387268"/>
                  </a:cubicBezTo>
                  <a:cubicBezTo>
                    <a:pt x="691450" y="387268"/>
                    <a:pt x="691450" y="387268"/>
                    <a:pt x="691450" y="387268"/>
                  </a:cubicBezTo>
                  <a:cubicBezTo>
                    <a:pt x="686381" y="348887"/>
                    <a:pt x="682036" y="311953"/>
                    <a:pt x="677690" y="275744"/>
                  </a:cubicBezTo>
                  <a:cubicBezTo>
                    <a:pt x="696519" y="303987"/>
                    <a:pt x="692898" y="336576"/>
                    <a:pt x="701588" y="366991"/>
                  </a:cubicBezTo>
                  <a:cubicBezTo>
                    <a:pt x="703761" y="373509"/>
                    <a:pt x="703037" y="381475"/>
                    <a:pt x="705934" y="387992"/>
                  </a:cubicBezTo>
                  <a:cubicBezTo>
                    <a:pt x="709554" y="395234"/>
                    <a:pt x="713899" y="405373"/>
                    <a:pt x="724762" y="400303"/>
                  </a:cubicBezTo>
                  <a:cubicBezTo>
                    <a:pt x="733452" y="396683"/>
                    <a:pt x="729832" y="387992"/>
                    <a:pt x="729107" y="381475"/>
                  </a:cubicBezTo>
                  <a:cubicBezTo>
                    <a:pt x="724762" y="347438"/>
                    <a:pt x="719693" y="313402"/>
                    <a:pt x="713899" y="268502"/>
                  </a:cubicBezTo>
                  <a:cubicBezTo>
                    <a:pt x="739246" y="305436"/>
                    <a:pt x="741418" y="338024"/>
                    <a:pt x="743591" y="369164"/>
                  </a:cubicBezTo>
                  <a:cubicBezTo>
                    <a:pt x="745764" y="403200"/>
                    <a:pt x="754454" y="424201"/>
                    <a:pt x="799353" y="422753"/>
                  </a:cubicBezTo>
                  <a:cubicBezTo>
                    <a:pt x="716072" y="448099"/>
                    <a:pt x="431469" y="444479"/>
                    <a:pt x="294598" y="416960"/>
                  </a:cubicBezTo>
                  <a:cubicBezTo>
                    <a:pt x="316324" y="408269"/>
                    <a:pt x="332256" y="402476"/>
                    <a:pt x="348188" y="395958"/>
                  </a:cubicBezTo>
                  <a:cubicBezTo>
                    <a:pt x="349636" y="396683"/>
                    <a:pt x="351085" y="397407"/>
                    <a:pt x="352533" y="398855"/>
                  </a:cubicBezTo>
                  <a:cubicBezTo>
                    <a:pt x="352533" y="398855"/>
                    <a:pt x="352533" y="398855"/>
                    <a:pt x="352533" y="398855"/>
                  </a:cubicBezTo>
                  <a:cubicBezTo>
                    <a:pt x="351809" y="397407"/>
                    <a:pt x="351809" y="395958"/>
                    <a:pt x="351809" y="394510"/>
                  </a:cubicBezTo>
                  <a:cubicBezTo>
                    <a:pt x="371362" y="382199"/>
                    <a:pt x="369913" y="362646"/>
                    <a:pt x="372086" y="344541"/>
                  </a:cubicBezTo>
                  <a:cubicBezTo>
                    <a:pt x="376431" y="307608"/>
                    <a:pt x="383673" y="272123"/>
                    <a:pt x="405398" y="241708"/>
                  </a:cubicBezTo>
                  <a:cubicBezTo>
                    <a:pt x="407571" y="238811"/>
                    <a:pt x="409019" y="235190"/>
                    <a:pt x="410467" y="232293"/>
                  </a:cubicBezTo>
                  <a:cubicBezTo>
                    <a:pt x="411192" y="228672"/>
                    <a:pt x="412640" y="225776"/>
                    <a:pt x="413364" y="222155"/>
                  </a:cubicBezTo>
                  <a:cubicBezTo>
                    <a:pt x="414813" y="214189"/>
                    <a:pt x="414813" y="206223"/>
                    <a:pt x="412640" y="197533"/>
                  </a:cubicBezTo>
                  <a:cubicBezTo>
                    <a:pt x="410467" y="182325"/>
                    <a:pt x="409743" y="167117"/>
                    <a:pt x="406122" y="151909"/>
                  </a:cubicBezTo>
                  <a:cubicBezTo>
                    <a:pt x="398881" y="117148"/>
                    <a:pt x="411192" y="96871"/>
                    <a:pt x="443780" y="88905"/>
                  </a:cubicBezTo>
                  <a:cubicBezTo>
                    <a:pt x="445228" y="86733"/>
                    <a:pt x="447401" y="84560"/>
                    <a:pt x="448849" y="83112"/>
                  </a:cubicBezTo>
                  <a:cubicBezTo>
                    <a:pt x="447401" y="59938"/>
                    <a:pt x="435814" y="69352"/>
                    <a:pt x="425675" y="75870"/>
                  </a:cubicBezTo>
                  <a:cubicBezTo>
                    <a:pt x="348188" y="125839"/>
                    <a:pt x="289529" y="192463"/>
                    <a:pt x="257665" y="279365"/>
                  </a:cubicBezTo>
                  <a:cubicBezTo>
                    <a:pt x="241733" y="323540"/>
                    <a:pt x="245354" y="372060"/>
                    <a:pt x="231595" y="416960"/>
                  </a:cubicBezTo>
                  <a:cubicBezTo>
                    <a:pt x="225077" y="353956"/>
                    <a:pt x="237388" y="292400"/>
                    <a:pt x="259838" y="234466"/>
                  </a:cubicBezTo>
                  <a:cubicBezTo>
                    <a:pt x="293150" y="150461"/>
                    <a:pt x="361947" y="96147"/>
                    <a:pt x="443780" y="50524"/>
                  </a:cubicBezTo>
                  <a:cubicBezTo>
                    <a:pt x="422778" y="46903"/>
                    <a:pt x="410467" y="55593"/>
                    <a:pt x="398156" y="62835"/>
                  </a:cubicBezTo>
                  <a:cubicBezTo>
                    <a:pt x="289529" y="132356"/>
                    <a:pt x="213490" y="222879"/>
                    <a:pt x="206248" y="358301"/>
                  </a:cubicBezTo>
                  <a:cubicBezTo>
                    <a:pt x="205524" y="378578"/>
                    <a:pt x="200455" y="398855"/>
                    <a:pt x="198282" y="419132"/>
                  </a:cubicBezTo>
                  <a:cubicBezTo>
                    <a:pt x="195385" y="443030"/>
                    <a:pt x="185247" y="461135"/>
                    <a:pt x="165694" y="477067"/>
                  </a:cubicBezTo>
                  <a:cubicBezTo>
                    <a:pt x="130933" y="505310"/>
                    <a:pt x="97621" y="535001"/>
                    <a:pt x="76620" y="577728"/>
                  </a:cubicBezTo>
                  <a:cubicBezTo>
                    <a:pt x="49825" y="631317"/>
                    <a:pt x="19409" y="684183"/>
                    <a:pt x="6374" y="744290"/>
                  </a:cubicBezTo>
                  <a:cubicBezTo>
                    <a:pt x="-14627" y="836261"/>
                    <a:pt x="16513" y="911576"/>
                    <a:pt x="96173" y="965165"/>
                  </a:cubicBezTo>
                  <a:close/>
                  <a:moveTo>
                    <a:pt x="504611" y="261985"/>
                  </a:moveTo>
                  <a:cubicBezTo>
                    <a:pt x="508232" y="238811"/>
                    <a:pt x="533578" y="254743"/>
                    <a:pt x="546614" y="247501"/>
                  </a:cubicBezTo>
                  <a:cubicBezTo>
                    <a:pt x="558925" y="253295"/>
                    <a:pt x="581374" y="237363"/>
                    <a:pt x="580650" y="258364"/>
                  </a:cubicBezTo>
                  <a:cubicBezTo>
                    <a:pt x="579926" y="277917"/>
                    <a:pt x="554580" y="282986"/>
                    <a:pt x="537199" y="285159"/>
                  </a:cubicBezTo>
                  <a:cubicBezTo>
                    <a:pt x="521991" y="287331"/>
                    <a:pt x="502438" y="275744"/>
                    <a:pt x="504611" y="261985"/>
                  </a:cubicBezTo>
                  <a:close/>
                  <a:moveTo>
                    <a:pt x="494473" y="295297"/>
                  </a:moveTo>
                  <a:cubicBezTo>
                    <a:pt x="513301" y="297470"/>
                    <a:pt x="528509" y="306884"/>
                    <a:pt x="542268" y="317023"/>
                  </a:cubicBezTo>
                  <a:cubicBezTo>
                    <a:pt x="542993" y="317747"/>
                    <a:pt x="539372" y="324264"/>
                    <a:pt x="538648" y="324264"/>
                  </a:cubicBezTo>
                  <a:cubicBezTo>
                    <a:pt x="518370" y="322816"/>
                    <a:pt x="503887" y="311229"/>
                    <a:pt x="485058" y="301815"/>
                  </a:cubicBezTo>
                  <a:cubicBezTo>
                    <a:pt x="493024" y="296021"/>
                    <a:pt x="494473" y="295297"/>
                    <a:pt x="494473" y="295297"/>
                  </a:cubicBezTo>
                  <a:close/>
                  <a:moveTo>
                    <a:pt x="447401" y="275744"/>
                  </a:moveTo>
                  <a:cubicBezTo>
                    <a:pt x="484334" y="310505"/>
                    <a:pt x="507508" y="371336"/>
                    <a:pt x="580650" y="345990"/>
                  </a:cubicBezTo>
                  <a:cubicBezTo>
                    <a:pt x="531406" y="382923"/>
                    <a:pt x="482161" y="352508"/>
                    <a:pt x="447401" y="275744"/>
                  </a:cubicBezTo>
                  <a:close/>
                  <a:moveTo>
                    <a:pt x="613238" y="227948"/>
                  </a:moveTo>
                  <a:cubicBezTo>
                    <a:pt x="610342" y="229397"/>
                    <a:pt x="602376" y="225052"/>
                    <a:pt x="601651" y="222155"/>
                  </a:cubicBezTo>
                  <a:cubicBezTo>
                    <a:pt x="595134" y="198257"/>
                    <a:pt x="610342" y="173635"/>
                    <a:pt x="603824" y="149012"/>
                  </a:cubicBezTo>
                  <a:cubicBezTo>
                    <a:pt x="603100" y="148288"/>
                    <a:pt x="608893" y="146116"/>
                    <a:pt x="612514" y="143219"/>
                  </a:cubicBezTo>
                  <a:cubicBezTo>
                    <a:pt x="627722" y="156254"/>
                    <a:pt x="637136" y="172186"/>
                    <a:pt x="637860" y="191015"/>
                  </a:cubicBezTo>
                  <a:cubicBezTo>
                    <a:pt x="638585" y="207671"/>
                    <a:pt x="629170" y="221431"/>
                    <a:pt x="613238" y="227948"/>
                  </a:cubicBezTo>
                  <a:close/>
                  <a:moveTo>
                    <a:pt x="619032" y="304712"/>
                  </a:moveTo>
                  <a:cubicBezTo>
                    <a:pt x="634964" y="282986"/>
                    <a:pt x="650896" y="259812"/>
                    <a:pt x="666828" y="238087"/>
                  </a:cubicBezTo>
                  <a:cubicBezTo>
                    <a:pt x="663207" y="271399"/>
                    <a:pt x="644378" y="290952"/>
                    <a:pt x="619032" y="304712"/>
                  </a:cubicBezTo>
                  <a:close/>
                  <a:moveTo>
                    <a:pt x="228698" y="733427"/>
                  </a:moveTo>
                  <a:cubicBezTo>
                    <a:pt x="201903" y="696494"/>
                    <a:pt x="182350" y="657388"/>
                    <a:pt x="180902" y="600178"/>
                  </a:cubicBezTo>
                  <a:cubicBezTo>
                    <a:pt x="202627" y="649422"/>
                    <a:pt x="220732" y="689252"/>
                    <a:pt x="238112" y="729806"/>
                  </a:cubicBezTo>
                  <a:cubicBezTo>
                    <a:pt x="234491" y="731255"/>
                    <a:pt x="231595" y="732703"/>
                    <a:pt x="228698" y="733427"/>
                  </a:cubicBezTo>
                  <a:close/>
                  <a:moveTo>
                    <a:pt x="705209" y="59938"/>
                  </a:moveTo>
                  <a:cubicBezTo>
                    <a:pt x="703037" y="58490"/>
                    <a:pt x="700864" y="54869"/>
                    <a:pt x="695071" y="47627"/>
                  </a:cubicBezTo>
                  <a:cubicBezTo>
                    <a:pt x="818182" y="95423"/>
                    <a:pt x="931878" y="313402"/>
                    <a:pt x="911601" y="456790"/>
                  </a:cubicBezTo>
                  <a:cubicBezTo>
                    <a:pt x="889152" y="434340"/>
                    <a:pt x="894221" y="404649"/>
                    <a:pt x="889876" y="379302"/>
                  </a:cubicBezTo>
                  <a:cubicBezTo>
                    <a:pt x="869599" y="248225"/>
                    <a:pt x="818182" y="135977"/>
                    <a:pt x="705209" y="59938"/>
                  </a:cubicBezTo>
                  <a:close/>
                  <a:moveTo>
                    <a:pt x="999951" y="550933"/>
                  </a:moveTo>
                  <a:cubicBezTo>
                    <a:pt x="989813" y="558899"/>
                    <a:pt x="986916" y="548037"/>
                    <a:pt x="981123" y="545864"/>
                  </a:cubicBezTo>
                  <a:cubicBezTo>
                    <a:pt x="976053" y="543691"/>
                    <a:pt x="971708" y="540071"/>
                    <a:pt x="964466" y="535001"/>
                  </a:cubicBezTo>
                  <a:cubicBezTo>
                    <a:pt x="956500" y="577728"/>
                    <a:pt x="968812" y="619006"/>
                    <a:pt x="949259" y="656664"/>
                  </a:cubicBezTo>
                  <a:cubicBezTo>
                    <a:pt x="947086" y="626248"/>
                    <a:pt x="950707" y="595108"/>
                    <a:pt x="938396" y="566141"/>
                  </a:cubicBezTo>
                  <a:cubicBezTo>
                    <a:pt x="936947" y="561796"/>
                    <a:pt x="938396" y="560348"/>
                    <a:pt x="942741" y="561796"/>
                  </a:cubicBezTo>
                  <a:cubicBezTo>
                    <a:pt x="943465" y="560348"/>
                    <a:pt x="944189" y="558175"/>
                    <a:pt x="944913" y="556727"/>
                  </a:cubicBezTo>
                  <a:cubicBezTo>
                    <a:pt x="944189" y="557451"/>
                    <a:pt x="943465" y="558175"/>
                    <a:pt x="942017" y="558899"/>
                  </a:cubicBezTo>
                  <a:cubicBezTo>
                    <a:pt x="921015" y="553830"/>
                    <a:pt x="915946" y="563969"/>
                    <a:pt x="917395" y="578452"/>
                  </a:cubicBezTo>
                  <a:cubicBezTo>
                    <a:pt x="918843" y="594384"/>
                    <a:pt x="923188" y="610316"/>
                    <a:pt x="926809" y="628421"/>
                  </a:cubicBezTo>
                  <a:cubicBezTo>
                    <a:pt x="891324" y="605971"/>
                    <a:pt x="888427" y="579901"/>
                    <a:pt x="905083" y="551657"/>
                  </a:cubicBezTo>
                  <a:cubicBezTo>
                    <a:pt x="909429" y="544416"/>
                    <a:pt x="914498" y="535725"/>
                    <a:pt x="926809" y="535001"/>
                  </a:cubicBezTo>
                  <a:cubicBezTo>
                    <a:pt x="940568" y="534277"/>
                    <a:pt x="944189" y="541519"/>
                    <a:pt x="946362" y="550209"/>
                  </a:cubicBezTo>
                  <a:cubicBezTo>
                    <a:pt x="949983" y="531380"/>
                    <a:pt x="938396" y="519069"/>
                    <a:pt x="920291" y="508931"/>
                  </a:cubicBezTo>
                  <a:cubicBezTo>
                    <a:pt x="868874" y="479963"/>
                    <a:pt x="812388" y="466928"/>
                    <a:pt x="753005" y="469101"/>
                  </a:cubicBezTo>
                  <a:cubicBezTo>
                    <a:pt x="753005" y="466204"/>
                    <a:pt x="752281" y="463307"/>
                    <a:pt x="752281" y="460411"/>
                  </a:cubicBezTo>
                  <a:cubicBezTo>
                    <a:pt x="850046" y="449548"/>
                    <a:pt x="937672" y="462583"/>
                    <a:pt x="999951" y="550933"/>
                  </a:cubicBezTo>
                  <a:close/>
                  <a:moveTo>
                    <a:pt x="321393" y="451720"/>
                  </a:moveTo>
                  <a:cubicBezTo>
                    <a:pt x="459712" y="497344"/>
                    <a:pt x="597306" y="472722"/>
                    <a:pt x="734901" y="458962"/>
                  </a:cubicBezTo>
                  <a:cubicBezTo>
                    <a:pt x="739970" y="458238"/>
                    <a:pt x="744315" y="458962"/>
                    <a:pt x="749384" y="458962"/>
                  </a:cubicBezTo>
                  <a:cubicBezTo>
                    <a:pt x="751557" y="460411"/>
                    <a:pt x="752281" y="462583"/>
                    <a:pt x="751557" y="464756"/>
                  </a:cubicBezTo>
                  <a:cubicBezTo>
                    <a:pt x="751557" y="466928"/>
                    <a:pt x="751557" y="467652"/>
                    <a:pt x="750833" y="467652"/>
                  </a:cubicBezTo>
                  <a:cubicBezTo>
                    <a:pt x="654517" y="477067"/>
                    <a:pt x="559649" y="496620"/>
                    <a:pt x="461884" y="491550"/>
                  </a:cubicBezTo>
                  <a:cubicBezTo>
                    <a:pt x="431469" y="490102"/>
                    <a:pt x="401053" y="488654"/>
                    <a:pt x="372086" y="477067"/>
                  </a:cubicBezTo>
                  <a:cubicBezTo>
                    <a:pt x="324290" y="457514"/>
                    <a:pt x="280115" y="464031"/>
                    <a:pt x="235940" y="486481"/>
                  </a:cubicBezTo>
                  <a:cubicBezTo>
                    <a:pt x="226525" y="490826"/>
                    <a:pt x="217835" y="498068"/>
                    <a:pt x="199731" y="494447"/>
                  </a:cubicBezTo>
                  <a:cubicBezTo>
                    <a:pt x="236664" y="457514"/>
                    <a:pt x="283011" y="438685"/>
                    <a:pt x="321393" y="451720"/>
                  </a:cubicBezTo>
                  <a:close/>
                  <a:moveTo>
                    <a:pt x="220008" y="537898"/>
                  </a:moveTo>
                  <a:cubicBezTo>
                    <a:pt x="231595" y="556003"/>
                    <a:pt x="256941" y="584970"/>
                    <a:pt x="211317" y="600178"/>
                  </a:cubicBezTo>
                  <a:cubicBezTo>
                    <a:pt x="211317" y="586418"/>
                    <a:pt x="211317" y="571210"/>
                    <a:pt x="211317" y="556727"/>
                  </a:cubicBezTo>
                  <a:cubicBezTo>
                    <a:pt x="194661" y="556003"/>
                    <a:pt x="199006" y="577004"/>
                    <a:pt x="181626" y="578452"/>
                  </a:cubicBezTo>
                  <a:cubicBezTo>
                    <a:pt x="187419" y="553106"/>
                    <a:pt x="193213" y="527035"/>
                    <a:pt x="152659" y="521242"/>
                  </a:cubicBezTo>
                  <a:cubicBezTo>
                    <a:pt x="193213" y="483584"/>
                    <a:pt x="208421" y="520518"/>
                    <a:pt x="220008" y="537898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4B47A2-1176-438D-A5EE-84D0FF1725AA}"/>
                </a:ext>
              </a:extLst>
            </p:cNvPr>
            <p:cNvSpPr/>
            <p:nvPr/>
          </p:nvSpPr>
          <p:spPr>
            <a:xfrm>
              <a:off x="5340678" y="1640271"/>
              <a:ext cx="266317" cy="207840"/>
            </a:xfrm>
            <a:custGeom>
              <a:avLst/>
              <a:gdLst>
                <a:gd name="connsiteX0" fmla="*/ 55762 w 266317"/>
                <a:gd name="connsiteY0" fmla="*/ 171631 h 207840"/>
                <a:gd name="connsiteX1" fmla="*/ 37657 w 266317"/>
                <a:gd name="connsiteY1" fmla="*/ 126732 h 207840"/>
                <a:gd name="connsiteX2" fmla="*/ 265775 w 266317"/>
                <a:gd name="connsiteY2" fmla="*/ 37657 h 207840"/>
                <a:gd name="connsiteX3" fmla="*/ 265775 w 266317"/>
                <a:gd name="connsiteY3" fmla="*/ 32588 h 207840"/>
                <a:gd name="connsiteX4" fmla="*/ 104282 w 266317"/>
                <a:gd name="connsiteY4" fmla="*/ 44899 h 207840"/>
                <a:gd name="connsiteX5" fmla="*/ 121663 w 266317"/>
                <a:gd name="connsiteY5" fmla="*/ 0 h 207840"/>
                <a:gd name="connsiteX6" fmla="*/ 0 w 266317"/>
                <a:gd name="connsiteY6" fmla="*/ 207840 h 207840"/>
                <a:gd name="connsiteX7" fmla="*/ 55762 w 266317"/>
                <a:gd name="connsiteY7" fmla="*/ 171631 h 20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6317" h="207840">
                  <a:moveTo>
                    <a:pt x="55762" y="171631"/>
                  </a:moveTo>
                  <a:cubicBezTo>
                    <a:pt x="18105" y="163665"/>
                    <a:pt x="16656" y="159320"/>
                    <a:pt x="37657" y="126732"/>
                  </a:cubicBezTo>
                  <a:cubicBezTo>
                    <a:pt x="86902" y="52141"/>
                    <a:pt x="173804" y="18105"/>
                    <a:pt x="265775" y="37657"/>
                  </a:cubicBezTo>
                  <a:cubicBezTo>
                    <a:pt x="266499" y="36209"/>
                    <a:pt x="266499" y="34037"/>
                    <a:pt x="265775" y="32588"/>
                  </a:cubicBezTo>
                  <a:cubicBezTo>
                    <a:pt x="210013" y="10138"/>
                    <a:pt x="157872" y="33312"/>
                    <a:pt x="104282" y="44899"/>
                  </a:cubicBezTo>
                  <a:cubicBezTo>
                    <a:pt x="105731" y="26795"/>
                    <a:pt x="121663" y="16656"/>
                    <a:pt x="121663" y="0"/>
                  </a:cubicBezTo>
                  <a:cubicBezTo>
                    <a:pt x="75315" y="63004"/>
                    <a:pt x="8690" y="113696"/>
                    <a:pt x="0" y="207840"/>
                  </a:cubicBezTo>
                  <a:cubicBezTo>
                    <a:pt x="19553" y="186839"/>
                    <a:pt x="33312" y="173079"/>
                    <a:pt x="55762" y="171631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BBF7869-E97E-4F5C-AEEA-6EA93F3108D1}"/>
                </a:ext>
              </a:extLst>
            </p:cNvPr>
            <p:cNvSpPr/>
            <p:nvPr/>
          </p:nvSpPr>
          <p:spPr>
            <a:xfrm>
              <a:off x="5466685" y="1008785"/>
              <a:ext cx="579377" cy="905066"/>
            </a:xfrm>
            <a:custGeom>
              <a:avLst/>
              <a:gdLst>
                <a:gd name="connsiteX0" fmla="*/ 193357 w 579377"/>
                <a:gd name="connsiteY0" fmla="*/ 623520 h 905066"/>
                <a:gd name="connsiteX1" fmla="*/ 156423 w 579377"/>
                <a:gd name="connsiteY1" fmla="*/ 497513 h 905066"/>
                <a:gd name="connsiteX2" fmla="*/ 229566 w 579377"/>
                <a:gd name="connsiteY2" fmla="*/ 701008 h 905066"/>
                <a:gd name="connsiteX3" fmla="*/ 275189 w 579377"/>
                <a:gd name="connsiteY3" fmla="*/ 485926 h 905066"/>
                <a:gd name="connsiteX4" fmla="*/ 274465 w 579377"/>
                <a:gd name="connsiteY4" fmla="*/ 524307 h 905066"/>
                <a:gd name="connsiteX5" fmla="*/ 236083 w 579377"/>
                <a:gd name="connsiteY5" fmla="*/ 810359 h 905066"/>
                <a:gd name="connsiteX6" fmla="*/ 274465 w 579377"/>
                <a:gd name="connsiteY6" fmla="*/ 867570 h 905066"/>
                <a:gd name="connsiteX7" fmla="*/ 367160 w 579377"/>
                <a:gd name="connsiteY7" fmla="*/ 900882 h 905066"/>
                <a:gd name="connsiteX8" fmla="*/ 397576 w 579377"/>
                <a:gd name="connsiteY8" fmla="*/ 883502 h 905066"/>
                <a:gd name="connsiteX9" fmla="*/ 441027 w 579377"/>
                <a:gd name="connsiteY9" fmla="*/ 580069 h 905066"/>
                <a:gd name="connsiteX10" fmla="*/ 511272 w 579377"/>
                <a:gd name="connsiteY10" fmla="*/ 384540 h 905066"/>
                <a:gd name="connsiteX11" fmla="*/ 508376 w 579377"/>
                <a:gd name="connsiteY11" fmla="*/ 301984 h 905066"/>
                <a:gd name="connsiteX12" fmla="*/ 506927 w 579377"/>
                <a:gd name="connsiteY12" fmla="*/ 298363 h 905066"/>
                <a:gd name="connsiteX13" fmla="*/ 506927 w 579377"/>
                <a:gd name="connsiteY13" fmla="*/ 294018 h 905066"/>
                <a:gd name="connsiteX14" fmla="*/ 504755 w 579377"/>
                <a:gd name="connsiteY14" fmla="*/ 295466 h 905066"/>
                <a:gd name="connsiteX15" fmla="*/ 487374 w 579377"/>
                <a:gd name="connsiteY15" fmla="*/ 228841 h 905066"/>
                <a:gd name="connsiteX16" fmla="*/ 496064 w 579377"/>
                <a:gd name="connsiteY16" fmla="*/ 228841 h 905066"/>
                <a:gd name="connsiteX17" fmla="*/ 511996 w 579377"/>
                <a:gd name="connsiteY17" fmla="*/ 288948 h 905066"/>
                <a:gd name="connsiteX18" fmla="*/ 510548 w 579377"/>
                <a:gd name="connsiteY18" fmla="*/ 290397 h 905066"/>
                <a:gd name="connsiteX19" fmla="*/ 538067 w 579377"/>
                <a:gd name="connsiteY19" fmla="*/ 304880 h 905066"/>
                <a:gd name="connsiteX20" fmla="*/ 572828 w 579377"/>
                <a:gd name="connsiteY20" fmla="*/ 151354 h 905066"/>
                <a:gd name="connsiteX21" fmla="*/ 570655 w 579377"/>
                <a:gd name="connsiteY21" fmla="*/ 125283 h 905066"/>
                <a:gd name="connsiteX22" fmla="*/ 562689 w 579377"/>
                <a:gd name="connsiteY22" fmla="*/ 42003 h 905066"/>
                <a:gd name="connsiteX23" fmla="*/ 579345 w 579377"/>
                <a:gd name="connsiteY23" fmla="*/ 0 h 905066"/>
                <a:gd name="connsiteX24" fmla="*/ 498237 w 579377"/>
                <a:gd name="connsiteY24" fmla="*/ 157872 h 905066"/>
                <a:gd name="connsiteX25" fmla="*/ 491719 w 579377"/>
                <a:gd name="connsiteY25" fmla="*/ 223772 h 905066"/>
                <a:gd name="connsiteX26" fmla="*/ 495340 w 579377"/>
                <a:gd name="connsiteY26" fmla="*/ 171631 h 905066"/>
                <a:gd name="connsiteX27" fmla="*/ 299087 w 579377"/>
                <a:gd name="connsiteY27" fmla="*/ 264326 h 905066"/>
                <a:gd name="connsiteX28" fmla="*/ 78212 w 579377"/>
                <a:gd name="connsiteY28" fmla="*/ 453338 h 905066"/>
                <a:gd name="connsiteX29" fmla="*/ 59383 w 579377"/>
                <a:gd name="connsiteY29" fmla="*/ 503306 h 905066"/>
                <a:gd name="connsiteX30" fmla="*/ 35485 w 579377"/>
                <a:gd name="connsiteY30" fmla="*/ 565586 h 905066"/>
                <a:gd name="connsiteX31" fmla="*/ 15932 w 579377"/>
                <a:gd name="connsiteY31" fmla="*/ 596726 h 905066"/>
                <a:gd name="connsiteX32" fmla="*/ 0 w 579377"/>
                <a:gd name="connsiteY32" fmla="*/ 624245 h 905066"/>
                <a:gd name="connsiteX33" fmla="*/ 193357 w 579377"/>
                <a:gd name="connsiteY33" fmla="*/ 623520 h 90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79377" h="905066">
                  <a:moveTo>
                    <a:pt x="193357" y="623520"/>
                  </a:moveTo>
                  <a:cubicBezTo>
                    <a:pt x="190460" y="575724"/>
                    <a:pt x="170907" y="537343"/>
                    <a:pt x="156423" y="497513"/>
                  </a:cubicBezTo>
                  <a:cubicBezTo>
                    <a:pt x="207116" y="554723"/>
                    <a:pt x="207116" y="630038"/>
                    <a:pt x="229566" y="701008"/>
                  </a:cubicBezTo>
                  <a:cubicBezTo>
                    <a:pt x="250567" y="628590"/>
                    <a:pt x="240428" y="552551"/>
                    <a:pt x="275189" y="485926"/>
                  </a:cubicBezTo>
                  <a:cubicBezTo>
                    <a:pt x="277362" y="498961"/>
                    <a:pt x="275913" y="511996"/>
                    <a:pt x="274465" y="524307"/>
                  </a:cubicBezTo>
                  <a:cubicBezTo>
                    <a:pt x="262154" y="619899"/>
                    <a:pt x="249119" y="714767"/>
                    <a:pt x="236083" y="810359"/>
                  </a:cubicBezTo>
                  <a:cubicBezTo>
                    <a:pt x="231738" y="841499"/>
                    <a:pt x="241877" y="858879"/>
                    <a:pt x="274465" y="867570"/>
                  </a:cubicBezTo>
                  <a:cubicBezTo>
                    <a:pt x="306329" y="876260"/>
                    <a:pt x="336744" y="888571"/>
                    <a:pt x="367160" y="900882"/>
                  </a:cubicBezTo>
                  <a:cubicBezTo>
                    <a:pt x="386713" y="908848"/>
                    <a:pt x="394679" y="906675"/>
                    <a:pt x="397576" y="883502"/>
                  </a:cubicBezTo>
                  <a:cubicBezTo>
                    <a:pt x="410611" y="782116"/>
                    <a:pt x="424370" y="680731"/>
                    <a:pt x="441027" y="580069"/>
                  </a:cubicBezTo>
                  <a:cubicBezTo>
                    <a:pt x="452614" y="511272"/>
                    <a:pt x="467097" y="438854"/>
                    <a:pt x="511272" y="384540"/>
                  </a:cubicBezTo>
                  <a:cubicBezTo>
                    <a:pt x="540964" y="347607"/>
                    <a:pt x="535894" y="328778"/>
                    <a:pt x="508376" y="301984"/>
                  </a:cubicBezTo>
                  <a:cubicBezTo>
                    <a:pt x="507651" y="301260"/>
                    <a:pt x="507651" y="299811"/>
                    <a:pt x="506927" y="298363"/>
                  </a:cubicBezTo>
                  <a:cubicBezTo>
                    <a:pt x="506927" y="296914"/>
                    <a:pt x="506927" y="295466"/>
                    <a:pt x="506927" y="294018"/>
                  </a:cubicBezTo>
                  <a:cubicBezTo>
                    <a:pt x="506203" y="294742"/>
                    <a:pt x="505479" y="295466"/>
                    <a:pt x="504755" y="295466"/>
                  </a:cubicBezTo>
                  <a:cubicBezTo>
                    <a:pt x="488098" y="275189"/>
                    <a:pt x="476512" y="254912"/>
                    <a:pt x="487374" y="228841"/>
                  </a:cubicBezTo>
                  <a:cubicBezTo>
                    <a:pt x="490271" y="229566"/>
                    <a:pt x="493892" y="229566"/>
                    <a:pt x="496064" y="228841"/>
                  </a:cubicBezTo>
                  <a:cubicBezTo>
                    <a:pt x="496064" y="250567"/>
                    <a:pt x="498961" y="270844"/>
                    <a:pt x="511996" y="288948"/>
                  </a:cubicBezTo>
                  <a:cubicBezTo>
                    <a:pt x="511272" y="289673"/>
                    <a:pt x="510548" y="290397"/>
                    <a:pt x="510548" y="290397"/>
                  </a:cubicBezTo>
                  <a:cubicBezTo>
                    <a:pt x="517790" y="297639"/>
                    <a:pt x="524308" y="306329"/>
                    <a:pt x="538067" y="304880"/>
                  </a:cubicBezTo>
                  <a:cubicBezTo>
                    <a:pt x="548930" y="254188"/>
                    <a:pt x="560517" y="202047"/>
                    <a:pt x="572828" y="151354"/>
                  </a:cubicBezTo>
                  <a:cubicBezTo>
                    <a:pt x="575000" y="141940"/>
                    <a:pt x="582242" y="132525"/>
                    <a:pt x="570655" y="125283"/>
                  </a:cubicBezTo>
                  <a:cubicBezTo>
                    <a:pt x="527204" y="99937"/>
                    <a:pt x="546033" y="71694"/>
                    <a:pt x="562689" y="42003"/>
                  </a:cubicBezTo>
                  <a:cubicBezTo>
                    <a:pt x="568483" y="31140"/>
                    <a:pt x="580070" y="22450"/>
                    <a:pt x="579345" y="0"/>
                  </a:cubicBezTo>
                  <a:cubicBezTo>
                    <a:pt x="531549" y="49244"/>
                    <a:pt x="495340" y="95592"/>
                    <a:pt x="498237" y="157872"/>
                  </a:cubicBezTo>
                  <a:cubicBezTo>
                    <a:pt x="498961" y="180321"/>
                    <a:pt x="500410" y="202771"/>
                    <a:pt x="491719" y="223772"/>
                  </a:cubicBezTo>
                  <a:cubicBezTo>
                    <a:pt x="492444" y="207840"/>
                    <a:pt x="493892" y="191908"/>
                    <a:pt x="495340" y="171631"/>
                  </a:cubicBezTo>
                  <a:cubicBezTo>
                    <a:pt x="428716" y="210013"/>
                    <a:pt x="364988" y="238980"/>
                    <a:pt x="299087" y="264326"/>
                  </a:cubicBezTo>
                  <a:cubicBezTo>
                    <a:pt x="202771" y="301984"/>
                    <a:pt x="138319" y="375850"/>
                    <a:pt x="78212" y="453338"/>
                  </a:cubicBezTo>
                  <a:cubicBezTo>
                    <a:pt x="67349" y="467821"/>
                    <a:pt x="58659" y="485202"/>
                    <a:pt x="59383" y="503306"/>
                  </a:cubicBezTo>
                  <a:cubicBezTo>
                    <a:pt x="60107" y="527928"/>
                    <a:pt x="50693" y="547481"/>
                    <a:pt x="35485" y="565586"/>
                  </a:cubicBezTo>
                  <a:cubicBezTo>
                    <a:pt x="17380" y="567758"/>
                    <a:pt x="18105" y="582966"/>
                    <a:pt x="15932" y="596726"/>
                  </a:cubicBezTo>
                  <a:cubicBezTo>
                    <a:pt x="11587" y="606140"/>
                    <a:pt x="1448" y="612658"/>
                    <a:pt x="0" y="624245"/>
                  </a:cubicBezTo>
                  <a:cubicBezTo>
                    <a:pt x="62280" y="590208"/>
                    <a:pt x="127456" y="597450"/>
                    <a:pt x="193357" y="62352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D74757E-6658-4BEF-BCD1-E2283F76AD00}"/>
                </a:ext>
              </a:extLst>
            </p:cNvPr>
            <p:cNvSpPr/>
            <p:nvPr/>
          </p:nvSpPr>
          <p:spPr>
            <a:xfrm>
              <a:off x="5170475" y="953023"/>
              <a:ext cx="1837368" cy="1905854"/>
            </a:xfrm>
            <a:custGeom>
              <a:avLst/>
              <a:gdLst>
                <a:gd name="connsiteX0" fmla="*/ 186859 w 1837368"/>
                <a:gd name="connsiteY0" fmla="*/ 1574371 h 1905854"/>
                <a:gd name="connsiteX1" fmla="*/ 226689 w 1837368"/>
                <a:gd name="connsiteY1" fmla="*/ 1570750 h 1905854"/>
                <a:gd name="connsiteX2" fmla="*/ 220171 w 1837368"/>
                <a:gd name="connsiteY2" fmla="*/ 1570750 h 1905854"/>
                <a:gd name="connsiteX3" fmla="*/ 189032 w 1837368"/>
                <a:gd name="connsiteY3" fmla="*/ 1554094 h 1905854"/>
                <a:gd name="connsiteX4" fmla="*/ 252760 w 1837368"/>
                <a:gd name="connsiteY4" fmla="*/ 1551921 h 1905854"/>
                <a:gd name="connsiteX5" fmla="*/ 255656 w 1837368"/>
                <a:gd name="connsiteY5" fmla="*/ 1555542 h 1905854"/>
                <a:gd name="connsiteX6" fmla="*/ 248415 w 1837368"/>
                <a:gd name="connsiteY6" fmla="*/ 1562784 h 1905854"/>
                <a:gd name="connsiteX7" fmla="*/ 242621 w 1837368"/>
                <a:gd name="connsiteY7" fmla="*/ 1567129 h 1905854"/>
                <a:gd name="connsiteX8" fmla="*/ 252760 w 1837368"/>
                <a:gd name="connsiteY8" fmla="*/ 1563508 h 1905854"/>
                <a:gd name="connsiteX9" fmla="*/ 258553 w 1837368"/>
                <a:gd name="connsiteY9" fmla="*/ 1560611 h 1905854"/>
                <a:gd name="connsiteX10" fmla="*/ 260001 w 1837368"/>
                <a:gd name="connsiteY10" fmla="*/ 1559887 h 1905854"/>
                <a:gd name="connsiteX11" fmla="*/ 260726 w 1837368"/>
                <a:gd name="connsiteY11" fmla="*/ 1559887 h 1905854"/>
                <a:gd name="connsiteX12" fmla="*/ 260726 w 1837368"/>
                <a:gd name="connsiteY12" fmla="*/ 1559887 h 1905854"/>
                <a:gd name="connsiteX13" fmla="*/ 237552 w 1837368"/>
                <a:gd name="connsiteY13" fmla="*/ 1520057 h 1905854"/>
                <a:gd name="connsiteX14" fmla="*/ 235379 w 1837368"/>
                <a:gd name="connsiteY14" fmla="*/ 1487469 h 1905854"/>
                <a:gd name="connsiteX15" fmla="*/ 375871 w 1837368"/>
                <a:gd name="connsiteY15" fmla="*/ 1355668 h 1905854"/>
                <a:gd name="connsiteX16" fmla="*/ 398320 w 1837368"/>
                <a:gd name="connsiteY16" fmla="*/ 1352771 h 1905854"/>
                <a:gd name="connsiteX17" fmla="*/ 430908 w 1837368"/>
                <a:gd name="connsiteY17" fmla="*/ 1348426 h 1905854"/>
                <a:gd name="connsiteX18" fmla="*/ 454082 w 1837368"/>
                <a:gd name="connsiteY18" fmla="*/ 1260076 h 1905854"/>
                <a:gd name="connsiteX19" fmla="*/ 491740 w 1837368"/>
                <a:gd name="connsiteY19" fmla="*/ 1190555 h 1905854"/>
                <a:gd name="connsiteX20" fmla="*/ 475083 w 1837368"/>
                <a:gd name="connsiteY20" fmla="*/ 1398395 h 1905854"/>
                <a:gd name="connsiteX21" fmla="*/ 645990 w 1837368"/>
                <a:gd name="connsiteY21" fmla="*/ 1500504 h 1905854"/>
                <a:gd name="connsiteX22" fmla="*/ 522155 w 1837368"/>
                <a:gd name="connsiteY22" fmla="*/ 1533817 h 1905854"/>
                <a:gd name="connsiteX23" fmla="*/ 485946 w 1837368"/>
                <a:gd name="connsiteY23" fmla="*/ 1509919 h 1905854"/>
                <a:gd name="connsiteX24" fmla="*/ 515638 w 1837368"/>
                <a:gd name="connsiteY24" fmla="*/ 1493262 h 1905854"/>
                <a:gd name="connsiteX25" fmla="*/ 526500 w 1837368"/>
                <a:gd name="connsiteY25" fmla="*/ 1481676 h 1905854"/>
                <a:gd name="connsiteX26" fmla="*/ 426563 w 1837368"/>
                <a:gd name="connsiteY26" fmla="*/ 1438949 h 1905854"/>
                <a:gd name="connsiteX27" fmla="*/ 400493 w 1837368"/>
                <a:gd name="connsiteY27" fmla="*/ 1436776 h 1905854"/>
                <a:gd name="connsiteX28" fmla="*/ 304901 w 1837368"/>
                <a:gd name="connsiteY28" fmla="*/ 1486021 h 1905854"/>
                <a:gd name="connsiteX29" fmla="*/ 299107 w 1837368"/>
                <a:gd name="connsiteY29" fmla="*/ 1511367 h 1905854"/>
                <a:gd name="connsiteX30" fmla="*/ 291141 w 1837368"/>
                <a:gd name="connsiteY30" fmla="*/ 1535265 h 1905854"/>
                <a:gd name="connsiteX31" fmla="*/ 323005 w 1837368"/>
                <a:gd name="connsiteY31" fmla="*/ 1536713 h 1905854"/>
                <a:gd name="connsiteX32" fmla="*/ 346903 w 1837368"/>
                <a:gd name="connsiteY32" fmla="*/ 1542507 h 1905854"/>
                <a:gd name="connsiteX33" fmla="*/ 329523 w 1837368"/>
                <a:gd name="connsiteY33" fmla="*/ 1564957 h 1905854"/>
                <a:gd name="connsiteX34" fmla="*/ 264347 w 1837368"/>
                <a:gd name="connsiteY34" fmla="*/ 1565681 h 1905854"/>
                <a:gd name="connsiteX35" fmla="*/ 260726 w 1837368"/>
                <a:gd name="connsiteY35" fmla="*/ 1560611 h 1905854"/>
                <a:gd name="connsiteX36" fmla="*/ 260726 w 1837368"/>
                <a:gd name="connsiteY36" fmla="*/ 1559887 h 1905854"/>
                <a:gd name="connsiteX37" fmla="*/ 260726 w 1837368"/>
                <a:gd name="connsiteY37" fmla="*/ 1559887 h 1905854"/>
                <a:gd name="connsiteX38" fmla="*/ 258553 w 1837368"/>
                <a:gd name="connsiteY38" fmla="*/ 1561336 h 1905854"/>
                <a:gd name="connsiteX39" fmla="*/ 249863 w 1837368"/>
                <a:gd name="connsiteY39" fmla="*/ 1571474 h 1905854"/>
                <a:gd name="connsiteX40" fmla="*/ 289693 w 1837368"/>
                <a:gd name="connsiteY40" fmla="*/ 1598993 h 1905854"/>
                <a:gd name="connsiteX41" fmla="*/ 386009 w 1837368"/>
                <a:gd name="connsiteY41" fmla="*/ 1583785 h 1905854"/>
                <a:gd name="connsiteX42" fmla="*/ 443944 w 1837368"/>
                <a:gd name="connsiteY42" fmla="*/ 1625064 h 1905854"/>
                <a:gd name="connsiteX43" fmla="*/ 430184 w 1837368"/>
                <a:gd name="connsiteY43" fmla="*/ 1728621 h 1905854"/>
                <a:gd name="connsiteX44" fmla="*/ 434529 w 1837368"/>
                <a:gd name="connsiteY44" fmla="*/ 1780038 h 1905854"/>
                <a:gd name="connsiteX45" fmla="*/ 490291 w 1837368"/>
                <a:gd name="connsiteY45" fmla="*/ 1859698 h 1905854"/>
                <a:gd name="connsiteX46" fmla="*/ 588056 w 1837368"/>
                <a:gd name="connsiteY46" fmla="*/ 1892287 h 1905854"/>
                <a:gd name="connsiteX47" fmla="*/ 677130 w 1837368"/>
                <a:gd name="connsiteY47" fmla="*/ 1904598 h 1905854"/>
                <a:gd name="connsiteX48" fmla="*/ 703925 w 1837368"/>
                <a:gd name="connsiteY48" fmla="*/ 1891562 h 1905854"/>
                <a:gd name="connsiteX49" fmla="*/ 676406 w 1837368"/>
                <a:gd name="connsiteY49" fmla="*/ 1686619 h 1905854"/>
                <a:gd name="connsiteX50" fmla="*/ 580090 w 1837368"/>
                <a:gd name="connsiteY50" fmla="*/ 1658376 h 1905854"/>
                <a:gd name="connsiteX51" fmla="*/ 680027 w 1837368"/>
                <a:gd name="connsiteY51" fmla="*/ 1676481 h 1905854"/>
                <a:gd name="connsiteX52" fmla="*/ 682924 w 1837368"/>
                <a:gd name="connsiteY52" fmla="*/ 1676481 h 1905854"/>
                <a:gd name="connsiteX53" fmla="*/ 831381 w 1837368"/>
                <a:gd name="connsiteY53" fmla="*/ 1722104 h 1905854"/>
                <a:gd name="connsiteX54" fmla="*/ 802414 w 1837368"/>
                <a:gd name="connsiteY54" fmla="*/ 1589579 h 1905854"/>
                <a:gd name="connsiteX55" fmla="*/ 864693 w 1837368"/>
                <a:gd name="connsiteY55" fmla="*/ 1616373 h 1905854"/>
                <a:gd name="connsiteX56" fmla="*/ 832829 w 1837368"/>
                <a:gd name="connsiteY56" fmla="*/ 1580888 h 1905854"/>
                <a:gd name="connsiteX57" fmla="*/ 798068 w 1837368"/>
                <a:gd name="connsiteY57" fmla="*/ 1533092 h 1905854"/>
                <a:gd name="connsiteX58" fmla="*/ 794448 w 1837368"/>
                <a:gd name="connsiteY58" fmla="*/ 1488193 h 1905854"/>
                <a:gd name="connsiteX59" fmla="*/ 791551 w 1837368"/>
                <a:gd name="connsiteY59" fmla="*/ 1455605 h 1905854"/>
                <a:gd name="connsiteX60" fmla="*/ 786482 w 1837368"/>
                <a:gd name="connsiteY60" fmla="*/ 1449812 h 1905854"/>
                <a:gd name="connsiteX61" fmla="*/ 767653 w 1837368"/>
                <a:gd name="connsiteY61" fmla="*/ 1508470 h 1905854"/>
                <a:gd name="connsiteX62" fmla="*/ 767653 w 1837368"/>
                <a:gd name="connsiteY62" fmla="*/ 1438225 h 1905854"/>
                <a:gd name="connsiteX63" fmla="*/ 741582 w 1837368"/>
                <a:gd name="connsiteY63" fmla="*/ 1462123 h 1905854"/>
                <a:gd name="connsiteX64" fmla="*/ 742306 w 1837368"/>
                <a:gd name="connsiteY64" fmla="*/ 1462847 h 1905854"/>
                <a:gd name="connsiteX65" fmla="*/ 676406 w 1837368"/>
                <a:gd name="connsiteY65" fmla="*/ 1478055 h 1905854"/>
                <a:gd name="connsiteX66" fmla="*/ 572848 w 1837368"/>
                <a:gd name="connsiteY66" fmla="*/ 1359289 h 1905854"/>
                <a:gd name="connsiteX67" fmla="*/ 698856 w 1837368"/>
                <a:gd name="connsiteY67" fmla="*/ 1147104 h 1905854"/>
                <a:gd name="connsiteX68" fmla="*/ 780688 w 1837368"/>
                <a:gd name="connsiteY68" fmla="*/ 1144207 h 1905854"/>
                <a:gd name="connsiteX69" fmla="*/ 726374 w 1837368"/>
                <a:gd name="connsiteY69" fmla="*/ 1174623 h 1905854"/>
                <a:gd name="connsiteX70" fmla="*/ 689441 w 1837368"/>
                <a:gd name="connsiteY70" fmla="*/ 1187658 h 1905854"/>
                <a:gd name="connsiteX71" fmla="*/ 687993 w 1837368"/>
                <a:gd name="connsiteY71" fmla="*/ 1186209 h 1905854"/>
                <a:gd name="connsiteX72" fmla="*/ 700304 w 1837368"/>
                <a:gd name="connsiteY72" fmla="*/ 1162312 h 1905854"/>
                <a:gd name="connsiteX73" fmla="*/ 600367 w 1837368"/>
                <a:gd name="connsiteY73" fmla="*/ 1249213 h 1905854"/>
                <a:gd name="connsiteX74" fmla="*/ 594573 w 1837368"/>
                <a:gd name="connsiteY74" fmla="*/ 1396222 h 1905854"/>
                <a:gd name="connsiteX75" fmla="*/ 675682 w 1837368"/>
                <a:gd name="connsiteY75" fmla="*/ 1438225 h 1905854"/>
                <a:gd name="connsiteX76" fmla="*/ 705373 w 1837368"/>
                <a:gd name="connsiteY76" fmla="*/ 1425189 h 1905854"/>
                <a:gd name="connsiteX77" fmla="*/ 676406 w 1837368"/>
                <a:gd name="connsiteY77" fmla="*/ 1195624 h 1905854"/>
                <a:gd name="connsiteX78" fmla="*/ 677854 w 1837368"/>
                <a:gd name="connsiteY78" fmla="*/ 1194176 h 1905854"/>
                <a:gd name="connsiteX79" fmla="*/ 653232 w 1837368"/>
                <a:gd name="connsiteY79" fmla="*/ 1268766 h 1905854"/>
                <a:gd name="connsiteX80" fmla="*/ 676406 w 1837368"/>
                <a:gd name="connsiteY80" fmla="*/ 1384635 h 1905854"/>
                <a:gd name="connsiteX81" fmla="*/ 700304 w 1837368"/>
                <a:gd name="connsiteY81" fmla="*/ 1397671 h 1905854"/>
                <a:gd name="connsiteX82" fmla="*/ 794448 w 1837368"/>
                <a:gd name="connsiteY82" fmla="*/ 1444742 h 1905854"/>
                <a:gd name="connsiteX83" fmla="*/ 802414 w 1837368"/>
                <a:gd name="connsiteY83" fmla="*/ 1445467 h 1905854"/>
                <a:gd name="connsiteX84" fmla="*/ 1041393 w 1837368"/>
                <a:gd name="connsiteY84" fmla="*/ 1480951 h 1905854"/>
                <a:gd name="connsiteX85" fmla="*/ 1113812 w 1837368"/>
                <a:gd name="connsiteY85" fmla="*/ 1490366 h 1905854"/>
                <a:gd name="connsiteX86" fmla="*/ 1118157 w 1837368"/>
                <a:gd name="connsiteY86" fmla="*/ 1493262 h 1905854"/>
                <a:gd name="connsiteX87" fmla="*/ 1173919 w 1837368"/>
                <a:gd name="connsiteY87" fmla="*/ 1492538 h 1905854"/>
                <a:gd name="connsiteX88" fmla="*/ 1202162 w 1837368"/>
                <a:gd name="connsiteY88" fmla="*/ 1467916 h 1905854"/>
                <a:gd name="connsiteX89" fmla="*/ 1173195 w 1837368"/>
                <a:gd name="connsiteY89" fmla="*/ 1441846 h 1905854"/>
                <a:gd name="connsiteX90" fmla="*/ 1173195 w 1837368"/>
                <a:gd name="connsiteY90" fmla="*/ 1437501 h 1905854"/>
                <a:gd name="connsiteX91" fmla="*/ 1176091 w 1837368"/>
                <a:gd name="connsiteY91" fmla="*/ 1438225 h 1905854"/>
                <a:gd name="connsiteX92" fmla="*/ 1178988 w 1837368"/>
                <a:gd name="connsiteY92" fmla="*/ 1436776 h 1905854"/>
                <a:gd name="connsiteX93" fmla="*/ 1173195 w 1837368"/>
                <a:gd name="connsiteY93" fmla="*/ 1436052 h 1905854"/>
                <a:gd name="connsiteX94" fmla="*/ 1163056 w 1837368"/>
                <a:gd name="connsiteY94" fmla="*/ 1434604 h 1905854"/>
                <a:gd name="connsiteX95" fmla="*/ 1087741 w 1837368"/>
                <a:gd name="connsiteY95" fmla="*/ 1411430 h 1905854"/>
                <a:gd name="connsiteX96" fmla="*/ 1089190 w 1837368"/>
                <a:gd name="connsiteY96" fmla="*/ 1409982 h 1905854"/>
                <a:gd name="connsiteX97" fmla="*/ 1184057 w 1837368"/>
                <a:gd name="connsiteY97" fmla="*/ 1428810 h 1905854"/>
                <a:gd name="connsiteX98" fmla="*/ 1187678 w 1837368"/>
                <a:gd name="connsiteY98" fmla="*/ 1428086 h 1905854"/>
                <a:gd name="connsiteX99" fmla="*/ 1198541 w 1837368"/>
                <a:gd name="connsiteY99" fmla="*/ 1437501 h 1905854"/>
                <a:gd name="connsiteX100" fmla="*/ 1198541 w 1837368"/>
                <a:gd name="connsiteY100" fmla="*/ 1437501 h 1905854"/>
                <a:gd name="connsiteX101" fmla="*/ 1186954 w 1837368"/>
                <a:gd name="connsiteY101" fmla="*/ 1492538 h 1905854"/>
                <a:gd name="connsiteX102" fmla="*/ 1166677 w 1837368"/>
                <a:gd name="connsiteY102" fmla="*/ 1496883 h 1905854"/>
                <a:gd name="connsiteX103" fmla="*/ 1118881 w 1837368"/>
                <a:gd name="connsiteY103" fmla="*/ 1492538 h 1905854"/>
                <a:gd name="connsiteX104" fmla="*/ 1113812 w 1837368"/>
                <a:gd name="connsiteY104" fmla="*/ 1491814 h 1905854"/>
                <a:gd name="connsiteX105" fmla="*/ 1105846 w 1837368"/>
                <a:gd name="connsiteY105" fmla="*/ 1497608 h 1905854"/>
                <a:gd name="connsiteX106" fmla="*/ 1103673 w 1837368"/>
                <a:gd name="connsiteY106" fmla="*/ 1497608 h 1905854"/>
                <a:gd name="connsiteX107" fmla="*/ 1042842 w 1837368"/>
                <a:gd name="connsiteY107" fmla="*/ 1494711 h 1905854"/>
                <a:gd name="connsiteX108" fmla="*/ 1010978 w 1837368"/>
                <a:gd name="connsiteY108" fmla="*/ 1517161 h 1905854"/>
                <a:gd name="connsiteX109" fmla="*/ 1009530 w 1837368"/>
                <a:gd name="connsiteY109" fmla="*/ 1642444 h 1905854"/>
                <a:gd name="connsiteX110" fmla="*/ 1047911 w 1837368"/>
                <a:gd name="connsiteY110" fmla="*/ 1757589 h 1905854"/>
                <a:gd name="connsiteX111" fmla="*/ 1019668 w 1837368"/>
                <a:gd name="connsiteY111" fmla="*/ 1751071 h 1905854"/>
                <a:gd name="connsiteX112" fmla="*/ 1017495 w 1837368"/>
                <a:gd name="connsiteY112" fmla="*/ 1753968 h 1905854"/>
                <a:gd name="connsiteX113" fmla="*/ 966803 w 1837368"/>
                <a:gd name="connsiteY113" fmla="*/ 1732967 h 1905854"/>
                <a:gd name="connsiteX114" fmla="*/ 1013150 w 1837368"/>
                <a:gd name="connsiteY114" fmla="*/ 1733691 h 1905854"/>
                <a:gd name="connsiteX115" fmla="*/ 946526 w 1837368"/>
                <a:gd name="connsiteY115" fmla="*/ 1681550 h 1905854"/>
                <a:gd name="connsiteX116" fmla="*/ 944353 w 1837368"/>
                <a:gd name="connsiteY116" fmla="*/ 1588130 h 1905854"/>
                <a:gd name="connsiteX117" fmla="*/ 986356 w 1837368"/>
                <a:gd name="connsiteY117" fmla="*/ 1614201 h 1905854"/>
                <a:gd name="connsiteX118" fmla="*/ 953043 w 1837368"/>
                <a:gd name="connsiteY118" fmla="*/ 1528748 h 1905854"/>
                <a:gd name="connsiteX119" fmla="*/ 997943 w 1837368"/>
                <a:gd name="connsiteY119" fmla="*/ 1546128 h 1905854"/>
                <a:gd name="connsiteX120" fmla="*/ 953767 w 1837368"/>
                <a:gd name="connsiteY120" fmla="*/ 1492538 h 1905854"/>
                <a:gd name="connsiteX121" fmla="*/ 924076 w 1837368"/>
                <a:gd name="connsiteY121" fmla="*/ 1536713 h 1905854"/>
                <a:gd name="connsiteX122" fmla="*/ 881349 w 1837368"/>
                <a:gd name="connsiteY122" fmla="*/ 1476606 h 1905854"/>
                <a:gd name="connsiteX123" fmla="*/ 885694 w 1837368"/>
                <a:gd name="connsiteY123" fmla="*/ 1520781 h 1905854"/>
                <a:gd name="connsiteX124" fmla="*/ 923352 w 1837368"/>
                <a:gd name="connsiteY124" fmla="*/ 1668514 h 1905854"/>
                <a:gd name="connsiteX125" fmla="*/ 1018944 w 1837368"/>
                <a:gd name="connsiteY125" fmla="*/ 1771348 h 1905854"/>
                <a:gd name="connsiteX126" fmla="*/ 1018944 w 1837368"/>
                <a:gd name="connsiteY126" fmla="*/ 1766279 h 1905854"/>
                <a:gd name="connsiteX127" fmla="*/ 1019668 w 1837368"/>
                <a:gd name="connsiteY127" fmla="*/ 1767003 h 1905854"/>
                <a:gd name="connsiteX128" fmla="*/ 1189851 w 1837368"/>
                <a:gd name="connsiteY128" fmla="*/ 1814799 h 1905854"/>
                <a:gd name="connsiteX129" fmla="*/ 1448384 w 1837368"/>
                <a:gd name="connsiteY129" fmla="*/ 1686619 h 1905854"/>
                <a:gd name="connsiteX130" fmla="*/ 1639568 w 1837368"/>
                <a:gd name="connsiteY130" fmla="*/ 1324528 h 1905854"/>
                <a:gd name="connsiteX131" fmla="*/ 1637395 w 1837368"/>
                <a:gd name="connsiteY131" fmla="*/ 1205038 h 1905854"/>
                <a:gd name="connsiteX132" fmla="*/ 1630153 w 1837368"/>
                <a:gd name="connsiteY132" fmla="*/ 1165932 h 1905854"/>
                <a:gd name="connsiteX133" fmla="*/ 1672156 w 1837368"/>
                <a:gd name="connsiteY133" fmla="*/ 1154346 h 1905854"/>
                <a:gd name="connsiteX134" fmla="*/ 1706916 w 1837368"/>
                <a:gd name="connsiteY134" fmla="*/ 1037028 h 1905854"/>
                <a:gd name="connsiteX135" fmla="*/ 1733711 w 1837368"/>
                <a:gd name="connsiteY135" fmla="*/ 1068892 h 1905854"/>
                <a:gd name="connsiteX136" fmla="*/ 1764127 w 1837368"/>
                <a:gd name="connsiteY136" fmla="*/ 989956 h 1905854"/>
                <a:gd name="connsiteX137" fmla="*/ 1775714 w 1837368"/>
                <a:gd name="connsiteY137" fmla="*/ 968231 h 1905854"/>
                <a:gd name="connsiteX138" fmla="*/ 1805405 w 1837368"/>
                <a:gd name="connsiteY138" fmla="*/ 878432 h 1905854"/>
                <a:gd name="connsiteX139" fmla="*/ 1819889 w 1837368"/>
                <a:gd name="connsiteY139" fmla="*/ 832085 h 1905854"/>
                <a:gd name="connsiteX140" fmla="*/ 1811923 w 1837368"/>
                <a:gd name="connsiteY140" fmla="*/ 545309 h 1905854"/>
                <a:gd name="connsiteX141" fmla="*/ 1656224 w 1837368"/>
                <a:gd name="connsiteY141" fmla="*/ 418577 h 1905854"/>
                <a:gd name="connsiteX142" fmla="*/ 1439693 w 1837368"/>
                <a:gd name="connsiteY142" fmla="*/ 429440 h 1905854"/>
                <a:gd name="connsiteX143" fmla="*/ 1738056 w 1837368"/>
                <a:gd name="connsiteY143" fmla="*/ 411335 h 1905854"/>
                <a:gd name="connsiteX144" fmla="*/ 1708365 w 1837368"/>
                <a:gd name="connsiteY144" fmla="*/ 370057 h 1905854"/>
                <a:gd name="connsiteX145" fmla="*/ 1535285 w 1837368"/>
                <a:gd name="connsiteY145" fmla="*/ 246222 h 1905854"/>
                <a:gd name="connsiteX146" fmla="*/ 1437521 w 1837368"/>
                <a:gd name="connsiteY146" fmla="*/ 170907 h 1905854"/>
                <a:gd name="connsiteX147" fmla="*/ 1309341 w 1837368"/>
                <a:gd name="connsiteY147" fmla="*/ 158596 h 1905854"/>
                <a:gd name="connsiteX148" fmla="*/ 1289788 w 1837368"/>
                <a:gd name="connsiteY148" fmla="*/ 161492 h 1905854"/>
                <a:gd name="connsiteX149" fmla="*/ 1260096 w 1837368"/>
                <a:gd name="connsiteY149" fmla="*/ 155699 h 1905854"/>
                <a:gd name="connsiteX150" fmla="*/ 1286891 w 1837368"/>
                <a:gd name="connsiteY150" fmla="*/ 111524 h 1905854"/>
                <a:gd name="connsiteX151" fmla="*/ 1312237 w 1837368"/>
                <a:gd name="connsiteY151" fmla="*/ 0 h 1905854"/>
                <a:gd name="connsiteX152" fmla="*/ 1286891 w 1837368"/>
                <a:gd name="connsiteY152" fmla="*/ 25346 h 1905854"/>
                <a:gd name="connsiteX153" fmla="*/ 982735 w 1837368"/>
                <a:gd name="connsiteY153" fmla="*/ 147009 h 1905854"/>
                <a:gd name="connsiteX154" fmla="*/ 911041 w 1837368"/>
                <a:gd name="connsiteY154" fmla="*/ 113696 h 1905854"/>
                <a:gd name="connsiteX155" fmla="*/ 884970 w 1837368"/>
                <a:gd name="connsiteY155" fmla="*/ 95592 h 1905854"/>
                <a:gd name="connsiteX156" fmla="*/ 884970 w 1837368"/>
                <a:gd name="connsiteY156" fmla="*/ 163665 h 1905854"/>
                <a:gd name="connsiteX157" fmla="*/ 900178 w 1837368"/>
                <a:gd name="connsiteY157" fmla="*/ 183942 h 1905854"/>
                <a:gd name="connsiteX158" fmla="*/ 1078327 w 1837368"/>
                <a:gd name="connsiteY158" fmla="*/ 196977 h 1905854"/>
                <a:gd name="connsiteX159" fmla="*/ 1254303 w 1837368"/>
                <a:gd name="connsiteY159" fmla="*/ 160768 h 1905854"/>
                <a:gd name="connsiteX160" fmla="*/ 1206507 w 1837368"/>
                <a:gd name="connsiteY160" fmla="*/ 182494 h 1905854"/>
                <a:gd name="connsiteX161" fmla="*/ 930594 w 1837368"/>
                <a:gd name="connsiteY161" fmla="*/ 193356 h 1905854"/>
                <a:gd name="connsiteX162" fmla="*/ 872659 w 1837368"/>
                <a:gd name="connsiteY162" fmla="*/ 232462 h 1905854"/>
                <a:gd name="connsiteX163" fmla="*/ 850210 w 1837368"/>
                <a:gd name="connsiteY163" fmla="*/ 346159 h 1905854"/>
                <a:gd name="connsiteX164" fmla="*/ 890764 w 1837368"/>
                <a:gd name="connsiteY164" fmla="*/ 394679 h 1905854"/>
                <a:gd name="connsiteX165" fmla="*/ 1155090 w 1837368"/>
                <a:gd name="connsiteY165" fmla="*/ 357746 h 1905854"/>
                <a:gd name="connsiteX166" fmla="*/ 1177540 w 1837368"/>
                <a:gd name="connsiteY166" fmla="*/ 354849 h 1905854"/>
                <a:gd name="connsiteX167" fmla="*/ 1210852 w 1837368"/>
                <a:gd name="connsiteY167" fmla="*/ 346883 h 1905854"/>
                <a:gd name="connsiteX168" fmla="*/ 1241268 w 1837368"/>
                <a:gd name="connsiteY168" fmla="*/ 337469 h 1905854"/>
                <a:gd name="connsiteX169" fmla="*/ 1210852 w 1837368"/>
                <a:gd name="connsiteY169" fmla="*/ 346883 h 1905854"/>
                <a:gd name="connsiteX170" fmla="*/ 1177540 w 1837368"/>
                <a:gd name="connsiteY170" fmla="*/ 354849 h 1905854"/>
                <a:gd name="connsiteX171" fmla="*/ 1155090 w 1837368"/>
                <a:gd name="connsiteY171" fmla="*/ 364988 h 1905854"/>
                <a:gd name="connsiteX172" fmla="*/ 900178 w 1837368"/>
                <a:gd name="connsiteY172" fmla="*/ 413508 h 1905854"/>
                <a:gd name="connsiteX173" fmla="*/ 809655 w 1837368"/>
                <a:gd name="connsiteY173" fmla="*/ 469270 h 1905854"/>
                <a:gd name="connsiteX174" fmla="*/ 710442 w 1837368"/>
                <a:gd name="connsiteY174" fmla="*/ 912469 h 1905854"/>
                <a:gd name="connsiteX175" fmla="*/ 751721 w 1837368"/>
                <a:gd name="connsiteY175" fmla="*/ 932022 h 1905854"/>
                <a:gd name="connsiteX176" fmla="*/ 771274 w 1837368"/>
                <a:gd name="connsiteY176" fmla="*/ 906675 h 1905854"/>
                <a:gd name="connsiteX177" fmla="*/ 1042118 w 1837368"/>
                <a:gd name="connsiteY177" fmla="*/ 514893 h 1905854"/>
                <a:gd name="connsiteX178" fmla="*/ 1100052 w 1837368"/>
                <a:gd name="connsiteY178" fmla="*/ 464200 h 1905854"/>
                <a:gd name="connsiteX179" fmla="*/ 777067 w 1837368"/>
                <a:gd name="connsiteY179" fmla="*/ 932746 h 1905854"/>
                <a:gd name="connsiteX180" fmla="*/ 847313 w 1837368"/>
                <a:gd name="connsiteY180" fmla="*/ 938539 h 1905854"/>
                <a:gd name="connsiteX181" fmla="*/ 1179712 w 1837368"/>
                <a:gd name="connsiteY181" fmla="*/ 934194 h 1905854"/>
                <a:gd name="connsiteX182" fmla="*/ 1230405 w 1837368"/>
                <a:gd name="connsiteY182" fmla="*/ 883502 h 1905854"/>
                <a:gd name="connsiteX183" fmla="*/ 1207955 w 1837368"/>
                <a:gd name="connsiteY183" fmla="*/ 660454 h 1905854"/>
                <a:gd name="connsiteX184" fmla="*/ 1268787 w 1837368"/>
                <a:gd name="connsiteY184" fmla="*/ 742286 h 1905854"/>
                <a:gd name="connsiteX185" fmla="*/ 1326721 w 1837368"/>
                <a:gd name="connsiteY185" fmla="*/ 499685 h 1905854"/>
                <a:gd name="connsiteX186" fmla="*/ 1260821 w 1837368"/>
                <a:gd name="connsiteY186" fmla="*/ 852362 h 1905854"/>
                <a:gd name="connsiteX187" fmla="*/ 1319479 w 1837368"/>
                <a:gd name="connsiteY187" fmla="*/ 831360 h 1905854"/>
                <a:gd name="connsiteX188" fmla="*/ 1232577 w 1837368"/>
                <a:gd name="connsiteY188" fmla="*/ 998646 h 1905854"/>
                <a:gd name="connsiteX189" fmla="*/ 1220266 w 1837368"/>
                <a:gd name="connsiteY189" fmla="*/ 1024717 h 1905854"/>
                <a:gd name="connsiteX190" fmla="*/ 1415795 w 1837368"/>
                <a:gd name="connsiteY190" fmla="*/ 1016751 h 1905854"/>
                <a:gd name="connsiteX191" fmla="*/ 1417244 w 1837368"/>
                <a:gd name="connsiteY191" fmla="*/ 1016027 h 1905854"/>
                <a:gd name="connsiteX192" fmla="*/ 1416520 w 1837368"/>
                <a:gd name="connsiteY192" fmla="*/ 1021820 h 1905854"/>
                <a:gd name="connsiteX193" fmla="*/ 1584530 w 1837368"/>
                <a:gd name="connsiteY193" fmla="*/ 1094963 h 1905854"/>
                <a:gd name="connsiteX194" fmla="*/ 1584530 w 1837368"/>
                <a:gd name="connsiteY194" fmla="*/ 1097135 h 1905854"/>
                <a:gd name="connsiteX195" fmla="*/ 1601186 w 1837368"/>
                <a:gd name="connsiteY195" fmla="*/ 1136241 h 1905854"/>
                <a:gd name="connsiteX196" fmla="*/ 1554114 w 1837368"/>
                <a:gd name="connsiteY196" fmla="*/ 1138413 h 1905854"/>
                <a:gd name="connsiteX197" fmla="*/ 1356413 w 1837368"/>
                <a:gd name="connsiteY197" fmla="*/ 1059478 h 1905854"/>
                <a:gd name="connsiteX198" fmla="*/ 1315858 w 1837368"/>
                <a:gd name="connsiteY198" fmla="*/ 1029062 h 1905854"/>
                <a:gd name="connsiteX199" fmla="*/ 1311513 w 1837368"/>
                <a:gd name="connsiteY199" fmla="*/ 1023993 h 1905854"/>
                <a:gd name="connsiteX200" fmla="*/ 1223887 w 1837368"/>
                <a:gd name="connsiteY200" fmla="*/ 1047891 h 1905854"/>
                <a:gd name="connsiteX201" fmla="*/ 1202162 w 1837368"/>
                <a:gd name="connsiteY201" fmla="*/ 1089169 h 1905854"/>
                <a:gd name="connsiteX202" fmla="*/ 1215921 w 1837368"/>
                <a:gd name="connsiteY202" fmla="*/ 1123930 h 1905854"/>
                <a:gd name="connsiteX203" fmla="*/ 1282546 w 1837368"/>
                <a:gd name="connsiteY203" fmla="*/ 1184761 h 1905854"/>
                <a:gd name="connsiteX204" fmla="*/ 1122502 w 1837368"/>
                <a:gd name="connsiteY204" fmla="*/ 1107274 h 1905854"/>
                <a:gd name="connsiteX205" fmla="*/ 1142055 w 1837368"/>
                <a:gd name="connsiteY205" fmla="*/ 1090618 h 1905854"/>
                <a:gd name="connsiteX206" fmla="*/ 1166677 w 1837368"/>
                <a:gd name="connsiteY206" fmla="*/ 1075410 h 1905854"/>
                <a:gd name="connsiteX207" fmla="*/ 1186230 w 1837368"/>
                <a:gd name="connsiteY207" fmla="*/ 1035580 h 1905854"/>
                <a:gd name="connsiteX208" fmla="*/ 1149297 w 1837368"/>
                <a:gd name="connsiteY208" fmla="*/ 1023269 h 1905854"/>
                <a:gd name="connsiteX209" fmla="*/ 809655 w 1837368"/>
                <a:gd name="connsiteY209" fmla="*/ 1123206 h 1905854"/>
                <a:gd name="connsiteX210" fmla="*/ 778516 w 1837368"/>
                <a:gd name="connsiteY210" fmla="*/ 1139862 h 1905854"/>
                <a:gd name="connsiteX211" fmla="*/ 775619 w 1837368"/>
                <a:gd name="connsiteY211" fmla="*/ 1140586 h 1905854"/>
                <a:gd name="connsiteX212" fmla="*/ 774170 w 1837368"/>
                <a:gd name="connsiteY212" fmla="*/ 1126102 h 1905854"/>
                <a:gd name="connsiteX213" fmla="*/ 908144 w 1837368"/>
                <a:gd name="connsiteY213" fmla="*/ 1053684 h 1905854"/>
                <a:gd name="connsiteX214" fmla="*/ 928421 w 1837368"/>
                <a:gd name="connsiteY214" fmla="*/ 1036304 h 1905854"/>
                <a:gd name="connsiteX215" fmla="*/ 956664 w 1837368"/>
                <a:gd name="connsiteY215" fmla="*/ 1012406 h 1905854"/>
                <a:gd name="connsiteX216" fmla="*/ 1144952 w 1837368"/>
                <a:gd name="connsiteY216" fmla="*/ 1010233 h 1905854"/>
                <a:gd name="connsiteX217" fmla="*/ 1207231 w 1837368"/>
                <a:gd name="connsiteY217" fmla="*/ 947230 h 1905854"/>
                <a:gd name="connsiteX218" fmla="*/ 1107294 w 1837368"/>
                <a:gd name="connsiteY218" fmla="*/ 992129 h 1905854"/>
                <a:gd name="connsiteX219" fmla="*/ 1051532 w 1837368"/>
                <a:gd name="connsiteY219" fmla="*/ 978369 h 1905854"/>
                <a:gd name="connsiteX220" fmla="*/ 1024013 w 1837368"/>
                <a:gd name="connsiteY220" fmla="*/ 960265 h 1905854"/>
                <a:gd name="connsiteX221" fmla="*/ 989252 w 1837368"/>
                <a:gd name="connsiteY221" fmla="*/ 988508 h 1905854"/>
                <a:gd name="connsiteX222" fmla="*/ 949422 w 1837368"/>
                <a:gd name="connsiteY222" fmla="*/ 990680 h 1905854"/>
                <a:gd name="connsiteX223" fmla="*/ 865417 w 1837368"/>
                <a:gd name="connsiteY223" fmla="*/ 984163 h 1905854"/>
                <a:gd name="connsiteX224" fmla="*/ 852382 w 1837368"/>
                <a:gd name="connsiteY224" fmla="*/ 992853 h 1905854"/>
                <a:gd name="connsiteX225" fmla="*/ 840071 w 1837368"/>
                <a:gd name="connsiteY225" fmla="*/ 949402 h 1905854"/>
                <a:gd name="connsiteX226" fmla="*/ 724926 w 1837368"/>
                <a:gd name="connsiteY226" fmla="*/ 1002267 h 1905854"/>
                <a:gd name="connsiteX227" fmla="*/ 858176 w 1837368"/>
                <a:gd name="connsiteY227" fmla="*/ 1012406 h 1905854"/>
                <a:gd name="connsiteX228" fmla="*/ 843692 w 1837368"/>
                <a:gd name="connsiteY228" fmla="*/ 1053684 h 1905854"/>
                <a:gd name="connsiteX229" fmla="*/ 801689 w 1837368"/>
                <a:gd name="connsiteY229" fmla="*/ 1082652 h 1905854"/>
                <a:gd name="connsiteX230" fmla="*/ 787206 w 1837368"/>
                <a:gd name="connsiteY230" fmla="*/ 1039925 h 1905854"/>
                <a:gd name="connsiteX231" fmla="*/ 734340 w 1837368"/>
                <a:gd name="connsiteY231" fmla="*/ 1121033 h 1905854"/>
                <a:gd name="connsiteX232" fmla="*/ 725650 w 1837368"/>
                <a:gd name="connsiteY232" fmla="*/ 1128275 h 1905854"/>
                <a:gd name="connsiteX233" fmla="*/ 638749 w 1837368"/>
                <a:gd name="connsiteY233" fmla="*/ 1119585 h 1905854"/>
                <a:gd name="connsiteX234" fmla="*/ 684372 w 1837368"/>
                <a:gd name="connsiteY234" fmla="*/ 1059478 h 1905854"/>
                <a:gd name="connsiteX235" fmla="*/ 684372 w 1837368"/>
                <a:gd name="connsiteY235" fmla="*/ 1015303 h 1905854"/>
                <a:gd name="connsiteX236" fmla="*/ 656853 w 1837368"/>
                <a:gd name="connsiteY236" fmla="*/ 993577 h 1905854"/>
                <a:gd name="connsiteX237" fmla="*/ 639473 w 1837368"/>
                <a:gd name="connsiteY237" fmla="*/ 987059 h 1905854"/>
                <a:gd name="connsiteX238" fmla="*/ 607609 w 1837368"/>
                <a:gd name="connsiteY238" fmla="*/ 964610 h 1905854"/>
                <a:gd name="connsiteX239" fmla="*/ 599643 w 1837368"/>
                <a:gd name="connsiteY239" fmla="*/ 1009509 h 1905854"/>
                <a:gd name="connsiteX240" fmla="*/ 548226 w 1837368"/>
                <a:gd name="connsiteY240" fmla="*/ 983439 h 1905854"/>
                <a:gd name="connsiteX241" fmla="*/ 528673 w 1837368"/>
                <a:gd name="connsiteY241" fmla="*/ 977645 h 1905854"/>
                <a:gd name="connsiteX242" fmla="*/ 514189 w 1837368"/>
                <a:gd name="connsiteY242" fmla="*/ 1000095 h 1905854"/>
                <a:gd name="connsiteX243" fmla="*/ 522879 w 1837368"/>
                <a:gd name="connsiteY243" fmla="*/ 1073237 h 1905854"/>
                <a:gd name="connsiteX244" fmla="*/ 554019 w 1837368"/>
                <a:gd name="connsiteY244" fmla="*/ 1123930 h 1905854"/>
                <a:gd name="connsiteX245" fmla="*/ 505499 w 1837368"/>
                <a:gd name="connsiteY245" fmla="*/ 1157966 h 1905854"/>
                <a:gd name="connsiteX246" fmla="*/ 484498 w 1837368"/>
                <a:gd name="connsiteY246" fmla="*/ 1168105 h 1905854"/>
                <a:gd name="connsiteX247" fmla="*/ 490291 w 1837368"/>
                <a:gd name="connsiteY247" fmla="*/ 1142759 h 1905854"/>
                <a:gd name="connsiteX248" fmla="*/ 514913 w 1837368"/>
                <a:gd name="connsiteY248" fmla="*/ 1057305 h 1905854"/>
                <a:gd name="connsiteX249" fmla="*/ 474359 w 1837368"/>
                <a:gd name="connsiteY249" fmla="*/ 910296 h 1905854"/>
                <a:gd name="connsiteX250" fmla="*/ 459876 w 1837368"/>
                <a:gd name="connsiteY250" fmla="*/ 842947 h 1905854"/>
                <a:gd name="connsiteX251" fmla="*/ 509844 w 1837368"/>
                <a:gd name="connsiteY251" fmla="*/ 968955 h 1905854"/>
                <a:gd name="connsiteX252" fmla="*/ 501154 w 1837368"/>
                <a:gd name="connsiteY252" fmla="*/ 729251 h 1905854"/>
                <a:gd name="connsiteX253" fmla="*/ 492464 w 1837368"/>
                <a:gd name="connsiteY253" fmla="*/ 720561 h 1905854"/>
                <a:gd name="connsiteX254" fmla="*/ 444668 w 1837368"/>
                <a:gd name="connsiteY254" fmla="*/ 716940 h 1905854"/>
                <a:gd name="connsiteX255" fmla="*/ 442495 w 1837368"/>
                <a:gd name="connsiteY255" fmla="*/ 719112 h 1905854"/>
                <a:gd name="connsiteX256" fmla="*/ 444668 w 1837368"/>
                <a:gd name="connsiteY256" fmla="*/ 722733 h 1905854"/>
                <a:gd name="connsiteX257" fmla="*/ 433805 w 1837368"/>
                <a:gd name="connsiteY257" fmla="*/ 814704 h 1905854"/>
                <a:gd name="connsiteX258" fmla="*/ 389630 w 1837368"/>
                <a:gd name="connsiteY258" fmla="*/ 806738 h 1905854"/>
                <a:gd name="connsiteX259" fmla="*/ 350524 w 1837368"/>
                <a:gd name="connsiteY259" fmla="*/ 803117 h 1905854"/>
                <a:gd name="connsiteX260" fmla="*/ 380216 w 1837368"/>
                <a:gd name="connsiteY260" fmla="*/ 864673 h 1905854"/>
                <a:gd name="connsiteX261" fmla="*/ 401941 w 1837368"/>
                <a:gd name="connsiteY261" fmla="*/ 894364 h 1905854"/>
                <a:gd name="connsiteX262" fmla="*/ 430184 w 1837368"/>
                <a:gd name="connsiteY262" fmla="*/ 908848 h 1905854"/>
                <a:gd name="connsiteX263" fmla="*/ 439599 w 1837368"/>
                <a:gd name="connsiteY263" fmla="*/ 948678 h 1905854"/>
                <a:gd name="connsiteX264" fmla="*/ 410631 w 1837368"/>
                <a:gd name="connsiteY264" fmla="*/ 947230 h 1905854"/>
                <a:gd name="connsiteX265" fmla="*/ 296211 w 1837368"/>
                <a:gd name="connsiteY265" fmla="*/ 911745 h 1905854"/>
                <a:gd name="connsiteX266" fmla="*/ 88370 w 1837368"/>
                <a:gd name="connsiteY266" fmla="*/ 1031235 h 1905854"/>
                <a:gd name="connsiteX267" fmla="*/ 34781 w 1837368"/>
                <a:gd name="connsiteY267" fmla="*/ 1216625 h 1905854"/>
                <a:gd name="connsiteX268" fmla="*/ 20 w 1837368"/>
                <a:gd name="connsiteY268" fmla="*/ 1327425 h 1905854"/>
                <a:gd name="connsiteX269" fmla="*/ 167306 w 1837368"/>
                <a:gd name="connsiteY269" fmla="*/ 1563508 h 1905854"/>
                <a:gd name="connsiteX270" fmla="*/ 186859 w 1837368"/>
                <a:gd name="connsiteY270" fmla="*/ 1574371 h 1905854"/>
                <a:gd name="connsiteX271" fmla="*/ 724926 w 1837368"/>
                <a:gd name="connsiteY271" fmla="*/ 1504125 h 1905854"/>
                <a:gd name="connsiteX272" fmla="*/ 782136 w 1837368"/>
                <a:gd name="connsiteY272" fmla="*/ 1591027 h 1905854"/>
                <a:gd name="connsiteX273" fmla="*/ 797344 w 1837368"/>
                <a:gd name="connsiteY273" fmla="*/ 1651134 h 1905854"/>
                <a:gd name="connsiteX274" fmla="*/ 759687 w 1837368"/>
                <a:gd name="connsiteY274" fmla="*/ 1643168 h 1905854"/>
                <a:gd name="connsiteX275" fmla="*/ 755342 w 1837368"/>
                <a:gd name="connsiteY275" fmla="*/ 1675756 h 1905854"/>
                <a:gd name="connsiteX276" fmla="*/ 724926 w 1837368"/>
                <a:gd name="connsiteY276" fmla="*/ 1504125 h 1905854"/>
                <a:gd name="connsiteX277" fmla="*/ 1478075 w 1837368"/>
                <a:gd name="connsiteY277" fmla="*/ 820498 h 1905854"/>
                <a:gd name="connsiteX278" fmla="*/ 1727194 w 1837368"/>
                <a:gd name="connsiteY278" fmla="*/ 950126 h 1905854"/>
                <a:gd name="connsiteX279" fmla="*/ 1732263 w 1837368"/>
                <a:gd name="connsiteY279" fmla="*/ 981266 h 1905854"/>
                <a:gd name="connsiteX280" fmla="*/ 1691709 w 1837368"/>
                <a:gd name="connsiteY280" fmla="*/ 979093 h 1905854"/>
                <a:gd name="connsiteX281" fmla="*/ 1636671 w 1837368"/>
                <a:gd name="connsiteY281" fmla="*/ 932746 h 1905854"/>
                <a:gd name="connsiteX282" fmla="*/ 1636671 w 1837368"/>
                <a:gd name="connsiteY282" fmla="*/ 929125 h 1905854"/>
                <a:gd name="connsiteX283" fmla="*/ 1631602 w 1837368"/>
                <a:gd name="connsiteY283" fmla="*/ 925504 h 1905854"/>
                <a:gd name="connsiteX284" fmla="*/ 1610600 w 1837368"/>
                <a:gd name="connsiteY284" fmla="*/ 911745 h 1905854"/>
                <a:gd name="connsiteX285" fmla="*/ 1610600 w 1837368"/>
                <a:gd name="connsiteY285" fmla="*/ 911745 h 1905854"/>
                <a:gd name="connsiteX286" fmla="*/ 1599738 w 1837368"/>
                <a:gd name="connsiteY286" fmla="*/ 905227 h 1905854"/>
                <a:gd name="connsiteX287" fmla="*/ 1599738 w 1837368"/>
                <a:gd name="connsiteY287" fmla="*/ 905227 h 1905854"/>
                <a:gd name="connsiteX288" fmla="*/ 1588875 w 1837368"/>
                <a:gd name="connsiteY288" fmla="*/ 899434 h 1905854"/>
                <a:gd name="connsiteX289" fmla="*/ 1588875 w 1837368"/>
                <a:gd name="connsiteY289" fmla="*/ 899434 h 1905854"/>
                <a:gd name="connsiteX290" fmla="*/ 1578012 w 1837368"/>
                <a:gd name="connsiteY290" fmla="*/ 894364 h 1905854"/>
                <a:gd name="connsiteX291" fmla="*/ 1577288 w 1837368"/>
                <a:gd name="connsiteY291" fmla="*/ 894364 h 1905854"/>
                <a:gd name="connsiteX292" fmla="*/ 1567149 w 1837368"/>
                <a:gd name="connsiteY292" fmla="*/ 890019 h 1905854"/>
                <a:gd name="connsiteX293" fmla="*/ 1566425 w 1837368"/>
                <a:gd name="connsiteY293" fmla="*/ 890019 h 1905854"/>
                <a:gd name="connsiteX294" fmla="*/ 1556287 w 1837368"/>
                <a:gd name="connsiteY294" fmla="*/ 885674 h 1905854"/>
                <a:gd name="connsiteX295" fmla="*/ 1554838 w 1837368"/>
                <a:gd name="connsiteY295" fmla="*/ 884950 h 1905854"/>
                <a:gd name="connsiteX296" fmla="*/ 1544700 w 1837368"/>
                <a:gd name="connsiteY296" fmla="*/ 881329 h 1905854"/>
                <a:gd name="connsiteX297" fmla="*/ 1543251 w 1837368"/>
                <a:gd name="connsiteY297" fmla="*/ 880605 h 1905854"/>
                <a:gd name="connsiteX298" fmla="*/ 1533837 w 1837368"/>
                <a:gd name="connsiteY298" fmla="*/ 877708 h 1905854"/>
                <a:gd name="connsiteX299" fmla="*/ 1531664 w 1837368"/>
                <a:gd name="connsiteY299" fmla="*/ 876984 h 1905854"/>
                <a:gd name="connsiteX300" fmla="*/ 1522250 w 1837368"/>
                <a:gd name="connsiteY300" fmla="*/ 874811 h 1905854"/>
                <a:gd name="connsiteX301" fmla="*/ 1519353 w 1837368"/>
                <a:gd name="connsiteY301" fmla="*/ 874087 h 1905854"/>
                <a:gd name="connsiteX302" fmla="*/ 1510663 w 1837368"/>
                <a:gd name="connsiteY302" fmla="*/ 871915 h 1905854"/>
                <a:gd name="connsiteX303" fmla="*/ 1507042 w 1837368"/>
                <a:gd name="connsiteY303" fmla="*/ 871190 h 1905854"/>
                <a:gd name="connsiteX304" fmla="*/ 1499076 w 1837368"/>
                <a:gd name="connsiteY304" fmla="*/ 869742 h 1905854"/>
                <a:gd name="connsiteX305" fmla="*/ 1494731 w 1837368"/>
                <a:gd name="connsiteY305" fmla="*/ 869018 h 1905854"/>
                <a:gd name="connsiteX306" fmla="*/ 1486765 w 1837368"/>
                <a:gd name="connsiteY306" fmla="*/ 868294 h 1905854"/>
                <a:gd name="connsiteX307" fmla="*/ 1480972 w 1837368"/>
                <a:gd name="connsiteY307" fmla="*/ 867570 h 1905854"/>
                <a:gd name="connsiteX308" fmla="*/ 1474454 w 1837368"/>
                <a:gd name="connsiteY308" fmla="*/ 866845 h 1905854"/>
                <a:gd name="connsiteX309" fmla="*/ 1467212 w 1837368"/>
                <a:gd name="connsiteY309" fmla="*/ 866121 h 1905854"/>
                <a:gd name="connsiteX310" fmla="*/ 1462143 w 1837368"/>
                <a:gd name="connsiteY310" fmla="*/ 866121 h 1905854"/>
                <a:gd name="connsiteX311" fmla="*/ 1449832 w 1837368"/>
                <a:gd name="connsiteY311" fmla="*/ 866121 h 1905854"/>
                <a:gd name="connsiteX312" fmla="*/ 1429555 w 1837368"/>
                <a:gd name="connsiteY312" fmla="*/ 867570 h 1905854"/>
                <a:gd name="connsiteX313" fmla="*/ 1360758 w 1837368"/>
                <a:gd name="connsiteY313" fmla="*/ 863949 h 1905854"/>
                <a:gd name="connsiteX314" fmla="*/ 1478075 w 1837368"/>
                <a:gd name="connsiteY314" fmla="*/ 820498 h 1905854"/>
                <a:gd name="connsiteX315" fmla="*/ 1627256 w 1837368"/>
                <a:gd name="connsiteY315" fmla="*/ 932022 h 1905854"/>
                <a:gd name="connsiteX316" fmla="*/ 1625808 w 1837368"/>
                <a:gd name="connsiteY316" fmla="*/ 937091 h 1905854"/>
                <a:gd name="connsiteX317" fmla="*/ 1620015 w 1837368"/>
                <a:gd name="connsiteY317" fmla="*/ 931298 h 1905854"/>
                <a:gd name="connsiteX318" fmla="*/ 1627256 w 1837368"/>
                <a:gd name="connsiteY318" fmla="*/ 932022 h 1905854"/>
                <a:gd name="connsiteX319" fmla="*/ 1444763 w 1837368"/>
                <a:gd name="connsiteY319" fmla="*/ 871190 h 1905854"/>
                <a:gd name="connsiteX320" fmla="*/ 1446935 w 1837368"/>
                <a:gd name="connsiteY320" fmla="*/ 871915 h 1905854"/>
                <a:gd name="connsiteX321" fmla="*/ 1448384 w 1837368"/>
                <a:gd name="connsiteY321" fmla="*/ 873363 h 1905854"/>
                <a:gd name="connsiteX322" fmla="*/ 1442590 w 1837368"/>
                <a:gd name="connsiteY322" fmla="*/ 871915 h 1905854"/>
                <a:gd name="connsiteX323" fmla="*/ 1429555 w 1837368"/>
                <a:gd name="connsiteY323" fmla="*/ 872639 h 1905854"/>
                <a:gd name="connsiteX324" fmla="*/ 1412899 w 1837368"/>
                <a:gd name="connsiteY324" fmla="*/ 872639 h 1905854"/>
                <a:gd name="connsiteX325" fmla="*/ 1429555 w 1837368"/>
                <a:gd name="connsiteY325" fmla="*/ 872639 h 1905854"/>
                <a:gd name="connsiteX326" fmla="*/ 1442590 w 1837368"/>
                <a:gd name="connsiteY326" fmla="*/ 871915 h 1905854"/>
                <a:gd name="connsiteX327" fmla="*/ 1444763 w 1837368"/>
                <a:gd name="connsiteY327" fmla="*/ 871190 h 1905854"/>
                <a:gd name="connsiteX328" fmla="*/ 1444763 w 1837368"/>
                <a:gd name="connsiteY328" fmla="*/ 871190 h 1905854"/>
                <a:gd name="connsiteX329" fmla="*/ 1596117 w 1837368"/>
                <a:gd name="connsiteY329" fmla="*/ 1093514 h 1905854"/>
                <a:gd name="connsiteX330" fmla="*/ 1592496 w 1837368"/>
                <a:gd name="connsiteY330" fmla="*/ 1090618 h 1905854"/>
                <a:gd name="connsiteX331" fmla="*/ 1596841 w 1837368"/>
                <a:gd name="connsiteY331" fmla="*/ 1086997 h 1905854"/>
                <a:gd name="connsiteX332" fmla="*/ 1584530 w 1837368"/>
                <a:gd name="connsiteY332" fmla="*/ 1058029 h 1905854"/>
                <a:gd name="connsiteX333" fmla="*/ 1449108 w 1837368"/>
                <a:gd name="connsiteY333" fmla="*/ 1000095 h 1905854"/>
                <a:gd name="connsiteX334" fmla="*/ 1420141 w 1837368"/>
                <a:gd name="connsiteY334" fmla="*/ 1008785 h 1905854"/>
                <a:gd name="connsiteX335" fmla="*/ 1420141 w 1837368"/>
                <a:gd name="connsiteY335" fmla="*/ 1009509 h 1905854"/>
                <a:gd name="connsiteX336" fmla="*/ 1420141 w 1837368"/>
                <a:gd name="connsiteY336" fmla="*/ 1009509 h 1905854"/>
                <a:gd name="connsiteX337" fmla="*/ 1411450 w 1837368"/>
                <a:gd name="connsiteY337" fmla="*/ 1003716 h 1905854"/>
                <a:gd name="connsiteX338" fmla="*/ 1378138 w 1837368"/>
                <a:gd name="connsiteY338" fmla="*/ 980542 h 1905854"/>
                <a:gd name="connsiteX339" fmla="*/ 1362930 w 1837368"/>
                <a:gd name="connsiteY339" fmla="*/ 980542 h 1905854"/>
                <a:gd name="connsiteX340" fmla="*/ 1362206 w 1837368"/>
                <a:gd name="connsiteY340" fmla="*/ 971128 h 1905854"/>
                <a:gd name="connsiteX341" fmla="*/ 1370172 w 1837368"/>
                <a:gd name="connsiteY341" fmla="*/ 926228 h 1905854"/>
                <a:gd name="connsiteX342" fmla="*/ 1331066 w 1837368"/>
                <a:gd name="connsiteY342" fmla="*/ 953747 h 1905854"/>
                <a:gd name="connsiteX343" fmla="*/ 1304996 w 1837368"/>
                <a:gd name="connsiteY343" fmla="*/ 976921 h 1905854"/>
                <a:gd name="connsiteX344" fmla="*/ 1397691 w 1837368"/>
                <a:gd name="connsiteY344" fmla="*/ 886398 h 1905854"/>
                <a:gd name="connsiteX345" fmla="*/ 1456350 w 1837368"/>
                <a:gd name="connsiteY345" fmla="*/ 885674 h 1905854"/>
                <a:gd name="connsiteX346" fmla="*/ 1457798 w 1837368"/>
                <a:gd name="connsiteY346" fmla="*/ 879156 h 1905854"/>
                <a:gd name="connsiteX347" fmla="*/ 1456350 w 1837368"/>
                <a:gd name="connsiteY347" fmla="*/ 878432 h 1905854"/>
                <a:gd name="connsiteX348" fmla="*/ 1463591 w 1837368"/>
                <a:gd name="connsiteY348" fmla="*/ 879881 h 1905854"/>
                <a:gd name="connsiteX349" fmla="*/ 1460695 w 1837368"/>
                <a:gd name="connsiteY349" fmla="*/ 882053 h 1905854"/>
                <a:gd name="connsiteX350" fmla="*/ 1481696 w 1837368"/>
                <a:gd name="connsiteY350" fmla="*/ 885674 h 1905854"/>
                <a:gd name="connsiteX351" fmla="*/ 1483144 w 1837368"/>
                <a:gd name="connsiteY351" fmla="*/ 885674 h 1905854"/>
                <a:gd name="connsiteX352" fmla="*/ 1502697 w 1837368"/>
                <a:gd name="connsiteY352" fmla="*/ 890019 h 1905854"/>
                <a:gd name="connsiteX353" fmla="*/ 1504870 w 1837368"/>
                <a:gd name="connsiteY353" fmla="*/ 890743 h 1905854"/>
                <a:gd name="connsiteX354" fmla="*/ 1524423 w 1837368"/>
                <a:gd name="connsiteY354" fmla="*/ 895813 h 1905854"/>
                <a:gd name="connsiteX355" fmla="*/ 1526595 w 1837368"/>
                <a:gd name="connsiteY355" fmla="*/ 896537 h 1905854"/>
                <a:gd name="connsiteX356" fmla="*/ 1545424 w 1837368"/>
                <a:gd name="connsiteY356" fmla="*/ 903054 h 1905854"/>
                <a:gd name="connsiteX357" fmla="*/ 1547596 w 1837368"/>
                <a:gd name="connsiteY357" fmla="*/ 903779 h 1905854"/>
                <a:gd name="connsiteX358" fmla="*/ 1566425 w 1837368"/>
                <a:gd name="connsiteY358" fmla="*/ 911020 h 1905854"/>
                <a:gd name="connsiteX359" fmla="*/ 1567874 w 1837368"/>
                <a:gd name="connsiteY359" fmla="*/ 911745 h 1905854"/>
                <a:gd name="connsiteX360" fmla="*/ 1586702 w 1837368"/>
                <a:gd name="connsiteY360" fmla="*/ 920435 h 1905854"/>
                <a:gd name="connsiteX361" fmla="*/ 1586702 w 1837368"/>
                <a:gd name="connsiteY361" fmla="*/ 920435 h 1905854"/>
                <a:gd name="connsiteX362" fmla="*/ 1636671 w 1837368"/>
                <a:gd name="connsiteY362" fmla="*/ 950850 h 1905854"/>
                <a:gd name="connsiteX363" fmla="*/ 1636671 w 1837368"/>
                <a:gd name="connsiteY363" fmla="*/ 948678 h 1905854"/>
                <a:gd name="connsiteX364" fmla="*/ 1640292 w 1837368"/>
                <a:gd name="connsiteY364" fmla="*/ 954471 h 1905854"/>
                <a:gd name="connsiteX365" fmla="*/ 1693881 w 1837368"/>
                <a:gd name="connsiteY365" fmla="*/ 997198 h 1905854"/>
                <a:gd name="connsiteX366" fmla="*/ 1638119 w 1837368"/>
                <a:gd name="connsiteY366" fmla="*/ 1072513 h 1905854"/>
                <a:gd name="connsiteX367" fmla="*/ 1596117 w 1837368"/>
                <a:gd name="connsiteY367" fmla="*/ 1093514 h 1905854"/>
                <a:gd name="connsiteX368" fmla="*/ 1172470 w 1837368"/>
                <a:gd name="connsiteY368" fmla="*/ 1212280 h 1905854"/>
                <a:gd name="connsiteX369" fmla="*/ 1236923 w 1837368"/>
                <a:gd name="connsiteY369" fmla="*/ 1210108 h 1905854"/>
                <a:gd name="connsiteX370" fmla="*/ 1113087 w 1837368"/>
                <a:gd name="connsiteY370" fmla="*/ 1189830 h 1905854"/>
                <a:gd name="connsiteX371" fmla="*/ 1172470 w 1837368"/>
                <a:gd name="connsiteY371" fmla="*/ 1212280 h 1905854"/>
                <a:gd name="connsiteX372" fmla="*/ 1249958 w 1837368"/>
                <a:gd name="connsiteY372" fmla="*/ 1347702 h 1905854"/>
                <a:gd name="connsiteX373" fmla="*/ 1263717 w 1837368"/>
                <a:gd name="connsiteY373" fmla="*/ 1365082 h 1905854"/>
                <a:gd name="connsiteX374" fmla="*/ 1286891 w 1837368"/>
                <a:gd name="connsiteY374" fmla="*/ 1386084 h 1905854"/>
                <a:gd name="connsiteX375" fmla="*/ 1273856 w 1837368"/>
                <a:gd name="connsiteY375" fmla="*/ 1383911 h 1905854"/>
                <a:gd name="connsiteX376" fmla="*/ 1270959 w 1837368"/>
                <a:gd name="connsiteY376" fmla="*/ 1383187 h 1905854"/>
                <a:gd name="connsiteX377" fmla="*/ 1304271 w 1837368"/>
                <a:gd name="connsiteY377" fmla="*/ 1388256 h 1905854"/>
                <a:gd name="connsiteX378" fmla="*/ 1329618 w 1837368"/>
                <a:gd name="connsiteY378" fmla="*/ 1364358 h 1905854"/>
                <a:gd name="connsiteX379" fmla="*/ 1319479 w 1837368"/>
                <a:gd name="connsiteY379" fmla="*/ 1378118 h 1905854"/>
                <a:gd name="connsiteX380" fmla="*/ 1327445 w 1837368"/>
                <a:gd name="connsiteY380" fmla="*/ 1333218 h 1905854"/>
                <a:gd name="connsiteX381" fmla="*/ 1318031 w 1837368"/>
                <a:gd name="connsiteY381" fmla="*/ 1228212 h 1905854"/>
                <a:gd name="connsiteX382" fmla="*/ 1336860 w 1837368"/>
                <a:gd name="connsiteY382" fmla="*/ 1367979 h 1905854"/>
                <a:gd name="connsiteX383" fmla="*/ 1292685 w 1837368"/>
                <a:gd name="connsiteY383" fmla="*/ 1395498 h 1905854"/>
                <a:gd name="connsiteX384" fmla="*/ 1249234 w 1837368"/>
                <a:gd name="connsiteY384" fmla="*/ 1411430 h 1905854"/>
                <a:gd name="connsiteX385" fmla="*/ 1207231 w 1837368"/>
                <a:gd name="connsiteY385" fmla="*/ 1427362 h 1905854"/>
                <a:gd name="connsiteX386" fmla="*/ 1203610 w 1837368"/>
                <a:gd name="connsiteY386" fmla="*/ 1427362 h 1905854"/>
                <a:gd name="connsiteX387" fmla="*/ 1198541 w 1837368"/>
                <a:gd name="connsiteY387" fmla="*/ 1425189 h 1905854"/>
                <a:gd name="connsiteX388" fmla="*/ 1205059 w 1837368"/>
                <a:gd name="connsiteY388" fmla="*/ 1417948 h 1905854"/>
                <a:gd name="connsiteX389" fmla="*/ 1228232 w 1837368"/>
                <a:gd name="connsiteY389" fmla="*/ 1414327 h 1905854"/>
                <a:gd name="connsiteX390" fmla="*/ 1207231 w 1837368"/>
                <a:gd name="connsiteY390" fmla="*/ 1416499 h 1905854"/>
                <a:gd name="connsiteX391" fmla="*/ 1189851 w 1837368"/>
                <a:gd name="connsiteY391" fmla="*/ 1418672 h 1905854"/>
                <a:gd name="connsiteX392" fmla="*/ 1188402 w 1837368"/>
                <a:gd name="connsiteY392" fmla="*/ 1415051 h 1905854"/>
                <a:gd name="connsiteX393" fmla="*/ 1186230 w 1837368"/>
                <a:gd name="connsiteY393" fmla="*/ 1414327 h 1905854"/>
                <a:gd name="connsiteX394" fmla="*/ 1186230 w 1837368"/>
                <a:gd name="connsiteY394" fmla="*/ 1411430 h 1905854"/>
                <a:gd name="connsiteX395" fmla="*/ 1197093 w 1837368"/>
                <a:gd name="connsiteY395" fmla="*/ 1410706 h 1905854"/>
                <a:gd name="connsiteX396" fmla="*/ 1244164 w 1837368"/>
                <a:gd name="connsiteY396" fmla="*/ 1396222 h 1905854"/>
                <a:gd name="connsiteX397" fmla="*/ 1217370 w 1837368"/>
                <a:gd name="connsiteY397" fmla="*/ 1333218 h 1905854"/>
                <a:gd name="connsiteX398" fmla="*/ 1142779 w 1837368"/>
                <a:gd name="connsiteY398" fmla="*/ 1314390 h 1905854"/>
                <a:gd name="connsiteX399" fmla="*/ 1105846 w 1837368"/>
                <a:gd name="connsiteY399" fmla="*/ 1303527 h 1905854"/>
                <a:gd name="connsiteX400" fmla="*/ 1249958 w 1837368"/>
                <a:gd name="connsiteY400" fmla="*/ 1347702 h 1905854"/>
                <a:gd name="connsiteX401" fmla="*/ 1065292 w 1837368"/>
                <a:gd name="connsiteY401" fmla="*/ 1084824 h 1905854"/>
                <a:gd name="connsiteX402" fmla="*/ 922628 w 1837368"/>
                <a:gd name="connsiteY402" fmla="*/ 1084824 h 1905854"/>
                <a:gd name="connsiteX403" fmla="*/ 1065292 w 1837368"/>
                <a:gd name="connsiteY403" fmla="*/ 1084824 h 1905854"/>
                <a:gd name="connsiteX404" fmla="*/ 892936 w 1837368"/>
                <a:gd name="connsiteY404" fmla="*/ 1215901 h 1905854"/>
                <a:gd name="connsiteX405" fmla="*/ 885694 w 1837368"/>
                <a:gd name="connsiteY405" fmla="*/ 1226764 h 1905854"/>
                <a:gd name="connsiteX406" fmla="*/ 874108 w 1837368"/>
                <a:gd name="connsiteY406" fmla="*/ 1220970 h 1905854"/>
                <a:gd name="connsiteX407" fmla="*/ 816897 w 1837368"/>
                <a:gd name="connsiteY407" fmla="*/ 1183313 h 1905854"/>
                <a:gd name="connsiteX408" fmla="*/ 892936 w 1837368"/>
                <a:gd name="connsiteY408" fmla="*/ 1215901 h 1905854"/>
                <a:gd name="connsiteX409" fmla="*/ 800965 w 1837368"/>
                <a:gd name="connsiteY409" fmla="*/ 1223867 h 1905854"/>
                <a:gd name="connsiteX410" fmla="*/ 853830 w 1837368"/>
                <a:gd name="connsiteY410" fmla="*/ 1270939 h 1905854"/>
                <a:gd name="connsiteX411" fmla="*/ 800965 w 1837368"/>
                <a:gd name="connsiteY411" fmla="*/ 1223867 h 1905854"/>
                <a:gd name="connsiteX412" fmla="*/ 643094 w 1837368"/>
                <a:gd name="connsiteY412" fmla="*/ 1029062 h 1905854"/>
                <a:gd name="connsiteX413" fmla="*/ 669164 w 1837368"/>
                <a:gd name="connsiteY413" fmla="*/ 1043546 h 1905854"/>
                <a:gd name="connsiteX414" fmla="*/ 654680 w 1837368"/>
                <a:gd name="connsiteY414" fmla="*/ 1104377 h 1905854"/>
                <a:gd name="connsiteX415" fmla="*/ 641645 w 1837368"/>
                <a:gd name="connsiteY415" fmla="*/ 1052236 h 1905854"/>
                <a:gd name="connsiteX416" fmla="*/ 643094 w 1837368"/>
                <a:gd name="connsiteY416" fmla="*/ 1029062 h 1905854"/>
                <a:gd name="connsiteX417" fmla="*/ 551847 w 1837368"/>
                <a:gd name="connsiteY417" fmla="*/ 1005164 h 1905854"/>
                <a:gd name="connsiteX418" fmla="*/ 570675 w 1837368"/>
                <a:gd name="connsiteY418" fmla="*/ 1003716 h 1905854"/>
                <a:gd name="connsiteX419" fmla="*/ 614850 w 1837368"/>
                <a:gd name="connsiteY419" fmla="*/ 1035580 h 1905854"/>
                <a:gd name="connsiteX420" fmla="*/ 617747 w 1837368"/>
                <a:gd name="connsiteY420" fmla="*/ 1059478 h 1905854"/>
                <a:gd name="connsiteX421" fmla="*/ 605436 w 1837368"/>
                <a:gd name="connsiteY421" fmla="*/ 1094963 h 1905854"/>
                <a:gd name="connsiteX422" fmla="*/ 582986 w 1837368"/>
                <a:gd name="connsiteY422" fmla="*/ 1073237 h 1905854"/>
                <a:gd name="connsiteX423" fmla="*/ 566330 w 1837368"/>
                <a:gd name="connsiteY423" fmla="*/ 1043546 h 1905854"/>
                <a:gd name="connsiteX424" fmla="*/ 551847 w 1837368"/>
                <a:gd name="connsiteY424" fmla="*/ 1005164 h 1905854"/>
                <a:gd name="connsiteX425" fmla="*/ 380216 w 1837368"/>
                <a:gd name="connsiteY425" fmla="*/ 1159415 h 1905854"/>
                <a:gd name="connsiteX426" fmla="*/ 386009 w 1837368"/>
                <a:gd name="connsiteY426" fmla="*/ 1155794 h 1905854"/>
                <a:gd name="connsiteX427" fmla="*/ 420046 w 1837368"/>
                <a:gd name="connsiteY427" fmla="*/ 1090618 h 1905854"/>
                <a:gd name="connsiteX428" fmla="*/ 473635 w 1837368"/>
                <a:gd name="connsiteY428" fmla="*/ 1009509 h 1905854"/>
                <a:gd name="connsiteX429" fmla="*/ 451185 w 1837368"/>
                <a:gd name="connsiteY429" fmla="*/ 1079031 h 1905854"/>
                <a:gd name="connsiteX430" fmla="*/ 423667 w 1837368"/>
                <a:gd name="connsiteY430" fmla="*/ 1113791 h 1905854"/>
                <a:gd name="connsiteX431" fmla="*/ 443219 w 1837368"/>
                <a:gd name="connsiteY431" fmla="*/ 1164484 h 1905854"/>
                <a:gd name="connsiteX432" fmla="*/ 399044 w 1837368"/>
                <a:gd name="connsiteY432" fmla="*/ 1252110 h 1905854"/>
                <a:gd name="connsiteX433" fmla="*/ 422942 w 1837368"/>
                <a:gd name="connsiteY433" fmla="*/ 1246317 h 1905854"/>
                <a:gd name="connsiteX434" fmla="*/ 257105 w 1837368"/>
                <a:gd name="connsiteY434" fmla="*/ 1428810 h 1905854"/>
                <a:gd name="connsiteX435" fmla="*/ 296211 w 1837368"/>
                <a:gd name="connsiteY435" fmla="*/ 1230385 h 1905854"/>
                <a:gd name="connsiteX436" fmla="*/ 380216 w 1837368"/>
                <a:gd name="connsiteY436" fmla="*/ 1159415 h 1905854"/>
                <a:gd name="connsiteX437" fmla="*/ 103578 w 1837368"/>
                <a:gd name="connsiteY437" fmla="*/ 1265869 h 1905854"/>
                <a:gd name="connsiteX438" fmla="*/ 332420 w 1837368"/>
                <a:gd name="connsiteY438" fmla="*/ 1141310 h 1905854"/>
                <a:gd name="connsiteX439" fmla="*/ 103578 w 1837368"/>
                <a:gd name="connsiteY439" fmla="*/ 1265869 h 1905854"/>
                <a:gd name="connsiteX440" fmla="*/ 174548 w 1837368"/>
                <a:gd name="connsiteY440" fmla="*/ 1289043 h 1905854"/>
                <a:gd name="connsiteX441" fmla="*/ 294038 w 1837368"/>
                <a:gd name="connsiteY441" fmla="*/ 1180416 h 1905854"/>
                <a:gd name="connsiteX442" fmla="*/ 270864 w 1837368"/>
                <a:gd name="connsiteY442" fmla="*/ 1198521 h 1905854"/>
                <a:gd name="connsiteX443" fmla="*/ 182514 w 1837368"/>
                <a:gd name="connsiteY443" fmla="*/ 1402740 h 1905854"/>
                <a:gd name="connsiteX444" fmla="*/ 229586 w 1837368"/>
                <a:gd name="connsiteY444" fmla="*/ 1433155 h 1905854"/>
                <a:gd name="connsiteX445" fmla="*/ 186859 w 1837368"/>
                <a:gd name="connsiteY445" fmla="*/ 1444742 h 1905854"/>
                <a:gd name="connsiteX446" fmla="*/ 174548 w 1837368"/>
                <a:gd name="connsiteY446" fmla="*/ 1289043 h 1905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</a:cxnLst>
              <a:rect l="l" t="t" r="r" b="b"/>
              <a:pathLst>
                <a:path w="1837368" h="1905854">
                  <a:moveTo>
                    <a:pt x="186859" y="1574371"/>
                  </a:moveTo>
                  <a:cubicBezTo>
                    <a:pt x="199894" y="1573647"/>
                    <a:pt x="213654" y="1572922"/>
                    <a:pt x="226689" y="1570750"/>
                  </a:cubicBezTo>
                  <a:cubicBezTo>
                    <a:pt x="224517" y="1570750"/>
                    <a:pt x="222344" y="1570750"/>
                    <a:pt x="220171" y="1570750"/>
                  </a:cubicBezTo>
                  <a:cubicBezTo>
                    <a:pt x="210033" y="1564957"/>
                    <a:pt x="199170" y="1559887"/>
                    <a:pt x="189032" y="1554094"/>
                  </a:cubicBezTo>
                  <a:cubicBezTo>
                    <a:pt x="210033" y="1553370"/>
                    <a:pt x="231758" y="1552645"/>
                    <a:pt x="252760" y="1551921"/>
                  </a:cubicBezTo>
                  <a:cubicBezTo>
                    <a:pt x="254208" y="1552645"/>
                    <a:pt x="254932" y="1554094"/>
                    <a:pt x="255656" y="1555542"/>
                  </a:cubicBezTo>
                  <a:cubicBezTo>
                    <a:pt x="252760" y="1557715"/>
                    <a:pt x="250587" y="1559887"/>
                    <a:pt x="248415" y="1562784"/>
                  </a:cubicBezTo>
                  <a:cubicBezTo>
                    <a:pt x="246242" y="1564957"/>
                    <a:pt x="244794" y="1566405"/>
                    <a:pt x="242621" y="1567129"/>
                  </a:cubicBezTo>
                  <a:cubicBezTo>
                    <a:pt x="246242" y="1566405"/>
                    <a:pt x="249139" y="1564957"/>
                    <a:pt x="252760" y="1563508"/>
                  </a:cubicBezTo>
                  <a:cubicBezTo>
                    <a:pt x="254932" y="1562784"/>
                    <a:pt x="256381" y="1562060"/>
                    <a:pt x="258553" y="1560611"/>
                  </a:cubicBezTo>
                  <a:cubicBezTo>
                    <a:pt x="259277" y="1560611"/>
                    <a:pt x="259277" y="1559887"/>
                    <a:pt x="260001" y="1559887"/>
                  </a:cubicBezTo>
                  <a:cubicBezTo>
                    <a:pt x="260001" y="1559887"/>
                    <a:pt x="260726" y="1559887"/>
                    <a:pt x="260726" y="1559887"/>
                  </a:cubicBezTo>
                  <a:cubicBezTo>
                    <a:pt x="260726" y="1559887"/>
                    <a:pt x="260726" y="1559887"/>
                    <a:pt x="260726" y="1559887"/>
                  </a:cubicBezTo>
                  <a:cubicBezTo>
                    <a:pt x="268692" y="1537438"/>
                    <a:pt x="247690" y="1531644"/>
                    <a:pt x="237552" y="1520057"/>
                  </a:cubicBezTo>
                  <a:cubicBezTo>
                    <a:pt x="227413" y="1508470"/>
                    <a:pt x="221620" y="1501228"/>
                    <a:pt x="235379" y="1487469"/>
                  </a:cubicBezTo>
                  <a:cubicBezTo>
                    <a:pt x="279554" y="1440397"/>
                    <a:pt x="324454" y="1393325"/>
                    <a:pt x="375871" y="1355668"/>
                  </a:cubicBezTo>
                  <a:cubicBezTo>
                    <a:pt x="382388" y="1351323"/>
                    <a:pt x="390354" y="1335391"/>
                    <a:pt x="398320" y="1352771"/>
                  </a:cubicBezTo>
                  <a:cubicBezTo>
                    <a:pt x="414252" y="1386084"/>
                    <a:pt x="422218" y="1358565"/>
                    <a:pt x="430908" y="1348426"/>
                  </a:cubicBezTo>
                  <a:cubicBezTo>
                    <a:pt x="453358" y="1323804"/>
                    <a:pt x="449013" y="1290492"/>
                    <a:pt x="454082" y="1260076"/>
                  </a:cubicBezTo>
                  <a:cubicBezTo>
                    <a:pt x="459151" y="1231833"/>
                    <a:pt x="473635" y="1211556"/>
                    <a:pt x="491740" y="1190555"/>
                  </a:cubicBezTo>
                  <a:cubicBezTo>
                    <a:pt x="456255" y="1257903"/>
                    <a:pt x="446840" y="1325252"/>
                    <a:pt x="475083" y="1398395"/>
                  </a:cubicBezTo>
                  <a:cubicBezTo>
                    <a:pt x="506947" y="1480951"/>
                    <a:pt x="571400" y="1496159"/>
                    <a:pt x="645990" y="1500504"/>
                  </a:cubicBezTo>
                  <a:cubicBezTo>
                    <a:pt x="606885" y="1520057"/>
                    <a:pt x="564882" y="1530920"/>
                    <a:pt x="522155" y="1533817"/>
                  </a:cubicBezTo>
                  <a:cubicBezTo>
                    <a:pt x="505499" y="1534541"/>
                    <a:pt x="488119" y="1527299"/>
                    <a:pt x="485946" y="1509919"/>
                  </a:cubicBezTo>
                  <a:cubicBezTo>
                    <a:pt x="483774" y="1490366"/>
                    <a:pt x="505499" y="1499056"/>
                    <a:pt x="515638" y="1493262"/>
                  </a:cubicBezTo>
                  <a:cubicBezTo>
                    <a:pt x="519259" y="1491090"/>
                    <a:pt x="522155" y="1487469"/>
                    <a:pt x="526500" y="1481676"/>
                  </a:cubicBezTo>
                  <a:cubicBezTo>
                    <a:pt x="479429" y="1499056"/>
                    <a:pt x="445392" y="1486021"/>
                    <a:pt x="426563" y="1438949"/>
                  </a:cubicBezTo>
                  <a:cubicBezTo>
                    <a:pt x="420046" y="1423017"/>
                    <a:pt x="409907" y="1430259"/>
                    <a:pt x="400493" y="1436776"/>
                  </a:cubicBezTo>
                  <a:cubicBezTo>
                    <a:pt x="370077" y="1457778"/>
                    <a:pt x="338937" y="1474434"/>
                    <a:pt x="304901" y="1486021"/>
                  </a:cubicBezTo>
                  <a:cubicBezTo>
                    <a:pt x="286796" y="1491814"/>
                    <a:pt x="288245" y="1499780"/>
                    <a:pt x="299107" y="1511367"/>
                  </a:cubicBezTo>
                  <a:cubicBezTo>
                    <a:pt x="307797" y="1520781"/>
                    <a:pt x="320109" y="1531644"/>
                    <a:pt x="291141" y="1535265"/>
                  </a:cubicBezTo>
                  <a:cubicBezTo>
                    <a:pt x="305625" y="1543231"/>
                    <a:pt x="314315" y="1538886"/>
                    <a:pt x="323005" y="1536713"/>
                  </a:cubicBezTo>
                  <a:cubicBezTo>
                    <a:pt x="331695" y="1534541"/>
                    <a:pt x="342558" y="1527299"/>
                    <a:pt x="346903" y="1542507"/>
                  </a:cubicBezTo>
                  <a:cubicBezTo>
                    <a:pt x="351248" y="1557715"/>
                    <a:pt x="338213" y="1558439"/>
                    <a:pt x="329523" y="1564957"/>
                  </a:cubicBezTo>
                  <a:cubicBezTo>
                    <a:pt x="307073" y="1580164"/>
                    <a:pt x="286072" y="1560611"/>
                    <a:pt x="264347" y="1565681"/>
                  </a:cubicBezTo>
                  <a:cubicBezTo>
                    <a:pt x="262898" y="1562784"/>
                    <a:pt x="261450" y="1561336"/>
                    <a:pt x="260726" y="1560611"/>
                  </a:cubicBezTo>
                  <a:cubicBezTo>
                    <a:pt x="260726" y="1560611"/>
                    <a:pt x="260726" y="1559887"/>
                    <a:pt x="260726" y="1559887"/>
                  </a:cubicBezTo>
                  <a:cubicBezTo>
                    <a:pt x="260726" y="1559887"/>
                    <a:pt x="260726" y="1559887"/>
                    <a:pt x="260726" y="1559887"/>
                  </a:cubicBezTo>
                  <a:cubicBezTo>
                    <a:pt x="260001" y="1560611"/>
                    <a:pt x="259277" y="1560611"/>
                    <a:pt x="258553" y="1561336"/>
                  </a:cubicBezTo>
                  <a:cubicBezTo>
                    <a:pt x="254932" y="1563508"/>
                    <a:pt x="250587" y="1566405"/>
                    <a:pt x="249863" y="1571474"/>
                  </a:cubicBezTo>
                  <a:cubicBezTo>
                    <a:pt x="252760" y="1596096"/>
                    <a:pt x="271588" y="1598269"/>
                    <a:pt x="289693" y="1598993"/>
                  </a:cubicBezTo>
                  <a:cubicBezTo>
                    <a:pt x="322281" y="1599717"/>
                    <a:pt x="353421" y="1589579"/>
                    <a:pt x="386009" y="1583785"/>
                  </a:cubicBezTo>
                  <a:cubicBezTo>
                    <a:pt x="425839" y="1576543"/>
                    <a:pt x="438150" y="1584509"/>
                    <a:pt x="443944" y="1625064"/>
                  </a:cubicBezTo>
                  <a:cubicBezTo>
                    <a:pt x="449013" y="1660548"/>
                    <a:pt x="443219" y="1694585"/>
                    <a:pt x="430184" y="1728621"/>
                  </a:cubicBezTo>
                  <a:cubicBezTo>
                    <a:pt x="423667" y="1744554"/>
                    <a:pt x="409907" y="1765555"/>
                    <a:pt x="434529" y="1780038"/>
                  </a:cubicBezTo>
                  <a:cubicBezTo>
                    <a:pt x="451910" y="1808281"/>
                    <a:pt x="463496" y="1839421"/>
                    <a:pt x="490291" y="1859698"/>
                  </a:cubicBezTo>
                  <a:cubicBezTo>
                    <a:pt x="519259" y="1879976"/>
                    <a:pt x="545329" y="1903874"/>
                    <a:pt x="588056" y="1892287"/>
                  </a:cubicBezTo>
                  <a:cubicBezTo>
                    <a:pt x="617023" y="1884321"/>
                    <a:pt x="646714" y="1903874"/>
                    <a:pt x="677130" y="1904598"/>
                  </a:cubicBezTo>
                  <a:cubicBezTo>
                    <a:pt x="687269" y="1904598"/>
                    <a:pt x="705373" y="1911840"/>
                    <a:pt x="703925" y="1891562"/>
                  </a:cubicBezTo>
                  <a:cubicBezTo>
                    <a:pt x="698856" y="1822765"/>
                    <a:pt x="699580" y="1753244"/>
                    <a:pt x="676406" y="1686619"/>
                  </a:cubicBezTo>
                  <a:cubicBezTo>
                    <a:pt x="643818" y="1677205"/>
                    <a:pt x="612678" y="1667790"/>
                    <a:pt x="580090" y="1658376"/>
                  </a:cubicBezTo>
                  <a:cubicBezTo>
                    <a:pt x="614850" y="1657652"/>
                    <a:pt x="648887" y="1661273"/>
                    <a:pt x="680027" y="1676481"/>
                  </a:cubicBezTo>
                  <a:cubicBezTo>
                    <a:pt x="680751" y="1676481"/>
                    <a:pt x="681475" y="1676481"/>
                    <a:pt x="682924" y="1676481"/>
                  </a:cubicBezTo>
                  <a:cubicBezTo>
                    <a:pt x="730720" y="1690964"/>
                    <a:pt x="779240" y="1706172"/>
                    <a:pt x="831381" y="1722104"/>
                  </a:cubicBezTo>
                  <a:cubicBezTo>
                    <a:pt x="821242" y="1676481"/>
                    <a:pt x="812552" y="1633754"/>
                    <a:pt x="802414" y="1589579"/>
                  </a:cubicBezTo>
                  <a:cubicBezTo>
                    <a:pt x="827036" y="1596821"/>
                    <a:pt x="839347" y="1619270"/>
                    <a:pt x="864693" y="1616373"/>
                  </a:cubicBezTo>
                  <a:cubicBezTo>
                    <a:pt x="859624" y="1597545"/>
                    <a:pt x="843692" y="1591751"/>
                    <a:pt x="832829" y="1580888"/>
                  </a:cubicBezTo>
                  <a:cubicBezTo>
                    <a:pt x="817621" y="1567853"/>
                    <a:pt x="798068" y="1557715"/>
                    <a:pt x="798068" y="1533092"/>
                  </a:cubicBezTo>
                  <a:cubicBezTo>
                    <a:pt x="792999" y="1518609"/>
                    <a:pt x="791551" y="1502677"/>
                    <a:pt x="794448" y="1488193"/>
                  </a:cubicBezTo>
                  <a:cubicBezTo>
                    <a:pt x="794448" y="1478055"/>
                    <a:pt x="793723" y="1467192"/>
                    <a:pt x="791551" y="1455605"/>
                  </a:cubicBezTo>
                  <a:cubicBezTo>
                    <a:pt x="790102" y="1453432"/>
                    <a:pt x="787930" y="1451260"/>
                    <a:pt x="786482" y="1449812"/>
                  </a:cubicBezTo>
                  <a:cubicBezTo>
                    <a:pt x="778516" y="1473710"/>
                    <a:pt x="772722" y="1491090"/>
                    <a:pt x="767653" y="1508470"/>
                  </a:cubicBezTo>
                  <a:cubicBezTo>
                    <a:pt x="744479" y="1487469"/>
                    <a:pt x="744479" y="1487469"/>
                    <a:pt x="767653" y="1438225"/>
                  </a:cubicBezTo>
                  <a:cubicBezTo>
                    <a:pt x="758963" y="1446191"/>
                    <a:pt x="750272" y="1454157"/>
                    <a:pt x="741582" y="1462123"/>
                  </a:cubicBezTo>
                  <a:cubicBezTo>
                    <a:pt x="741582" y="1462123"/>
                    <a:pt x="742306" y="1462123"/>
                    <a:pt x="742306" y="1462847"/>
                  </a:cubicBezTo>
                  <a:cubicBezTo>
                    <a:pt x="724926" y="1487469"/>
                    <a:pt x="700304" y="1481676"/>
                    <a:pt x="676406" y="1478055"/>
                  </a:cubicBezTo>
                  <a:cubicBezTo>
                    <a:pt x="608333" y="1467916"/>
                    <a:pt x="577917" y="1419396"/>
                    <a:pt x="572848" y="1359289"/>
                  </a:cubicBezTo>
                  <a:cubicBezTo>
                    <a:pt x="563434" y="1252110"/>
                    <a:pt x="595298" y="1164484"/>
                    <a:pt x="698856" y="1147104"/>
                  </a:cubicBezTo>
                  <a:cubicBezTo>
                    <a:pt x="726374" y="1142759"/>
                    <a:pt x="753893" y="1160139"/>
                    <a:pt x="780688" y="1144207"/>
                  </a:cubicBezTo>
                  <a:cubicBezTo>
                    <a:pt x="767653" y="1163760"/>
                    <a:pt x="749548" y="1173899"/>
                    <a:pt x="726374" y="1174623"/>
                  </a:cubicBezTo>
                  <a:cubicBezTo>
                    <a:pt x="712615" y="1175347"/>
                    <a:pt x="701028" y="1181140"/>
                    <a:pt x="689441" y="1187658"/>
                  </a:cubicBezTo>
                  <a:cubicBezTo>
                    <a:pt x="688717" y="1186934"/>
                    <a:pt x="688717" y="1186934"/>
                    <a:pt x="687993" y="1186209"/>
                  </a:cubicBezTo>
                  <a:cubicBezTo>
                    <a:pt x="691614" y="1179692"/>
                    <a:pt x="695959" y="1172450"/>
                    <a:pt x="700304" y="1162312"/>
                  </a:cubicBezTo>
                  <a:cubicBezTo>
                    <a:pt x="651060" y="1176795"/>
                    <a:pt x="611230" y="1200693"/>
                    <a:pt x="600367" y="1249213"/>
                  </a:cubicBezTo>
                  <a:cubicBezTo>
                    <a:pt x="590228" y="1297009"/>
                    <a:pt x="588780" y="1347702"/>
                    <a:pt x="594573" y="1396222"/>
                  </a:cubicBezTo>
                  <a:cubicBezTo>
                    <a:pt x="600367" y="1446191"/>
                    <a:pt x="629334" y="1459226"/>
                    <a:pt x="675682" y="1438225"/>
                  </a:cubicBezTo>
                  <a:cubicBezTo>
                    <a:pt x="685820" y="1433880"/>
                    <a:pt x="695235" y="1429535"/>
                    <a:pt x="705373" y="1425189"/>
                  </a:cubicBezTo>
                  <a:cubicBezTo>
                    <a:pt x="619196" y="1369428"/>
                    <a:pt x="606885" y="1265869"/>
                    <a:pt x="676406" y="1195624"/>
                  </a:cubicBezTo>
                  <a:cubicBezTo>
                    <a:pt x="677130" y="1195624"/>
                    <a:pt x="677854" y="1194900"/>
                    <a:pt x="677854" y="1194176"/>
                  </a:cubicBezTo>
                  <a:cubicBezTo>
                    <a:pt x="669888" y="1218798"/>
                    <a:pt x="661922" y="1244144"/>
                    <a:pt x="653232" y="1268766"/>
                  </a:cubicBezTo>
                  <a:cubicBezTo>
                    <a:pt x="638749" y="1312217"/>
                    <a:pt x="653956" y="1349150"/>
                    <a:pt x="676406" y="1384635"/>
                  </a:cubicBezTo>
                  <a:cubicBezTo>
                    <a:pt x="682199" y="1394050"/>
                    <a:pt x="690890" y="1396946"/>
                    <a:pt x="700304" y="1397671"/>
                  </a:cubicBezTo>
                  <a:cubicBezTo>
                    <a:pt x="737961" y="1401292"/>
                    <a:pt x="767653" y="1420120"/>
                    <a:pt x="794448" y="1444742"/>
                  </a:cubicBezTo>
                  <a:cubicBezTo>
                    <a:pt x="797344" y="1445467"/>
                    <a:pt x="799517" y="1445467"/>
                    <a:pt x="802414" y="1445467"/>
                  </a:cubicBezTo>
                  <a:cubicBezTo>
                    <a:pt x="879177" y="1472985"/>
                    <a:pt x="959561" y="1486021"/>
                    <a:pt x="1041393" y="1480951"/>
                  </a:cubicBezTo>
                  <a:cubicBezTo>
                    <a:pt x="1066740" y="1479503"/>
                    <a:pt x="1090638" y="1479503"/>
                    <a:pt x="1113812" y="1490366"/>
                  </a:cubicBezTo>
                  <a:cubicBezTo>
                    <a:pt x="1115260" y="1491090"/>
                    <a:pt x="1116708" y="1492538"/>
                    <a:pt x="1118157" y="1493262"/>
                  </a:cubicBezTo>
                  <a:cubicBezTo>
                    <a:pt x="1136985" y="1496159"/>
                    <a:pt x="1155090" y="1496159"/>
                    <a:pt x="1173919" y="1492538"/>
                  </a:cubicBezTo>
                  <a:cubicBezTo>
                    <a:pt x="1189851" y="1488918"/>
                    <a:pt x="1200713" y="1486021"/>
                    <a:pt x="1202162" y="1467916"/>
                  </a:cubicBezTo>
                  <a:cubicBezTo>
                    <a:pt x="1203610" y="1448363"/>
                    <a:pt x="1189851" y="1443294"/>
                    <a:pt x="1173195" y="1441846"/>
                  </a:cubicBezTo>
                  <a:cubicBezTo>
                    <a:pt x="1173195" y="1440397"/>
                    <a:pt x="1173195" y="1438949"/>
                    <a:pt x="1173195" y="1437501"/>
                  </a:cubicBezTo>
                  <a:cubicBezTo>
                    <a:pt x="1173919" y="1437501"/>
                    <a:pt x="1175367" y="1438225"/>
                    <a:pt x="1176091" y="1438225"/>
                  </a:cubicBezTo>
                  <a:cubicBezTo>
                    <a:pt x="1176815" y="1437501"/>
                    <a:pt x="1178264" y="1437501"/>
                    <a:pt x="1178988" y="1436776"/>
                  </a:cubicBezTo>
                  <a:cubicBezTo>
                    <a:pt x="1176815" y="1436776"/>
                    <a:pt x="1175367" y="1436776"/>
                    <a:pt x="1173195" y="1436052"/>
                  </a:cubicBezTo>
                  <a:cubicBezTo>
                    <a:pt x="1169574" y="1436052"/>
                    <a:pt x="1166677" y="1435328"/>
                    <a:pt x="1163056" y="1434604"/>
                  </a:cubicBezTo>
                  <a:cubicBezTo>
                    <a:pt x="1136985" y="1428810"/>
                    <a:pt x="1110191" y="1428086"/>
                    <a:pt x="1087741" y="1411430"/>
                  </a:cubicBezTo>
                  <a:cubicBezTo>
                    <a:pt x="1088465" y="1410706"/>
                    <a:pt x="1088465" y="1410706"/>
                    <a:pt x="1089190" y="1409982"/>
                  </a:cubicBezTo>
                  <a:cubicBezTo>
                    <a:pt x="1121053" y="1414327"/>
                    <a:pt x="1152917" y="1418672"/>
                    <a:pt x="1184057" y="1428810"/>
                  </a:cubicBezTo>
                  <a:cubicBezTo>
                    <a:pt x="1185506" y="1428810"/>
                    <a:pt x="1186230" y="1428086"/>
                    <a:pt x="1187678" y="1428086"/>
                  </a:cubicBezTo>
                  <a:cubicBezTo>
                    <a:pt x="1192023" y="1430983"/>
                    <a:pt x="1195644" y="1433880"/>
                    <a:pt x="1198541" y="1437501"/>
                  </a:cubicBezTo>
                  <a:cubicBezTo>
                    <a:pt x="1198541" y="1437501"/>
                    <a:pt x="1198541" y="1437501"/>
                    <a:pt x="1198541" y="1437501"/>
                  </a:cubicBezTo>
                  <a:cubicBezTo>
                    <a:pt x="1210852" y="1467192"/>
                    <a:pt x="1207955" y="1483848"/>
                    <a:pt x="1186954" y="1492538"/>
                  </a:cubicBezTo>
                  <a:cubicBezTo>
                    <a:pt x="1180436" y="1494711"/>
                    <a:pt x="1173195" y="1495435"/>
                    <a:pt x="1166677" y="1496883"/>
                  </a:cubicBezTo>
                  <a:cubicBezTo>
                    <a:pt x="1150021" y="1499780"/>
                    <a:pt x="1133365" y="1501228"/>
                    <a:pt x="1118881" y="1492538"/>
                  </a:cubicBezTo>
                  <a:cubicBezTo>
                    <a:pt x="1117433" y="1492538"/>
                    <a:pt x="1115260" y="1491814"/>
                    <a:pt x="1113812" y="1491814"/>
                  </a:cubicBezTo>
                  <a:cubicBezTo>
                    <a:pt x="1110915" y="1493987"/>
                    <a:pt x="1108742" y="1495435"/>
                    <a:pt x="1105846" y="1497608"/>
                  </a:cubicBezTo>
                  <a:cubicBezTo>
                    <a:pt x="1105122" y="1497608"/>
                    <a:pt x="1104397" y="1497608"/>
                    <a:pt x="1103673" y="1497608"/>
                  </a:cubicBezTo>
                  <a:cubicBezTo>
                    <a:pt x="1083396" y="1496883"/>
                    <a:pt x="1063119" y="1497608"/>
                    <a:pt x="1042842" y="1494711"/>
                  </a:cubicBezTo>
                  <a:cubicBezTo>
                    <a:pt x="1024013" y="1492538"/>
                    <a:pt x="1014599" y="1496883"/>
                    <a:pt x="1010978" y="1517161"/>
                  </a:cubicBezTo>
                  <a:cubicBezTo>
                    <a:pt x="1003012" y="1558439"/>
                    <a:pt x="1002288" y="1600441"/>
                    <a:pt x="1009530" y="1642444"/>
                  </a:cubicBezTo>
                  <a:cubicBezTo>
                    <a:pt x="1016047" y="1681550"/>
                    <a:pt x="1034876" y="1718483"/>
                    <a:pt x="1047911" y="1757589"/>
                  </a:cubicBezTo>
                  <a:cubicBezTo>
                    <a:pt x="1035600" y="1754692"/>
                    <a:pt x="1027634" y="1752520"/>
                    <a:pt x="1019668" y="1751071"/>
                  </a:cubicBezTo>
                  <a:cubicBezTo>
                    <a:pt x="1018944" y="1751795"/>
                    <a:pt x="1018220" y="1753244"/>
                    <a:pt x="1017495" y="1753968"/>
                  </a:cubicBezTo>
                  <a:cubicBezTo>
                    <a:pt x="1001563" y="1746726"/>
                    <a:pt x="985632" y="1740208"/>
                    <a:pt x="966803" y="1732967"/>
                  </a:cubicBezTo>
                  <a:cubicBezTo>
                    <a:pt x="984183" y="1725001"/>
                    <a:pt x="996494" y="1743105"/>
                    <a:pt x="1013150" y="1733691"/>
                  </a:cubicBezTo>
                  <a:cubicBezTo>
                    <a:pt x="996494" y="1707620"/>
                    <a:pt x="946526" y="1725001"/>
                    <a:pt x="946526" y="1681550"/>
                  </a:cubicBezTo>
                  <a:cubicBezTo>
                    <a:pt x="946526" y="1651134"/>
                    <a:pt x="931318" y="1620718"/>
                    <a:pt x="944353" y="1588130"/>
                  </a:cubicBezTo>
                  <a:cubicBezTo>
                    <a:pt x="959561" y="1597545"/>
                    <a:pt x="972596" y="1605511"/>
                    <a:pt x="986356" y="1614201"/>
                  </a:cubicBezTo>
                  <a:cubicBezTo>
                    <a:pt x="992149" y="1577268"/>
                    <a:pt x="921179" y="1571474"/>
                    <a:pt x="953043" y="1528748"/>
                  </a:cubicBezTo>
                  <a:cubicBezTo>
                    <a:pt x="971148" y="1528023"/>
                    <a:pt x="976217" y="1552645"/>
                    <a:pt x="997943" y="1546128"/>
                  </a:cubicBezTo>
                  <a:cubicBezTo>
                    <a:pt x="982011" y="1526575"/>
                    <a:pt x="976217" y="1496159"/>
                    <a:pt x="953767" y="1492538"/>
                  </a:cubicBezTo>
                  <a:cubicBezTo>
                    <a:pt x="935663" y="1489642"/>
                    <a:pt x="940008" y="1522954"/>
                    <a:pt x="924076" y="1536713"/>
                  </a:cubicBezTo>
                  <a:cubicBezTo>
                    <a:pt x="910317" y="1517885"/>
                    <a:pt x="896557" y="1497608"/>
                    <a:pt x="881349" y="1476606"/>
                  </a:cubicBezTo>
                  <a:cubicBezTo>
                    <a:pt x="874108" y="1494711"/>
                    <a:pt x="877004" y="1510643"/>
                    <a:pt x="885694" y="1520781"/>
                  </a:cubicBezTo>
                  <a:cubicBezTo>
                    <a:pt x="922628" y="1564232"/>
                    <a:pt x="923352" y="1615649"/>
                    <a:pt x="923352" y="1668514"/>
                  </a:cubicBezTo>
                  <a:cubicBezTo>
                    <a:pt x="924076" y="1735139"/>
                    <a:pt x="952319" y="1761934"/>
                    <a:pt x="1018944" y="1771348"/>
                  </a:cubicBezTo>
                  <a:cubicBezTo>
                    <a:pt x="1018944" y="1769900"/>
                    <a:pt x="1018944" y="1767727"/>
                    <a:pt x="1018944" y="1766279"/>
                  </a:cubicBezTo>
                  <a:cubicBezTo>
                    <a:pt x="1018944" y="1766279"/>
                    <a:pt x="1018944" y="1767003"/>
                    <a:pt x="1019668" y="1767003"/>
                  </a:cubicBezTo>
                  <a:cubicBezTo>
                    <a:pt x="1073982" y="1790177"/>
                    <a:pt x="1131916" y="1803937"/>
                    <a:pt x="1189851" y="1814799"/>
                  </a:cubicBezTo>
                  <a:cubicBezTo>
                    <a:pt x="1291236" y="1833628"/>
                    <a:pt x="1412899" y="1774969"/>
                    <a:pt x="1448384" y="1686619"/>
                  </a:cubicBezTo>
                  <a:cubicBezTo>
                    <a:pt x="1499801" y="1559163"/>
                    <a:pt x="1567874" y="1440397"/>
                    <a:pt x="1639568" y="1324528"/>
                  </a:cubicBezTo>
                  <a:cubicBezTo>
                    <a:pt x="1666362" y="1281077"/>
                    <a:pt x="1675777" y="1244868"/>
                    <a:pt x="1637395" y="1205038"/>
                  </a:cubicBezTo>
                  <a:cubicBezTo>
                    <a:pt x="1627981" y="1194900"/>
                    <a:pt x="1619290" y="1181864"/>
                    <a:pt x="1630153" y="1165932"/>
                  </a:cubicBezTo>
                  <a:cubicBezTo>
                    <a:pt x="1641016" y="1150000"/>
                    <a:pt x="1654051" y="1144207"/>
                    <a:pt x="1672156" y="1154346"/>
                  </a:cubicBezTo>
                  <a:cubicBezTo>
                    <a:pt x="1664190" y="1107274"/>
                    <a:pt x="1675777" y="1068892"/>
                    <a:pt x="1706916" y="1037028"/>
                  </a:cubicBezTo>
                  <a:cubicBezTo>
                    <a:pt x="1714158" y="1047167"/>
                    <a:pt x="1711986" y="1065995"/>
                    <a:pt x="1733711" y="1068892"/>
                  </a:cubicBezTo>
                  <a:cubicBezTo>
                    <a:pt x="1724297" y="1034131"/>
                    <a:pt x="1732987" y="1007337"/>
                    <a:pt x="1764127" y="989956"/>
                  </a:cubicBezTo>
                  <a:cubicBezTo>
                    <a:pt x="1771369" y="985611"/>
                    <a:pt x="1772817" y="976197"/>
                    <a:pt x="1775714" y="968231"/>
                  </a:cubicBezTo>
                  <a:cubicBezTo>
                    <a:pt x="1785128" y="937815"/>
                    <a:pt x="1795267" y="908124"/>
                    <a:pt x="1805405" y="878432"/>
                  </a:cubicBezTo>
                  <a:cubicBezTo>
                    <a:pt x="1825682" y="867570"/>
                    <a:pt x="1827131" y="851638"/>
                    <a:pt x="1819889" y="832085"/>
                  </a:cubicBezTo>
                  <a:cubicBezTo>
                    <a:pt x="1846683" y="735768"/>
                    <a:pt x="1841614" y="640177"/>
                    <a:pt x="1811923" y="545309"/>
                  </a:cubicBezTo>
                  <a:cubicBezTo>
                    <a:pt x="1788025" y="468546"/>
                    <a:pt x="1734435" y="424370"/>
                    <a:pt x="1656224" y="418577"/>
                  </a:cubicBezTo>
                  <a:cubicBezTo>
                    <a:pt x="1584530" y="413508"/>
                    <a:pt x="1509939" y="403369"/>
                    <a:pt x="1439693" y="429440"/>
                  </a:cubicBezTo>
                  <a:cubicBezTo>
                    <a:pt x="1536010" y="386713"/>
                    <a:pt x="1634498" y="387437"/>
                    <a:pt x="1738056" y="411335"/>
                  </a:cubicBezTo>
                  <a:cubicBezTo>
                    <a:pt x="1732263" y="390334"/>
                    <a:pt x="1719228" y="380919"/>
                    <a:pt x="1708365" y="370057"/>
                  </a:cubicBezTo>
                  <a:cubicBezTo>
                    <a:pt x="1657672" y="320088"/>
                    <a:pt x="1597565" y="280982"/>
                    <a:pt x="1535285" y="246222"/>
                  </a:cubicBezTo>
                  <a:cubicBezTo>
                    <a:pt x="1499076" y="225945"/>
                    <a:pt x="1466488" y="201322"/>
                    <a:pt x="1437521" y="170907"/>
                  </a:cubicBezTo>
                  <a:cubicBezTo>
                    <a:pt x="1379586" y="110076"/>
                    <a:pt x="1380311" y="110076"/>
                    <a:pt x="1309341" y="158596"/>
                  </a:cubicBezTo>
                  <a:cubicBezTo>
                    <a:pt x="1303547" y="162217"/>
                    <a:pt x="1294857" y="175252"/>
                    <a:pt x="1289788" y="161492"/>
                  </a:cubicBezTo>
                  <a:cubicBezTo>
                    <a:pt x="1281822" y="139043"/>
                    <a:pt x="1269511" y="154975"/>
                    <a:pt x="1260096" y="155699"/>
                  </a:cubicBezTo>
                  <a:cubicBezTo>
                    <a:pt x="1264441" y="138319"/>
                    <a:pt x="1274580" y="125283"/>
                    <a:pt x="1286891" y="111524"/>
                  </a:cubicBezTo>
                  <a:cubicBezTo>
                    <a:pt x="1313686" y="81108"/>
                    <a:pt x="1318031" y="44175"/>
                    <a:pt x="1312237" y="0"/>
                  </a:cubicBezTo>
                  <a:cubicBezTo>
                    <a:pt x="1301375" y="11587"/>
                    <a:pt x="1293409" y="17380"/>
                    <a:pt x="1286891" y="25346"/>
                  </a:cubicBezTo>
                  <a:cubicBezTo>
                    <a:pt x="1206507" y="122387"/>
                    <a:pt x="1105846" y="162217"/>
                    <a:pt x="982735" y="147009"/>
                  </a:cubicBezTo>
                  <a:cubicBezTo>
                    <a:pt x="954492" y="143388"/>
                    <a:pt x="931318" y="134698"/>
                    <a:pt x="911041" y="113696"/>
                  </a:cubicBezTo>
                  <a:cubicBezTo>
                    <a:pt x="904523" y="106455"/>
                    <a:pt x="900902" y="93419"/>
                    <a:pt x="884970" y="95592"/>
                  </a:cubicBezTo>
                  <a:cubicBezTo>
                    <a:pt x="884970" y="118042"/>
                    <a:pt x="885694" y="141215"/>
                    <a:pt x="884970" y="163665"/>
                  </a:cubicBezTo>
                  <a:cubicBezTo>
                    <a:pt x="884970" y="175976"/>
                    <a:pt x="887143" y="182494"/>
                    <a:pt x="900178" y="183942"/>
                  </a:cubicBezTo>
                  <a:cubicBezTo>
                    <a:pt x="958837" y="191184"/>
                    <a:pt x="1018220" y="207116"/>
                    <a:pt x="1078327" y="196977"/>
                  </a:cubicBezTo>
                  <a:cubicBezTo>
                    <a:pt x="1136985" y="186839"/>
                    <a:pt x="1195644" y="173079"/>
                    <a:pt x="1254303" y="160768"/>
                  </a:cubicBezTo>
                  <a:cubicBezTo>
                    <a:pt x="1241992" y="175976"/>
                    <a:pt x="1223163" y="178873"/>
                    <a:pt x="1206507" y="182494"/>
                  </a:cubicBezTo>
                  <a:cubicBezTo>
                    <a:pt x="1115260" y="203495"/>
                    <a:pt x="1024013" y="217254"/>
                    <a:pt x="930594" y="193356"/>
                  </a:cubicBezTo>
                  <a:cubicBezTo>
                    <a:pt x="892936" y="183218"/>
                    <a:pt x="880625" y="194805"/>
                    <a:pt x="872659" y="232462"/>
                  </a:cubicBezTo>
                  <a:cubicBezTo>
                    <a:pt x="864693" y="270120"/>
                    <a:pt x="857451" y="308501"/>
                    <a:pt x="850210" y="346159"/>
                  </a:cubicBezTo>
                  <a:cubicBezTo>
                    <a:pt x="840795" y="393955"/>
                    <a:pt x="842968" y="394679"/>
                    <a:pt x="890764" y="394679"/>
                  </a:cubicBezTo>
                  <a:cubicBezTo>
                    <a:pt x="981286" y="394679"/>
                    <a:pt x="1068188" y="375126"/>
                    <a:pt x="1155090" y="357746"/>
                  </a:cubicBezTo>
                  <a:cubicBezTo>
                    <a:pt x="1163056" y="357021"/>
                    <a:pt x="1170298" y="356297"/>
                    <a:pt x="1177540" y="354849"/>
                  </a:cubicBezTo>
                  <a:cubicBezTo>
                    <a:pt x="1188402" y="351228"/>
                    <a:pt x="1199989" y="349056"/>
                    <a:pt x="1210852" y="346883"/>
                  </a:cubicBezTo>
                  <a:cubicBezTo>
                    <a:pt x="1221715" y="343986"/>
                    <a:pt x="1231853" y="340365"/>
                    <a:pt x="1241268" y="337469"/>
                  </a:cubicBezTo>
                  <a:cubicBezTo>
                    <a:pt x="1232577" y="341814"/>
                    <a:pt x="1222439" y="344710"/>
                    <a:pt x="1210852" y="346883"/>
                  </a:cubicBezTo>
                  <a:cubicBezTo>
                    <a:pt x="1200713" y="349780"/>
                    <a:pt x="1189127" y="352676"/>
                    <a:pt x="1177540" y="354849"/>
                  </a:cubicBezTo>
                  <a:cubicBezTo>
                    <a:pt x="1169574" y="357021"/>
                    <a:pt x="1162332" y="360642"/>
                    <a:pt x="1155090" y="364988"/>
                  </a:cubicBezTo>
                  <a:cubicBezTo>
                    <a:pt x="1071809" y="388886"/>
                    <a:pt x="987804" y="415680"/>
                    <a:pt x="900178" y="413508"/>
                  </a:cubicBezTo>
                  <a:cubicBezTo>
                    <a:pt x="853830" y="412059"/>
                    <a:pt x="830657" y="430888"/>
                    <a:pt x="809655" y="469270"/>
                  </a:cubicBezTo>
                  <a:cubicBezTo>
                    <a:pt x="735789" y="607588"/>
                    <a:pt x="724926" y="761115"/>
                    <a:pt x="710442" y="912469"/>
                  </a:cubicBezTo>
                  <a:cubicBezTo>
                    <a:pt x="708270" y="931298"/>
                    <a:pt x="732892" y="942160"/>
                    <a:pt x="751721" y="932022"/>
                  </a:cubicBezTo>
                  <a:cubicBezTo>
                    <a:pt x="761859" y="926953"/>
                    <a:pt x="765480" y="916090"/>
                    <a:pt x="771274" y="906675"/>
                  </a:cubicBezTo>
                  <a:cubicBezTo>
                    <a:pt x="853106" y="770529"/>
                    <a:pt x="942905" y="639452"/>
                    <a:pt x="1042118" y="514893"/>
                  </a:cubicBezTo>
                  <a:cubicBezTo>
                    <a:pt x="1058774" y="494616"/>
                    <a:pt x="1076878" y="477236"/>
                    <a:pt x="1100052" y="464200"/>
                  </a:cubicBezTo>
                  <a:cubicBezTo>
                    <a:pt x="982011" y="612658"/>
                    <a:pt x="863245" y="759667"/>
                    <a:pt x="777067" y="932746"/>
                  </a:cubicBezTo>
                  <a:cubicBezTo>
                    <a:pt x="803862" y="934919"/>
                    <a:pt x="825587" y="937815"/>
                    <a:pt x="847313" y="938539"/>
                  </a:cubicBezTo>
                  <a:cubicBezTo>
                    <a:pt x="958113" y="942884"/>
                    <a:pt x="1068912" y="960265"/>
                    <a:pt x="1179712" y="934194"/>
                  </a:cubicBezTo>
                  <a:cubicBezTo>
                    <a:pt x="1209404" y="926953"/>
                    <a:pt x="1225336" y="914641"/>
                    <a:pt x="1230405" y="883502"/>
                  </a:cubicBezTo>
                  <a:cubicBezTo>
                    <a:pt x="1242716" y="808911"/>
                    <a:pt x="1232577" y="737217"/>
                    <a:pt x="1207955" y="660454"/>
                  </a:cubicBezTo>
                  <a:cubicBezTo>
                    <a:pt x="1234750" y="686524"/>
                    <a:pt x="1242716" y="720561"/>
                    <a:pt x="1268787" y="742286"/>
                  </a:cubicBezTo>
                  <a:cubicBezTo>
                    <a:pt x="1279649" y="656109"/>
                    <a:pt x="1282546" y="572828"/>
                    <a:pt x="1326721" y="499685"/>
                  </a:cubicBezTo>
                  <a:cubicBezTo>
                    <a:pt x="1304996" y="616279"/>
                    <a:pt x="1295581" y="734320"/>
                    <a:pt x="1260821" y="852362"/>
                  </a:cubicBezTo>
                  <a:cubicBezTo>
                    <a:pt x="1282546" y="845120"/>
                    <a:pt x="1297030" y="839326"/>
                    <a:pt x="1319479" y="831360"/>
                  </a:cubicBezTo>
                  <a:cubicBezTo>
                    <a:pt x="1282546" y="889295"/>
                    <a:pt x="1278201" y="953747"/>
                    <a:pt x="1232577" y="998646"/>
                  </a:cubicBezTo>
                  <a:cubicBezTo>
                    <a:pt x="1226784" y="1004440"/>
                    <a:pt x="1217370" y="1010233"/>
                    <a:pt x="1220266" y="1024717"/>
                  </a:cubicBezTo>
                  <a:cubicBezTo>
                    <a:pt x="1284719" y="991405"/>
                    <a:pt x="1350619" y="1005888"/>
                    <a:pt x="1415795" y="1016751"/>
                  </a:cubicBezTo>
                  <a:cubicBezTo>
                    <a:pt x="1416520" y="1016751"/>
                    <a:pt x="1416520" y="1016027"/>
                    <a:pt x="1417244" y="1016027"/>
                  </a:cubicBezTo>
                  <a:cubicBezTo>
                    <a:pt x="1417244" y="1018199"/>
                    <a:pt x="1416520" y="1020372"/>
                    <a:pt x="1416520" y="1021820"/>
                  </a:cubicBezTo>
                  <a:cubicBezTo>
                    <a:pt x="1475903" y="1039201"/>
                    <a:pt x="1531664" y="1065271"/>
                    <a:pt x="1584530" y="1094963"/>
                  </a:cubicBezTo>
                  <a:cubicBezTo>
                    <a:pt x="1584530" y="1095687"/>
                    <a:pt x="1584530" y="1096411"/>
                    <a:pt x="1584530" y="1097135"/>
                  </a:cubicBezTo>
                  <a:cubicBezTo>
                    <a:pt x="1591772" y="1109446"/>
                    <a:pt x="1619290" y="1113067"/>
                    <a:pt x="1601186" y="1136241"/>
                  </a:cubicBezTo>
                  <a:cubicBezTo>
                    <a:pt x="1585978" y="1155794"/>
                    <a:pt x="1570770" y="1149276"/>
                    <a:pt x="1554114" y="1138413"/>
                  </a:cubicBezTo>
                  <a:cubicBezTo>
                    <a:pt x="1494007" y="1097859"/>
                    <a:pt x="1425210" y="1077582"/>
                    <a:pt x="1356413" y="1059478"/>
                  </a:cubicBezTo>
                  <a:cubicBezTo>
                    <a:pt x="1341205" y="1055857"/>
                    <a:pt x="1304996" y="1071065"/>
                    <a:pt x="1315858" y="1029062"/>
                  </a:cubicBezTo>
                  <a:cubicBezTo>
                    <a:pt x="1316583" y="1027614"/>
                    <a:pt x="1313686" y="1025441"/>
                    <a:pt x="1311513" y="1023993"/>
                  </a:cubicBezTo>
                  <a:cubicBezTo>
                    <a:pt x="1292685" y="1011682"/>
                    <a:pt x="1236198" y="1026889"/>
                    <a:pt x="1223887" y="1047891"/>
                  </a:cubicBezTo>
                  <a:cubicBezTo>
                    <a:pt x="1215921" y="1060926"/>
                    <a:pt x="1210852" y="1076134"/>
                    <a:pt x="1202162" y="1089169"/>
                  </a:cubicBezTo>
                  <a:cubicBezTo>
                    <a:pt x="1188402" y="1109446"/>
                    <a:pt x="1194196" y="1116688"/>
                    <a:pt x="1215921" y="1123930"/>
                  </a:cubicBezTo>
                  <a:cubicBezTo>
                    <a:pt x="1265890" y="1140586"/>
                    <a:pt x="1265890" y="1141310"/>
                    <a:pt x="1282546" y="1184761"/>
                  </a:cubicBezTo>
                  <a:cubicBezTo>
                    <a:pt x="1236923" y="1127551"/>
                    <a:pt x="1173919" y="1128275"/>
                    <a:pt x="1122502" y="1107274"/>
                  </a:cubicBezTo>
                  <a:cubicBezTo>
                    <a:pt x="1124674" y="1094963"/>
                    <a:pt x="1135537" y="1095687"/>
                    <a:pt x="1142055" y="1090618"/>
                  </a:cubicBezTo>
                  <a:cubicBezTo>
                    <a:pt x="1150021" y="1084824"/>
                    <a:pt x="1158711" y="1080479"/>
                    <a:pt x="1166677" y="1075410"/>
                  </a:cubicBezTo>
                  <a:cubicBezTo>
                    <a:pt x="1181161" y="1065995"/>
                    <a:pt x="1189851" y="1050788"/>
                    <a:pt x="1186230" y="1035580"/>
                  </a:cubicBezTo>
                  <a:cubicBezTo>
                    <a:pt x="1181885" y="1017475"/>
                    <a:pt x="1163056" y="1022544"/>
                    <a:pt x="1149297" y="1023269"/>
                  </a:cubicBezTo>
                  <a:cubicBezTo>
                    <a:pt x="1027634" y="1028338"/>
                    <a:pt x="911765" y="1051512"/>
                    <a:pt x="809655" y="1123206"/>
                  </a:cubicBezTo>
                  <a:cubicBezTo>
                    <a:pt x="800241" y="1129723"/>
                    <a:pt x="791551" y="1139862"/>
                    <a:pt x="778516" y="1139862"/>
                  </a:cubicBezTo>
                  <a:cubicBezTo>
                    <a:pt x="777791" y="1140586"/>
                    <a:pt x="776343" y="1140586"/>
                    <a:pt x="775619" y="1140586"/>
                  </a:cubicBezTo>
                  <a:cubicBezTo>
                    <a:pt x="776343" y="1136241"/>
                    <a:pt x="761859" y="1132620"/>
                    <a:pt x="774170" y="1126102"/>
                  </a:cubicBezTo>
                  <a:cubicBezTo>
                    <a:pt x="819070" y="1102204"/>
                    <a:pt x="863969" y="1077582"/>
                    <a:pt x="908144" y="1053684"/>
                  </a:cubicBezTo>
                  <a:cubicBezTo>
                    <a:pt x="916110" y="1049339"/>
                    <a:pt x="932042" y="1046442"/>
                    <a:pt x="928421" y="1036304"/>
                  </a:cubicBezTo>
                  <a:cubicBezTo>
                    <a:pt x="917558" y="1001543"/>
                    <a:pt x="945077" y="1013130"/>
                    <a:pt x="956664" y="1012406"/>
                  </a:cubicBezTo>
                  <a:cubicBezTo>
                    <a:pt x="1018944" y="1010233"/>
                    <a:pt x="1082672" y="1010958"/>
                    <a:pt x="1144952" y="1010233"/>
                  </a:cubicBezTo>
                  <a:cubicBezTo>
                    <a:pt x="1198541" y="1010233"/>
                    <a:pt x="1203610" y="1005164"/>
                    <a:pt x="1207231" y="947230"/>
                  </a:cubicBezTo>
                  <a:cubicBezTo>
                    <a:pt x="1171746" y="955920"/>
                    <a:pt x="1131916" y="949402"/>
                    <a:pt x="1107294" y="992129"/>
                  </a:cubicBezTo>
                  <a:cubicBezTo>
                    <a:pt x="1094259" y="1015303"/>
                    <a:pt x="1062395" y="1005164"/>
                    <a:pt x="1051532" y="978369"/>
                  </a:cubicBezTo>
                  <a:cubicBezTo>
                    <a:pt x="1046463" y="965334"/>
                    <a:pt x="1037773" y="960265"/>
                    <a:pt x="1024013" y="960265"/>
                  </a:cubicBezTo>
                  <a:cubicBezTo>
                    <a:pt x="1004460" y="959541"/>
                    <a:pt x="999391" y="976197"/>
                    <a:pt x="989252" y="988508"/>
                  </a:cubicBezTo>
                  <a:cubicBezTo>
                    <a:pt x="976217" y="1003716"/>
                    <a:pt x="963906" y="1012406"/>
                    <a:pt x="949422" y="990680"/>
                  </a:cubicBezTo>
                  <a:cubicBezTo>
                    <a:pt x="917558" y="942884"/>
                    <a:pt x="901626" y="942160"/>
                    <a:pt x="865417" y="984163"/>
                  </a:cubicBezTo>
                  <a:cubicBezTo>
                    <a:pt x="862521" y="987059"/>
                    <a:pt x="857451" y="989232"/>
                    <a:pt x="852382" y="992853"/>
                  </a:cubicBezTo>
                  <a:cubicBezTo>
                    <a:pt x="848037" y="978369"/>
                    <a:pt x="845140" y="966058"/>
                    <a:pt x="840071" y="949402"/>
                  </a:cubicBezTo>
                  <a:cubicBezTo>
                    <a:pt x="808207" y="987784"/>
                    <a:pt x="771274" y="1003716"/>
                    <a:pt x="724926" y="1002267"/>
                  </a:cubicBezTo>
                  <a:cubicBezTo>
                    <a:pt x="769101" y="1005888"/>
                    <a:pt x="814000" y="1008785"/>
                    <a:pt x="858176" y="1012406"/>
                  </a:cubicBezTo>
                  <a:cubicBezTo>
                    <a:pt x="861072" y="1029786"/>
                    <a:pt x="852382" y="1042097"/>
                    <a:pt x="843692" y="1053684"/>
                  </a:cubicBezTo>
                  <a:cubicBezTo>
                    <a:pt x="832829" y="1067444"/>
                    <a:pt x="820518" y="1086997"/>
                    <a:pt x="801689" y="1082652"/>
                  </a:cubicBezTo>
                  <a:cubicBezTo>
                    <a:pt x="786482" y="1079755"/>
                    <a:pt x="798793" y="1055857"/>
                    <a:pt x="787206" y="1039925"/>
                  </a:cubicBezTo>
                  <a:cubicBezTo>
                    <a:pt x="768377" y="1068168"/>
                    <a:pt x="730720" y="1079031"/>
                    <a:pt x="734340" y="1121033"/>
                  </a:cubicBezTo>
                  <a:cubicBezTo>
                    <a:pt x="735065" y="1128275"/>
                    <a:pt x="729995" y="1128275"/>
                    <a:pt x="725650" y="1128275"/>
                  </a:cubicBezTo>
                  <a:cubicBezTo>
                    <a:pt x="696683" y="1126827"/>
                    <a:pt x="665543" y="1138413"/>
                    <a:pt x="638749" y="1119585"/>
                  </a:cubicBezTo>
                  <a:cubicBezTo>
                    <a:pt x="685096" y="1119585"/>
                    <a:pt x="685096" y="1115240"/>
                    <a:pt x="684372" y="1059478"/>
                  </a:cubicBezTo>
                  <a:cubicBezTo>
                    <a:pt x="684372" y="1044994"/>
                    <a:pt x="685096" y="1029786"/>
                    <a:pt x="684372" y="1015303"/>
                  </a:cubicBezTo>
                  <a:cubicBezTo>
                    <a:pt x="683648" y="998646"/>
                    <a:pt x="690165" y="970403"/>
                    <a:pt x="656853" y="993577"/>
                  </a:cubicBezTo>
                  <a:cubicBezTo>
                    <a:pt x="648887" y="1000095"/>
                    <a:pt x="644542" y="990680"/>
                    <a:pt x="639473" y="987059"/>
                  </a:cubicBezTo>
                  <a:cubicBezTo>
                    <a:pt x="628610" y="979818"/>
                    <a:pt x="623541" y="965334"/>
                    <a:pt x="607609" y="964610"/>
                  </a:cubicBezTo>
                  <a:cubicBezTo>
                    <a:pt x="595298" y="977645"/>
                    <a:pt x="611230" y="995750"/>
                    <a:pt x="599643" y="1009509"/>
                  </a:cubicBezTo>
                  <a:cubicBezTo>
                    <a:pt x="580814" y="1003716"/>
                    <a:pt x="559813" y="1001543"/>
                    <a:pt x="548226" y="983439"/>
                  </a:cubicBezTo>
                  <a:cubicBezTo>
                    <a:pt x="542432" y="974749"/>
                    <a:pt x="538087" y="972576"/>
                    <a:pt x="528673" y="977645"/>
                  </a:cubicBezTo>
                  <a:cubicBezTo>
                    <a:pt x="519983" y="982714"/>
                    <a:pt x="512017" y="987059"/>
                    <a:pt x="514189" y="1000095"/>
                  </a:cubicBezTo>
                  <a:cubicBezTo>
                    <a:pt x="517810" y="1024717"/>
                    <a:pt x="524328" y="1048615"/>
                    <a:pt x="522879" y="1073237"/>
                  </a:cubicBezTo>
                  <a:cubicBezTo>
                    <a:pt x="521431" y="1100756"/>
                    <a:pt x="531570" y="1116688"/>
                    <a:pt x="554019" y="1123930"/>
                  </a:cubicBezTo>
                  <a:cubicBezTo>
                    <a:pt x="535191" y="1129723"/>
                    <a:pt x="519259" y="1142034"/>
                    <a:pt x="505499" y="1157966"/>
                  </a:cubicBezTo>
                  <a:cubicBezTo>
                    <a:pt x="500430" y="1163760"/>
                    <a:pt x="497533" y="1178968"/>
                    <a:pt x="484498" y="1168105"/>
                  </a:cubicBezTo>
                  <a:cubicBezTo>
                    <a:pt x="470738" y="1156518"/>
                    <a:pt x="483774" y="1150725"/>
                    <a:pt x="490291" y="1142759"/>
                  </a:cubicBezTo>
                  <a:cubicBezTo>
                    <a:pt x="509844" y="1118136"/>
                    <a:pt x="521431" y="1088445"/>
                    <a:pt x="514913" y="1057305"/>
                  </a:cubicBezTo>
                  <a:cubicBezTo>
                    <a:pt x="505499" y="1007337"/>
                    <a:pt x="496085" y="957368"/>
                    <a:pt x="474359" y="910296"/>
                  </a:cubicBezTo>
                  <a:cubicBezTo>
                    <a:pt x="465669" y="891468"/>
                    <a:pt x="462048" y="871190"/>
                    <a:pt x="459876" y="842947"/>
                  </a:cubicBezTo>
                  <a:cubicBezTo>
                    <a:pt x="485946" y="884226"/>
                    <a:pt x="488843" y="925504"/>
                    <a:pt x="509844" y="968955"/>
                  </a:cubicBezTo>
                  <a:cubicBezTo>
                    <a:pt x="521431" y="882777"/>
                    <a:pt x="517810" y="806014"/>
                    <a:pt x="501154" y="729251"/>
                  </a:cubicBezTo>
                  <a:cubicBezTo>
                    <a:pt x="500430" y="723457"/>
                    <a:pt x="496085" y="717664"/>
                    <a:pt x="492464" y="720561"/>
                  </a:cubicBezTo>
                  <a:cubicBezTo>
                    <a:pt x="475083" y="734320"/>
                    <a:pt x="460600" y="714043"/>
                    <a:pt x="444668" y="716940"/>
                  </a:cubicBezTo>
                  <a:cubicBezTo>
                    <a:pt x="443944" y="716940"/>
                    <a:pt x="443219" y="717664"/>
                    <a:pt x="442495" y="719112"/>
                  </a:cubicBezTo>
                  <a:cubicBezTo>
                    <a:pt x="441771" y="720561"/>
                    <a:pt x="442495" y="722009"/>
                    <a:pt x="444668" y="722733"/>
                  </a:cubicBezTo>
                  <a:cubicBezTo>
                    <a:pt x="469290" y="756770"/>
                    <a:pt x="443219" y="786461"/>
                    <a:pt x="433805" y="814704"/>
                  </a:cubicBezTo>
                  <a:cubicBezTo>
                    <a:pt x="428736" y="829912"/>
                    <a:pt x="405562" y="807463"/>
                    <a:pt x="389630" y="806738"/>
                  </a:cubicBezTo>
                  <a:cubicBezTo>
                    <a:pt x="377319" y="806014"/>
                    <a:pt x="366456" y="794427"/>
                    <a:pt x="350524" y="803117"/>
                  </a:cubicBezTo>
                  <a:cubicBezTo>
                    <a:pt x="373698" y="817601"/>
                    <a:pt x="386733" y="836430"/>
                    <a:pt x="380216" y="864673"/>
                  </a:cubicBezTo>
                  <a:cubicBezTo>
                    <a:pt x="376595" y="880605"/>
                    <a:pt x="389630" y="887847"/>
                    <a:pt x="401941" y="894364"/>
                  </a:cubicBezTo>
                  <a:cubicBezTo>
                    <a:pt x="411355" y="898709"/>
                    <a:pt x="422218" y="902330"/>
                    <a:pt x="430184" y="908848"/>
                  </a:cubicBezTo>
                  <a:cubicBezTo>
                    <a:pt x="441771" y="918986"/>
                    <a:pt x="446840" y="935643"/>
                    <a:pt x="439599" y="948678"/>
                  </a:cubicBezTo>
                  <a:cubicBezTo>
                    <a:pt x="433081" y="960989"/>
                    <a:pt x="420046" y="950126"/>
                    <a:pt x="410631" y="947230"/>
                  </a:cubicBezTo>
                  <a:cubicBezTo>
                    <a:pt x="372974" y="935643"/>
                    <a:pt x="335316" y="922607"/>
                    <a:pt x="296211" y="911745"/>
                  </a:cubicBezTo>
                  <a:cubicBezTo>
                    <a:pt x="217999" y="890743"/>
                    <a:pt x="93440" y="942160"/>
                    <a:pt x="88370" y="1031235"/>
                  </a:cubicBezTo>
                  <a:cubicBezTo>
                    <a:pt x="84750" y="1096411"/>
                    <a:pt x="62300" y="1157242"/>
                    <a:pt x="34781" y="1216625"/>
                  </a:cubicBezTo>
                  <a:cubicBezTo>
                    <a:pt x="18125" y="1252834"/>
                    <a:pt x="-704" y="1290492"/>
                    <a:pt x="20" y="1327425"/>
                  </a:cubicBezTo>
                  <a:cubicBezTo>
                    <a:pt x="1469" y="1435328"/>
                    <a:pt x="46368" y="1532368"/>
                    <a:pt x="167306" y="1563508"/>
                  </a:cubicBezTo>
                  <a:cubicBezTo>
                    <a:pt x="172375" y="1564957"/>
                    <a:pt x="178169" y="1571474"/>
                    <a:pt x="186859" y="1574371"/>
                  </a:cubicBezTo>
                  <a:close/>
                  <a:moveTo>
                    <a:pt x="724926" y="1504125"/>
                  </a:moveTo>
                  <a:cubicBezTo>
                    <a:pt x="729271" y="1542507"/>
                    <a:pt x="749548" y="1570026"/>
                    <a:pt x="782136" y="1591027"/>
                  </a:cubicBezTo>
                  <a:cubicBezTo>
                    <a:pt x="800965" y="1603338"/>
                    <a:pt x="800241" y="1628684"/>
                    <a:pt x="797344" y="1651134"/>
                  </a:cubicBezTo>
                  <a:cubicBezTo>
                    <a:pt x="782861" y="1654755"/>
                    <a:pt x="772722" y="1643168"/>
                    <a:pt x="759687" y="1643168"/>
                  </a:cubicBezTo>
                  <a:cubicBezTo>
                    <a:pt x="748824" y="1652582"/>
                    <a:pt x="771274" y="1665618"/>
                    <a:pt x="755342" y="1675756"/>
                  </a:cubicBezTo>
                  <a:cubicBezTo>
                    <a:pt x="725650" y="1622167"/>
                    <a:pt x="717684" y="1564957"/>
                    <a:pt x="724926" y="1504125"/>
                  </a:cubicBezTo>
                  <a:close/>
                  <a:moveTo>
                    <a:pt x="1478075" y="820498"/>
                  </a:moveTo>
                  <a:cubicBezTo>
                    <a:pt x="1576564" y="836430"/>
                    <a:pt x="1665638" y="866121"/>
                    <a:pt x="1727194" y="950126"/>
                  </a:cubicBezTo>
                  <a:cubicBezTo>
                    <a:pt x="1732263" y="957368"/>
                    <a:pt x="1752540" y="967507"/>
                    <a:pt x="1732263" y="981266"/>
                  </a:cubicBezTo>
                  <a:cubicBezTo>
                    <a:pt x="1717779" y="991405"/>
                    <a:pt x="1705468" y="994301"/>
                    <a:pt x="1691709" y="979093"/>
                  </a:cubicBezTo>
                  <a:cubicBezTo>
                    <a:pt x="1675052" y="961713"/>
                    <a:pt x="1659120" y="943609"/>
                    <a:pt x="1636671" y="932746"/>
                  </a:cubicBezTo>
                  <a:cubicBezTo>
                    <a:pt x="1636671" y="931298"/>
                    <a:pt x="1636671" y="929849"/>
                    <a:pt x="1636671" y="929125"/>
                  </a:cubicBezTo>
                  <a:cubicBezTo>
                    <a:pt x="1635222" y="927677"/>
                    <a:pt x="1633050" y="926953"/>
                    <a:pt x="1631602" y="925504"/>
                  </a:cubicBezTo>
                  <a:cubicBezTo>
                    <a:pt x="1625084" y="920435"/>
                    <a:pt x="1617842" y="916090"/>
                    <a:pt x="1610600" y="911745"/>
                  </a:cubicBezTo>
                  <a:cubicBezTo>
                    <a:pt x="1610600" y="911745"/>
                    <a:pt x="1610600" y="911745"/>
                    <a:pt x="1610600" y="911745"/>
                  </a:cubicBezTo>
                  <a:cubicBezTo>
                    <a:pt x="1606979" y="909572"/>
                    <a:pt x="1603359" y="907400"/>
                    <a:pt x="1599738" y="905227"/>
                  </a:cubicBezTo>
                  <a:cubicBezTo>
                    <a:pt x="1599738" y="905227"/>
                    <a:pt x="1599738" y="905227"/>
                    <a:pt x="1599738" y="905227"/>
                  </a:cubicBezTo>
                  <a:cubicBezTo>
                    <a:pt x="1596117" y="903054"/>
                    <a:pt x="1592496" y="901606"/>
                    <a:pt x="1588875" y="899434"/>
                  </a:cubicBezTo>
                  <a:cubicBezTo>
                    <a:pt x="1588875" y="899434"/>
                    <a:pt x="1588875" y="899434"/>
                    <a:pt x="1588875" y="899434"/>
                  </a:cubicBezTo>
                  <a:cubicBezTo>
                    <a:pt x="1585254" y="897985"/>
                    <a:pt x="1581633" y="895813"/>
                    <a:pt x="1578012" y="894364"/>
                  </a:cubicBezTo>
                  <a:cubicBezTo>
                    <a:pt x="1578012" y="894364"/>
                    <a:pt x="1578012" y="894364"/>
                    <a:pt x="1577288" y="894364"/>
                  </a:cubicBezTo>
                  <a:cubicBezTo>
                    <a:pt x="1573667" y="892916"/>
                    <a:pt x="1570046" y="891468"/>
                    <a:pt x="1567149" y="890019"/>
                  </a:cubicBezTo>
                  <a:cubicBezTo>
                    <a:pt x="1567149" y="890019"/>
                    <a:pt x="1566425" y="890019"/>
                    <a:pt x="1566425" y="890019"/>
                  </a:cubicBezTo>
                  <a:cubicBezTo>
                    <a:pt x="1562804" y="888571"/>
                    <a:pt x="1559908" y="887123"/>
                    <a:pt x="1556287" y="885674"/>
                  </a:cubicBezTo>
                  <a:cubicBezTo>
                    <a:pt x="1555562" y="885674"/>
                    <a:pt x="1555562" y="885674"/>
                    <a:pt x="1554838" y="884950"/>
                  </a:cubicBezTo>
                  <a:cubicBezTo>
                    <a:pt x="1551217" y="883502"/>
                    <a:pt x="1548321" y="882777"/>
                    <a:pt x="1544700" y="881329"/>
                  </a:cubicBezTo>
                  <a:cubicBezTo>
                    <a:pt x="1543976" y="881329"/>
                    <a:pt x="1543251" y="881329"/>
                    <a:pt x="1543251" y="880605"/>
                  </a:cubicBezTo>
                  <a:cubicBezTo>
                    <a:pt x="1540355" y="879881"/>
                    <a:pt x="1536734" y="878432"/>
                    <a:pt x="1533837" y="877708"/>
                  </a:cubicBezTo>
                  <a:cubicBezTo>
                    <a:pt x="1533113" y="877708"/>
                    <a:pt x="1532389" y="876984"/>
                    <a:pt x="1531664" y="876984"/>
                  </a:cubicBezTo>
                  <a:cubicBezTo>
                    <a:pt x="1528768" y="876260"/>
                    <a:pt x="1525147" y="875536"/>
                    <a:pt x="1522250" y="874811"/>
                  </a:cubicBezTo>
                  <a:cubicBezTo>
                    <a:pt x="1521526" y="874811"/>
                    <a:pt x="1520078" y="874087"/>
                    <a:pt x="1519353" y="874087"/>
                  </a:cubicBezTo>
                  <a:cubicBezTo>
                    <a:pt x="1516457" y="873363"/>
                    <a:pt x="1513560" y="872639"/>
                    <a:pt x="1510663" y="871915"/>
                  </a:cubicBezTo>
                  <a:cubicBezTo>
                    <a:pt x="1509215" y="871915"/>
                    <a:pt x="1508491" y="871190"/>
                    <a:pt x="1507042" y="871190"/>
                  </a:cubicBezTo>
                  <a:cubicBezTo>
                    <a:pt x="1504146" y="870466"/>
                    <a:pt x="1501249" y="870466"/>
                    <a:pt x="1499076" y="869742"/>
                  </a:cubicBezTo>
                  <a:cubicBezTo>
                    <a:pt x="1497628" y="869742"/>
                    <a:pt x="1496180" y="869018"/>
                    <a:pt x="1494731" y="869018"/>
                  </a:cubicBezTo>
                  <a:cubicBezTo>
                    <a:pt x="1491834" y="868294"/>
                    <a:pt x="1489662" y="868294"/>
                    <a:pt x="1486765" y="868294"/>
                  </a:cubicBezTo>
                  <a:cubicBezTo>
                    <a:pt x="1484593" y="868294"/>
                    <a:pt x="1483144" y="867570"/>
                    <a:pt x="1480972" y="867570"/>
                  </a:cubicBezTo>
                  <a:cubicBezTo>
                    <a:pt x="1478799" y="867570"/>
                    <a:pt x="1476627" y="866845"/>
                    <a:pt x="1474454" y="866845"/>
                  </a:cubicBezTo>
                  <a:cubicBezTo>
                    <a:pt x="1472282" y="866845"/>
                    <a:pt x="1469385" y="866845"/>
                    <a:pt x="1467212" y="866121"/>
                  </a:cubicBezTo>
                  <a:cubicBezTo>
                    <a:pt x="1465764" y="866121"/>
                    <a:pt x="1463591" y="866121"/>
                    <a:pt x="1462143" y="866121"/>
                  </a:cubicBezTo>
                  <a:cubicBezTo>
                    <a:pt x="1457798" y="866121"/>
                    <a:pt x="1453453" y="866121"/>
                    <a:pt x="1449832" y="866121"/>
                  </a:cubicBezTo>
                  <a:cubicBezTo>
                    <a:pt x="1443314" y="866845"/>
                    <a:pt x="1436797" y="866845"/>
                    <a:pt x="1429555" y="867570"/>
                  </a:cubicBezTo>
                  <a:cubicBezTo>
                    <a:pt x="1407829" y="864673"/>
                    <a:pt x="1384656" y="870466"/>
                    <a:pt x="1360758" y="863949"/>
                  </a:cubicBezTo>
                  <a:cubicBezTo>
                    <a:pt x="1394794" y="830636"/>
                    <a:pt x="1428831" y="812532"/>
                    <a:pt x="1478075" y="820498"/>
                  </a:cubicBezTo>
                  <a:close/>
                  <a:moveTo>
                    <a:pt x="1627256" y="932022"/>
                  </a:moveTo>
                  <a:cubicBezTo>
                    <a:pt x="1626532" y="933470"/>
                    <a:pt x="1626532" y="934919"/>
                    <a:pt x="1625808" y="937091"/>
                  </a:cubicBezTo>
                  <a:cubicBezTo>
                    <a:pt x="1623636" y="934919"/>
                    <a:pt x="1622187" y="932746"/>
                    <a:pt x="1620015" y="931298"/>
                  </a:cubicBezTo>
                  <a:cubicBezTo>
                    <a:pt x="1622187" y="931298"/>
                    <a:pt x="1624360" y="932022"/>
                    <a:pt x="1627256" y="932022"/>
                  </a:cubicBezTo>
                  <a:close/>
                  <a:moveTo>
                    <a:pt x="1444763" y="871190"/>
                  </a:moveTo>
                  <a:cubicBezTo>
                    <a:pt x="1445487" y="871190"/>
                    <a:pt x="1446211" y="871190"/>
                    <a:pt x="1446935" y="871915"/>
                  </a:cubicBezTo>
                  <a:cubicBezTo>
                    <a:pt x="1447659" y="872639"/>
                    <a:pt x="1448384" y="873363"/>
                    <a:pt x="1448384" y="873363"/>
                  </a:cubicBezTo>
                  <a:cubicBezTo>
                    <a:pt x="1446211" y="872639"/>
                    <a:pt x="1444763" y="871915"/>
                    <a:pt x="1442590" y="871915"/>
                  </a:cubicBezTo>
                  <a:cubicBezTo>
                    <a:pt x="1438245" y="872639"/>
                    <a:pt x="1433900" y="872639"/>
                    <a:pt x="1429555" y="872639"/>
                  </a:cubicBezTo>
                  <a:cubicBezTo>
                    <a:pt x="1423761" y="873363"/>
                    <a:pt x="1417968" y="874087"/>
                    <a:pt x="1412899" y="872639"/>
                  </a:cubicBezTo>
                  <a:cubicBezTo>
                    <a:pt x="1417968" y="871915"/>
                    <a:pt x="1423761" y="872639"/>
                    <a:pt x="1429555" y="872639"/>
                  </a:cubicBezTo>
                  <a:cubicBezTo>
                    <a:pt x="1433900" y="871915"/>
                    <a:pt x="1438245" y="871190"/>
                    <a:pt x="1442590" y="871915"/>
                  </a:cubicBezTo>
                  <a:cubicBezTo>
                    <a:pt x="1444039" y="871915"/>
                    <a:pt x="1444763" y="871915"/>
                    <a:pt x="1444763" y="871190"/>
                  </a:cubicBezTo>
                  <a:cubicBezTo>
                    <a:pt x="1444763" y="871190"/>
                    <a:pt x="1444763" y="871190"/>
                    <a:pt x="1444763" y="871190"/>
                  </a:cubicBezTo>
                  <a:close/>
                  <a:moveTo>
                    <a:pt x="1596117" y="1093514"/>
                  </a:moveTo>
                  <a:cubicBezTo>
                    <a:pt x="1594668" y="1092790"/>
                    <a:pt x="1593220" y="1091342"/>
                    <a:pt x="1592496" y="1090618"/>
                  </a:cubicBezTo>
                  <a:cubicBezTo>
                    <a:pt x="1593944" y="1089169"/>
                    <a:pt x="1595392" y="1088445"/>
                    <a:pt x="1596841" y="1086997"/>
                  </a:cubicBezTo>
                  <a:cubicBezTo>
                    <a:pt x="1603359" y="1073961"/>
                    <a:pt x="1593944" y="1065271"/>
                    <a:pt x="1584530" y="1058029"/>
                  </a:cubicBezTo>
                  <a:cubicBezTo>
                    <a:pt x="1543976" y="1029786"/>
                    <a:pt x="1497628" y="1011682"/>
                    <a:pt x="1449108" y="1000095"/>
                  </a:cubicBezTo>
                  <a:cubicBezTo>
                    <a:pt x="1437521" y="997198"/>
                    <a:pt x="1427382" y="1000095"/>
                    <a:pt x="1420141" y="1008785"/>
                  </a:cubicBezTo>
                  <a:cubicBezTo>
                    <a:pt x="1420141" y="1008785"/>
                    <a:pt x="1420141" y="1009509"/>
                    <a:pt x="1420141" y="1009509"/>
                  </a:cubicBezTo>
                  <a:cubicBezTo>
                    <a:pt x="1420141" y="1009509"/>
                    <a:pt x="1420141" y="1009509"/>
                    <a:pt x="1420141" y="1009509"/>
                  </a:cubicBezTo>
                  <a:cubicBezTo>
                    <a:pt x="1417244" y="1007337"/>
                    <a:pt x="1411450" y="1005888"/>
                    <a:pt x="1411450" y="1003716"/>
                  </a:cubicBezTo>
                  <a:cubicBezTo>
                    <a:pt x="1411450" y="976197"/>
                    <a:pt x="1412174" y="976197"/>
                    <a:pt x="1378138" y="980542"/>
                  </a:cubicBezTo>
                  <a:cubicBezTo>
                    <a:pt x="1373793" y="981266"/>
                    <a:pt x="1368724" y="980542"/>
                    <a:pt x="1362930" y="980542"/>
                  </a:cubicBezTo>
                  <a:cubicBezTo>
                    <a:pt x="1362206" y="976921"/>
                    <a:pt x="1361482" y="974024"/>
                    <a:pt x="1362206" y="971128"/>
                  </a:cubicBezTo>
                  <a:cubicBezTo>
                    <a:pt x="1365103" y="955196"/>
                    <a:pt x="1387552" y="936367"/>
                    <a:pt x="1370172" y="926228"/>
                  </a:cubicBezTo>
                  <a:cubicBezTo>
                    <a:pt x="1357137" y="918262"/>
                    <a:pt x="1344826" y="944333"/>
                    <a:pt x="1331066" y="953747"/>
                  </a:cubicBezTo>
                  <a:cubicBezTo>
                    <a:pt x="1322376" y="960265"/>
                    <a:pt x="1314410" y="968231"/>
                    <a:pt x="1304996" y="976921"/>
                  </a:cubicBezTo>
                  <a:cubicBezTo>
                    <a:pt x="1310065" y="909572"/>
                    <a:pt x="1333963" y="886398"/>
                    <a:pt x="1397691" y="886398"/>
                  </a:cubicBezTo>
                  <a:cubicBezTo>
                    <a:pt x="1417244" y="886398"/>
                    <a:pt x="1436797" y="885674"/>
                    <a:pt x="1456350" y="885674"/>
                  </a:cubicBezTo>
                  <a:cubicBezTo>
                    <a:pt x="1457074" y="883502"/>
                    <a:pt x="1457798" y="881329"/>
                    <a:pt x="1457798" y="879156"/>
                  </a:cubicBezTo>
                  <a:cubicBezTo>
                    <a:pt x="1457798" y="878432"/>
                    <a:pt x="1457074" y="878432"/>
                    <a:pt x="1456350" y="878432"/>
                  </a:cubicBezTo>
                  <a:cubicBezTo>
                    <a:pt x="1458522" y="879156"/>
                    <a:pt x="1461419" y="879881"/>
                    <a:pt x="1463591" y="879881"/>
                  </a:cubicBezTo>
                  <a:cubicBezTo>
                    <a:pt x="1462867" y="880605"/>
                    <a:pt x="1461419" y="881329"/>
                    <a:pt x="1460695" y="882053"/>
                  </a:cubicBezTo>
                  <a:cubicBezTo>
                    <a:pt x="1467936" y="882777"/>
                    <a:pt x="1474454" y="884226"/>
                    <a:pt x="1481696" y="885674"/>
                  </a:cubicBezTo>
                  <a:cubicBezTo>
                    <a:pt x="1482420" y="885674"/>
                    <a:pt x="1483144" y="885674"/>
                    <a:pt x="1483144" y="885674"/>
                  </a:cubicBezTo>
                  <a:cubicBezTo>
                    <a:pt x="1489662" y="887123"/>
                    <a:pt x="1496180" y="888571"/>
                    <a:pt x="1502697" y="890019"/>
                  </a:cubicBezTo>
                  <a:cubicBezTo>
                    <a:pt x="1503421" y="890019"/>
                    <a:pt x="1504146" y="890743"/>
                    <a:pt x="1504870" y="890743"/>
                  </a:cubicBezTo>
                  <a:cubicBezTo>
                    <a:pt x="1511387" y="892192"/>
                    <a:pt x="1517905" y="894364"/>
                    <a:pt x="1524423" y="895813"/>
                  </a:cubicBezTo>
                  <a:cubicBezTo>
                    <a:pt x="1525147" y="895813"/>
                    <a:pt x="1525871" y="896537"/>
                    <a:pt x="1526595" y="896537"/>
                  </a:cubicBezTo>
                  <a:cubicBezTo>
                    <a:pt x="1533113" y="898709"/>
                    <a:pt x="1539631" y="900882"/>
                    <a:pt x="1545424" y="903054"/>
                  </a:cubicBezTo>
                  <a:cubicBezTo>
                    <a:pt x="1546148" y="903054"/>
                    <a:pt x="1546872" y="903779"/>
                    <a:pt x="1547596" y="903779"/>
                  </a:cubicBezTo>
                  <a:cubicBezTo>
                    <a:pt x="1554114" y="905951"/>
                    <a:pt x="1559908" y="908848"/>
                    <a:pt x="1566425" y="911020"/>
                  </a:cubicBezTo>
                  <a:cubicBezTo>
                    <a:pt x="1567149" y="911020"/>
                    <a:pt x="1567149" y="911745"/>
                    <a:pt x="1567874" y="911745"/>
                  </a:cubicBezTo>
                  <a:cubicBezTo>
                    <a:pt x="1574391" y="914641"/>
                    <a:pt x="1580909" y="917538"/>
                    <a:pt x="1586702" y="920435"/>
                  </a:cubicBezTo>
                  <a:cubicBezTo>
                    <a:pt x="1586702" y="920435"/>
                    <a:pt x="1586702" y="920435"/>
                    <a:pt x="1586702" y="920435"/>
                  </a:cubicBezTo>
                  <a:cubicBezTo>
                    <a:pt x="1604083" y="929125"/>
                    <a:pt x="1620739" y="939263"/>
                    <a:pt x="1636671" y="950850"/>
                  </a:cubicBezTo>
                  <a:cubicBezTo>
                    <a:pt x="1636671" y="950126"/>
                    <a:pt x="1636671" y="949402"/>
                    <a:pt x="1636671" y="948678"/>
                  </a:cubicBezTo>
                  <a:cubicBezTo>
                    <a:pt x="1638119" y="950850"/>
                    <a:pt x="1639568" y="952299"/>
                    <a:pt x="1640292" y="954471"/>
                  </a:cubicBezTo>
                  <a:cubicBezTo>
                    <a:pt x="1656948" y="967507"/>
                    <a:pt x="1672880" y="980542"/>
                    <a:pt x="1693881" y="997198"/>
                  </a:cubicBezTo>
                  <a:cubicBezTo>
                    <a:pt x="1655500" y="1016751"/>
                    <a:pt x="1640292" y="1040649"/>
                    <a:pt x="1638119" y="1072513"/>
                  </a:cubicBezTo>
                  <a:cubicBezTo>
                    <a:pt x="1635947" y="1105101"/>
                    <a:pt x="1622187" y="1113067"/>
                    <a:pt x="1596117" y="1093514"/>
                  </a:cubicBezTo>
                  <a:close/>
                  <a:moveTo>
                    <a:pt x="1172470" y="1212280"/>
                  </a:moveTo>
                  <a:cubicBezTo>
                    <a:pt x="1192747" y="1220246"/>
                    <a:pt x="1214473" y="1218073"/>
                    <a:pt x="1236923" y="1210108"/>
                  </a:cubicBezTo>
                  <a:cubicBezTo>
                    <a:pt x="1223887" y="1241972"/>
                    <a:pt x="1147124" y="1230385"/>
                    <a:pt x="1113087" y="1189830"/>
                  </a:cubicBezTo>
                  <a:cubicBezTo>
                    <a:pt x="1132640" y="1197072"/>
                    <a:pt x="1152193" y="1204314"/>
                    <a:pt x="1172470" y="1212280"/>
                  </a:cubicBezTo>
                  <a:close/>
                  <a:moveTo>
                    <a:pt x="1249958" y="1347702"/>
                  </a:moveTo>
                  <a:cubicBezTo>
                    <a:pt x="1254303" y="1353495"/>
                    <a:pt x="1258648" y="1359289"/>
                    <a:pt x="1263717" y="1365082"/>
                  </a:cubicBezTo>
                  <a:cubicBezTo>
                    <a:pt x="1270959" y="1373048"/>
                    <a:pt x="1278201" y="1381739"/>
                    <a:pt x="1286891" y="1386084"/>
                  </a:cubicBezTo>
                  <a:cubicBezTo>
                    <a:pt x="1282546" y="1386084"/>
                    <a:pt x="1278201" y="1385359"/>
                    <a:pt x="1273856" y="1383911"/>
                  </a:cubicBezTo>
                  <a:cubicBezTo>
                    <a:pt x="1273132" y="1383911"/>
                    <a:pt x="1271683" y="1383187"/>
                    <a:pt x="1270959" y="1383187"/>
                  </a:cubicBezTo>
                  <a:cubicBezTo>
                    <a:pt x="1281098" y="1388256"/>
                    <a:pt x="1291960" y="1389705"/>
                    <a:pt x="1304271" y="1388256"/>
                  </a:cubicBezTo>
                  <a:cubicBezTo>
                    <a:pt x="1315858" y="1386808"/>
                    <a:pt x="1324549" y="1377393"/>
                    <a:pt x="1329618" y="1364358"/>
                  </a:cubicBezTo>
                  <a:cubicBezTo>
                    <a:pt x="1327445" y="1370152"/>
                    <a:pt x="1323824" y="1374497"/>
                    <a:pt x="1319479" y="1378118"/>
                  </a:cubicBezTo>
                  <a:cubicBezTo>
                    <a:pt x="1331790" y="1365807"/>
                    <a:pt x="1336135" y="1345529"/>
                    <a:pt x="1327445" y="1333218"/>
                  </a:cubicBezTo>
                  <a:cubicBezTo>
                    <a:pt x="1303547" y="1298458"/>
                    <a:pt x="1334687" y="1261524"/>
                    <a:pt x="1318031" y="1228212"/>
                  </a:cubicBezTo>
                  <a:cubicBezTo>
                    <a:pt x="1351343" y="1271663"/>
                    <a:pt x="1341205" y="1321632"/>
                    <a:pt x="1336860" y="1367979"/>
                  </a:cubicBezTo>
                  <a:cubicBezTo>
                    <a:pt x="1335411" y="1388980"/>
                    <a:pt x="1314410" y="1403464"/>
                    <a:pt x="1292685" y="1395498"/>
                  </a:cubicBezTo>
                  <a:cubicBezTo>
                    <a:pt x="1270959" y="1388256"/>
                    <a:pt x="1260096" y="1391877"/>
                    <a:pt x="1249234" y="1411430"/>
                  </a:cubicBezTo>
                  <a:cubicBezTo>
                    <a:pt x="1241268" y="1427362"/>
                    <a:pt x="1224611" y="1430259"/>
                    <a:pt x="1207231" y="1427362"/>
                  </a:cubicBezTo>
                  <a:cubicBezTo>
                    <a:pt x="1205783" y="1427362"/>
                    <a:pt x="1204334" y="1427362"/>
                    <a:pt x="1203610" y="1427362"/>
                  </a:cubicBezTo>
                  <a:cubicBezTo>
                    <a:pt x="1202162" y="1426638"/>
                    <a:pt x="1199989" y="1425914"/>
                    <a:pt x="1198541" y="1425189"/>
                  </a:cubicBezTo>
                  <a:cubicBezTo>
                    <a:pt x="1199989" y="1422293"/>
                    <a:pt x="1202162" y="1420120"/>
                    <a:pt x="1205059" y="1417948"/>
                  </a:cubicBezTo>
                  <a:cubicBezTo>
                    <a:pt x="1213025" y="1417223"/>
                    <a:pt x="1220991" y="1416499"/>
                    <a:pt x="1228232" y="1414327"/>
                  </a:cubicBezTo>
                  <a:cubicBezTo>
                    <a:pt x="1221715" y="1415775"/>
                    <a:pt x="1215197" y="1416499"/>
                    <a:pt x="1207231" y="1416499"/>
                  </a:cubicBezTo>
                  <a:cubicBezTo>
                    <a:pt x="1201438" y="1416499"/>
                    <a:pt x="1196368" y="1418672"/>
                    <a:pt x="1189851" y="1418672"/>
                  </a:cubicBezTo>
                  <a:cubicBezTo>
                    <a:pt x="1189127" y="1417948"/>
                    <a:pt x="1188402" y="1416499"/>
                    <a:pt x="1188402" y="1415051"/>
                  </a:cubicBezTo>
                  <a:cubicBezTo>
                    <a:pt x="1187678" y="1415051"/>
                    <a:pt x="1186954" y="1414327"/>
                    <a:pt x="1186230" y="1414327"/>
                  </a:cubicBezTo>
                  <a:cubicBezTo>
                    <a:pt x="1186230" y="1413602"/>
                    <a:pt x="1186230" y="1412878"/>
                    <a:pt x="1186230" y="1411430"/>
                  </a:cubicBezTo>
                  <a:cubicBezTo>
                    <a:pt x="1189851" y="1411430"/>
                    <a:pt x="1193472" y="1411430"/>
                    <a:pt x="1197093" y="1410706"/>
                  </a:cubicBezTo>
                  <a:cubicBezTo>
                    <a:pt x="1214473" y="1409982"/>
                    <a:pt x="1236923" y="1421569"/>
                    <a:pt x="1244164" y="1396222"/>
                  </a:cubicBezTo>
                  <a:cubicBezTo>
                    <a:pt x="1251406" y="1369428"/>
                    <a:pt x="1241268" y="1346978"/>
                    <a:pt x="1217370" y="1333218"/>
                  </a:cubicBezTo>
                  <a:cubicBezTo>
                    <a:pt x="1194196" y="1319459"/>
                    <a:pt x="1168125" y="1317286"/>
                    <a:pt x="1142779" y="1314390"/>
                  </a:cubicBezTo>
                  <a:cubicBezTo>
                    <a:pt x="1130468" y="1312941"/>
                    <a:pt x="1116708" y="1310769"/>
                    <a:pt x="1105846" y="1303527"/>
                  </a:cubicBezTo>
                  <a:cubicBezTo>
                    <a:pt x="1155814" y="1304251"/>
                    <a:pt x="1211576" y="1297733"/>
                    <a:pt x="1249958" y="1347702"/>
                  </a:cubicBezTo>
                  <a:close/>
                  <a:moveTo>
                    <a:pt x="1065292" y="1084824"/>
                  </a:moveTo>
                  <a:cubicBezTo>
                    <a:pt x="1017495" y="1090618"/>
                    <a:pt x="969700" y="1102929"/>
                    <a:pt x="922628" y="1084824"/>
                  </a:cubicBezTo>
                  <a:cubicBezTo>
                    <a:pt x="970424" y="1084824"/>
                    <a:pt x="1017495" y="1084824"/>
                    <a:pt x="1065292" y="1084824"/>
                  </a:cubicBezTo>
                  <a:close/>
                  <a:moveTo>
                    <a:pt x="892936" y="1215901"/>
                  </a:moveTo>
                  <a:cubicBezTo>
                    <a:pt x="892212" y="1220246"/>
                    <a:pt x="888591" y="1225315"/>
                    <a:pt x="885694" y="1226764"/>
                  </a:cubicBezTo>
                  <a:cubicBezTo>
                    <a:pt x="879901" y="1229660"/>
                    <a:pt x="875556" y="1226764"/>
                    <a:pt x="874108" y="1220970"/>
                  </a:cubicBezTo>
                  <a:cubicBezTo>
                    <a:pt x="869038" y="1197796"/>
                    <a:pt x="843692" y="1194900"/>
                    <a:pt x="816897" y="1183313"/>
                  </a:cubicBezTo>
                  <a:cubicBezTo>
                    <a:pt x="872659" y="1173899"/>
                    <a:pt x="898730" y="1187658"/>
                    <a:pt x="892936" y="1215901"/>
                  </a:cubicBezTo>
                  <a:close/>
                  <a:moveTo>
                    <a:pt x="800965" y="1223867"/>
                  </a:moveTo>
                  <a:cubicBezTo>
                    <a:pt x="822691" y="1236902"/>
                    <a:pt x="825587" y="1268042"/>
                    <a:pt x="853830" y="1270939"/>
                  </a:cubicBezTo>
                  <a:cubicBezTo>
                    <a:pt x="805310" y="1277456"/>
                    <a:pt x="798068" y="1270939"/>
                    <a:pt x="800965" y="1223867"/>
                  </a:cubicBezTo>
                  <a:close/>
                  <a:moveTo>
                    <a:pt x="643094" y="1029062"/>
                  </a:moveTo>
                  <a:cubicBezTo>
                    <a:pt x="654680" y="1024717"/>
                    <a:pt x="664095" y="1033407"/>
                    <a:pt x="669164" y="1043546"/>
                  </a:cubicBezTo>
                  <a:cubicBezTo>
                    <a:pt x="680027" y="1062374"/>
                    <a:pt x="672061" y="1080479"/>
                    <a:pt x="654680" y="1104377"/>
                  </a:cubicBezTo>
                  <a:cubicBezTo>
                    <a:pt x="649611" y="1082652"/>
                    <a:pt x="644542" y="1067444"/>
                    <a:pt x="641645" y="1052236"/>
                  </a:cubicBezTo>
                  <a:cubicBezTo>
                    <a:pt x="641645" y="1044270"/>
                    <a:pt x="629334" y="1033407"/>
                    <a:pt x="643094" y="1029062"/>
                  </a:cubicBezTo>
                  <a:close/>
                  <a:moveTo>
                    <a:pt x="551847" y="1005164"/>
                  </a:moveTo>
                  <a:cubicBezTo>
                    <a:pt x="554019" y="995750"/>
                    <a:pt x="564158" y="1000819"/>
                    <a:pt x="570675" y="1003716"/>
                  </a:cubicBezTo>
                  <a:cubicBezTo>
                    <a:pt x="587332" y="1011682"/>
                    <a:pt x="611954" y="1007337"/>
                    <a:pt x="614850" y="1035580"/>
                  </a:cubicBezTo>
                  <a:cubicBezTo>
                    <a:pt x="616299" y="1045718"/>
                    <a:pt x="617023" y="1054409"/>
                    <a:pt x="617747" y="1059478"/>
                  </a:cubicBezTo>
                  <a:cubicBezTo>
                    <a:pt x="616299" y="1074686"/>
                    <a:pt x="621368" y="1091342"/>
                    <a:pt x="605436" y="1094963"/>
                  </a:cubicBezTo>
                  <a:cubicBezTo>
                    <a:pt x="592401" y="1097859"/>
                    <a:pt x="588056" y="1083376"/>
                    <a:pt x="582986" y="1073237"/>
                  </a:cubicBezTo>
                  <a:cubicBezTo>
                    <a:pt x="577193" y="1063099"/>
                    <a:pt x="570675" y="1053684"/>
                    <a:pt x="566330" y="1043546"/>
                  </a:cubicBezTo>
                  <a:cubicBezTo>
                    <a:pt x="561261" y="1030510"/>
                    <a:pt x="547502" y="1019648"/>
                    <a:pt x="551847" y="1005164"/>
                  </a:cubicBezTo>
                  <a:close/>
                  <a:moveTo>
                    <a:pt x="380216" y="1159415"/>
                  </a:moveTo>
                  <a:cubicBezTo>
                    <a:pt x="382388" y="1159415"/>
                    <a:pt x="386009" y="1156518"/>
                    <a:pt x="386009" y="1155794"/>
                  </a:cubicBezTo>
                  <a:cubicBezTo>
                    <a:pt x="367905" y="1118861"/>
                    <a:pt x="409183" y="1112343"/>
                    <a:pt x="420046" y="1090618"/>
                  </a:cubicBezTo>
                  <a:cubicBezTo>
                    <a:pt x="433805" y="1064547"/>
                    <a:pt x="453358" y="1039925"/>
                    <a:pt x="473635" y="1009509"/>
                  </a:cubicBezTo>
                  <a:cubicBezTo>
                    <a:pt x="477256" y="1039925"/>
                    <a:pt x="464945" y="1060202"/>
                    <a:pt x="451185" y="1079031"/>
                  </a:cubicBezTo>
                  <a:cubicBezTo>
                    <a:pt x="443219" y="1090618"/>
                    <a:pt x="433081" y="1101480"/>
                    <a:pt x="423667" y="1113791"/>
                  </a:cubicBezTo>
                  <a:cubicBezTo>
                    <a:pt x="403389" y="1141310"/>
                    <a:pt x="408459" y="1155070"/>
                    <a:pt x="443219" y="1164484"/>
                  </a:cubicBezTo>
                  <a:cubicBezTo>
                    <a:pt x="418597" y="1189106"/>
                    <a:pt x="408459" y="1220246"/>
                    <a:pt x="399044" y="1252110"/>
                  </a:cubicBezTo>
                  <a:cubicBezTo>
                    <a:pt x="409907" y="1258628"/>
                    <a:pt x="414976" y="1241972"/>
                    <a:pt x="422942" y="1246317"/>
                  </a:cubicBezTo>
                  <a:cubicBezTo>
                    <a:pt x="391078" y="1328149"/>
                    <a:pt x="321557" y="1375221"/>
                    <a:pt x="257105" y="1428810"/>
                  </a:cubicBezTo>
                  <a:cubicBezTo>
                    <a:pt x="217999" y="1350599"/>
                    <a:pt x="237552" y="1285422"/>
                    <a:pt x="296211" y="1230385"/>
                  </a:cubicBezTo>
                  <a:cubicBezTo>
                    <a:pt x="323005" y="1204314"/>
                    <a:pt x="335316" y="1162312"/>
                    <a:pt x="380216" y="1159415"/>
                  </a:cubicBezTo>
                  <a:close/>
                  <a:moveTo>
                    <a:pt x="103578" y="1265869"/>
                  </a:moveTo>
                  <a:cubicBezTo>
                    <a:pt x="121683" y="1176071"/>
                    <a:pt x="246242" y="1106549"/>
                    <a:pt x="332420" y="1141310"/>
                  </a:cubicBezTo>
                  <a:cubicBezTo>
                    <a:pt x="228862" y="1138413"/>
                    <a:pt x="160064" y="1185485"/>
                    <a:pt x="103578" y="1265869"/>
                  </a:cubicBezTo>
                  <a:close/>
                  <a:moveTo>
                    <a:pt x="174548" y="1289043"/>
                  </a:moveTo>
                  <a:cubicBezTo>
                    <a:pt x="201343" y="1223143"/>
                    <a:pt x="241897" y="1186209"/>
                    <a:pt x="294038" y="1180416"/>
                  </a:cubicBezTo>
                  <a:cubicBezTo>
                    <a:pt x="290417" y="1192727"/>
                    <a:pt x="278830" y="1193451"/>
                    <a:pt x="270864" y="1198521"/>
                  </a:cubicBezTo>
                  <a:cubicBezTo>
                    <a:pt x="197722" y="1244868"/>
                    <a:pt x="158616" y="1335391"/>
                    <a:pt x="182514" y="1402740"/>
                  </a:cubicBezTo>
                  <a:cubicBezTo>
                    <a:pt x="189756" y="1421569"/>
                    <a:pt x="194825" y="1443294"/>
                    <a:pt x="229586" y="1433155"/>
                  </a:cubicBezTo>
                  <a:cubicBezTo>
                    <a:pt x="212205" y="1452708"/>
                    <a:pt x="201343" y="1466468"/>
                    <a:pt x="186859" y="1444742"/>
                  </a:cubicBezTo>
                  <a:cubicBezTo>
                    <a:pt x="155719" y="1395498"/>
                    <a:pt x="152823" y="1343357"/>
                    <a:pt x="174548" y="1289043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07A382-4973-400E-8E80-79CDDB9B29EF}"/>
                </a:ext>
              </a:extLst>
            </p:cNvPr>
            <p:cNvSpPr/>
            <p:nvPr/>
          </p:nvSpPr>
          <p:spPr>
            <a:xfrm>
              <a:off x="5874511" y="1914011"/>
              <a:ext cx="1094126" cy="989333"/>
            </a:xfrm>
            <a:custGeom>
              <a:avLst/>
              <a:gdLst>
                <a:gd name="connsiteX0" fmla="*/ 1094127 w 1094126"/>
                <a:gd name="connsiteY0" fmla="*/ 0 h 989333"/>
                <a:gd name="connsiteX1" fmla="*/ 1056470 w 1094126"/>
                <a:gd name="connsiteY1" fmla="*/ 96316 h 989333"/>
                <a:gd name="connsiteX2" fmla="*/ 952912 w 1094126"/>
                <a:gd name="connsiteY2" fmla="*/ 357022 h 989333"/>
                <a:gd name="connsiteX3" fmla="*/ 764624 w 1094126"/>
                <a:gd name="connsiteY3" fmla="*/ 708974 h 989333"/>
                <a:gd name="connsiteX4" fmla="*/ 503919 w 1094126"/>
                <a:gd name="connsiteY4" fmla="*/ 873363 h 989333"/>
                <a:gd name="connsiteX5" fmla="*/ 287389 w 1094126"/>
                <a:gd name="connsiteY5" fmla="*/ 824119 h 989333"/>
                <a:gd name="connsiteX6" fmla="*/ 43339 w 1094126"/>
                <a:gd name="connsiteY6" fmla="*/ 750976 h 989333"/>
                <a:gd name="connsiteX7" fmla="*/ 1337 w 1094126"/>
                <a:gd name="connsiteY7" fmla="*/ 784289 h 989333"/>
                <a:gd name="connsiteX8" fmla="*/ 12924 w 1094126"/>
                <a:gd name="connsiteY8" fmla="*/ 918262 h 989333"/>
                <a:gd name="connsiteX9" fmla="*/ 37546 w 1094126"/>
                <a:gd name="connsiteY9" fmla="*/ 945057 h 989333"/>
                <a:gd name="connsiteX10" fmla="*/ 117930 w 1094126"/>
                <a:gd name="connsiteY10" fmla="*/ 972576 h 989333"/>
                <a:gd name="connsiteX11" fmla="*/ 159933 w 1094126"/>
                <a:gd name="connsiteY11" fmla="*/ 989232 h 989333"/>
                <a:gd name="connsiteX12" fmla="*/ 430052 w 1094126"/>
                <a:gd name="connsiteY12" fmla="*/ 979818 h 989333"/>
                <a:gd name="connsiteX13" fmla="*/ 797937 w 1094126"/>
                <a:gd name="connsiteY13" fmla="*/ 848017 h 989333"/>
                <a:gd name="connsiteX14" fmla="*/ 861665 w 1094126"/>
                <a:gd name="connsiteY14" fmla="*/ 745183 h 989333"/>
                <a:gd name="connsiteX15" fmla="*/ 900771 w 1094126"/>
                <a:gd name="connsiteY15" fmla="*/ 546033 h 989333"/>
                <a:gd name="connsiteX16" fmla="*/ 965223 w 1094126"/>
                <a:gd name="connsiteY16" fmla="*/ 357746 h 989333"/>
                <a:gd name="connsiteX17" fmla="*/ 871803 w 1094126"/>
                <a:gd name="connsiteY17" fmla="*/ 775599 h 989333"/>
                <a:gd name="connsiteX18" fmla="*/ 907288 w 1094126"/>
                <a:gd name="connsiteY18" fmla="*/ 719837 h 989333"/>
                <a:gd name="connsiteX19" fmla="*/ 989121 w 1094126"/>
                <a:gd name="connsiteY19" fmla="*/ 427267 h 989333"/>
                <a:gd name="connsiteX20" fmla="*/ 1094127 w 1094126"/>
                <a:gd name="connsiteY20" fmla="*/ 0 h 989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94126" h="989333">
                  <a:moveTo>
                    <a:pt x="1094127" y="0"/>
                  </a:moveTo>
                  <a:cubicBezTo>
                    <a:pt x="1077471" y="31140"/>
                    <a:pt x="1065884" y="63728"/>
                    <a:pt x="1056470" y="96316"/>
                  </a:cubicBezTo>
                  <a:cubicBezTo>
                    <a:pt x="1031123" y="186839"/>
                    <a:pt x="1004329" y="275189"/>
                    <a:pt x="952912" y="357022"/>
                  </a:cubicBezTo>
                  <a:cubicBezTo>
                    <a:pt x="881942" y="469270"/>
                    <a:pt x="809524" y="582966"/>
                    <a:pt x="764624" y="708974"/>
                  </a:cubicBezTo>
                  <a:cubicBezTo>
                    <a:pt x="722622" y="824843"/>
                    <a:pt x="595890" y="883502"/>
                    <a:pt x="503919" y="873363"/>
                  </a:cubicBezTo>
                  <a:cubicBezTo>
                    <a:pt x="430052" y="865397"/>
                    <a:pt x="359807" y="841499"/>
                    <a:pt x="287389" y="824119"/>
                  </a:cubicBezTo>
                  <a:cubicBezTo>
                    <a:pt x="204832" y="805290"/>
                    <a:pt x="122999" y="780668"/>
                    <a:pt x="43339" y="750976"/>
                  </a:cubicBezTo>
                  <a:cubicBezTo>
                    <a:pt x="1337" y="735769"/>
                    <a:pt x="-3008" y="740838"/>
                    <a:pt x="1337" y="784289"/>
                  </a:cubicBezTo>
                  <a:cubicBezTo>
                    <a:pt x="5682" y="828464"/>
                    <a:pt x="9303" y="874087"/>
                    <a:pt x="12924" y="918262"/>
                  </a:cubicBezTo>
                  <a:cubicBezTo>
                    <a:pt x="14372" y="934194"/>
                    <a:pt x="17269" y="942160"/>
                    <a:pt x="37546" y="945057"/>
                  </a:cubicBezTo>
                  <a:cubicBezTo>
                    <a:pt x="65065" y="949402"/>
                    <a:pt x="97653" y="949402"/>
                    <a:pt x="117930" y="972576"/>
                  </a:cubicBezTo>
                  <a:cubicBezTo>
                    <a:pt x="130241" y="987060"/>
                    <a:pt x="143276" y="989956"/>
                    <a:pt x="159933" y="989232"/>
                  </a:cubicBezTo>
                  <a:cubicBezTo>
                    <a:pt x="249731" y="987060"/>
                    <a:pt x="340254" y="992129"/>
                    <a:pt x="430052" y="979818"/>
                  </a:cubicBezTo>
                  <a:cubicBezTo>
                    <a:pt x="561853" y="961713"/>
                    <a:pt x="684964" y="918262"/>
                    <a:pt x="797937" y="848017"/>
                  </a:cubicBezTo>
                  <a:cubicBezTo>
                    <a:pt x="835594" y="824119"/>
                    <a:pt x="860941" y="792979"/>
                    <a:pt x="861665" y="745183"/>
                  </a:cubicBezTo>
                  <a:cubicBezTo>
                    <a:pt x="862389" y="676386"/>
                    <a:pt x="879045" y="611210"/>
                    <a:pt x="900771" y="546033"/>
                  </a:cubicBezTo>
                  <a:cubicBezTo>
                    <a:pt x="921048" y="483029"/>
                    <a:pt x="944221" y="420750"/>
                    <a:pt x="965223" y="357746"/>
                  </a:cubicBezTo>
                  <a:cubicBezTo>
                    <a:pt x="940601" y="495340"/>
                    <a:pt x="894253" y="629314"/>
                    <a:pt x="871803" y="775599"/>
                  </a:cubicBezTo>
                  <a:cubicBezTo>
                    <a:pt x="895701" y="756046"/>
                    <a:pt x="907288" y="740114"/>
                    <a:pt x="907288" y="719837"/>
                  </a:cubicBezTo>
                  <a:cubicBezTo>
                    <a:pt x="907288" y="614830"/>
                    <a:pt x="954360" y="522859"/>
                    <a:pt x="989121" y="427267"/>
                  </a:cubicBezTo>
                  <a:cubicBezTo>
                    <a:pt x="1039089" y="289673"/>
                    <a:pt x="1093403" y="152078"/>
                    <a:pt x="1094127" y="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7216638-04EE-4966-9DE1-B393A2C7CB83}"/>
                </a:ext>
              </a:extLst>
            </p:cNvPr>
            <p:cNvSpPr/>
            <p:nvPr/>
          </p:nvSpPr>
          <p:spPr>
            <a:xfrm>
              <a:off x="5997572" y="2665712"/>
              <a:ext cx="789551" cy="410675"/>
            </a:xfrm>
            <a:custGeom>
              <a:avLst/>
              <a:gdLst>
                <a:gd name="connsiteX0" fmla="*/ 39768 w 789551"/>
                <a:gd name="connsiteY0" fmla="*/ 409887 h 410675"/>
                <a:gd name="connsiteX1" fmla="*/ 363477 w 789551"/>
                <a:gd name="connsiteY1" fmla="*/ 394679 h 410675"/>
                <a:gd name="connsiteX2" fmla="*/ 694428 w 789551"/>
                <a:gd name="connsiteY2" fmla="*/ 288948 h 410675"/>
                <a:gd name="connsiteX3" fmla="*/ 784227 w 789551"/>
                <a:gd name="connsiteY3" fmla="*/ 159320 h 410675"/>
                <a:gd name="connsiteX4" fmla="*/ 784227 w 789551"/>
                <a:gd name="connsiteY4" fmla="*/ 0 h 410675"/>
                <a:gd name="connsiteX5" fmla="*/ 539453 w 789551"/>
                <a:gd name="connsiteY5" fmla="*/ 194081 h 410675"/>
                <a:gd name="connsiteX6" fmla="*/ 120152 w 789551"/>
                <a:gd name="connsiteY6" fmla="*/ 260705 h 410675"/>
                <a:gd name="connsiteX7" fmla="*/ 8628 w 789551"/>
                <a:gd name="connsiteY7" fmla="*/ 267947 h 410675"/>
                <a:gd name="connsiteX8" fmla="*/ 10801 w 789551"/>
                <a:gd name="connsiteY8" fmla="*/ 383092 h 410675"/>
                <a:gd name="connsiteX9" fmla="*/ 39768 w 789551"/>
                <a:gd name="connsiteY9" fmla="*/ 409887 h 410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551" h="410675">
                  <a:moveTo>
                    <a:pt x="39768" y="409887"/>
                  </a:moveTo>
                  <a:cubicBezTo>
                    <a:pt x="147671" y="411335"/>
                    <a:pt x="256298" y="412784"/>
                    <a:pt x="363477" y="394679"/>
                  </a:cubicBezTo>
                  <a:cubicBezTo>
                    <a:pt x="478622" y="375126"/>
                    <a:pt x="592319" y="351228"/>
                    <a:pt x="694428" y="288948"/>
                  </a:cubicBezTo>
                  <a:cubicBezTo>
                    <a:pt x="743673" y="258533"/>
                    <a:pt x="774088" y="215082"/>
                    <a:pt x="784227" y="159320"/>
                  </a:cubicBezTo>
                  <a:cubicBezTo>
                    <a:pt x="793641" y="107179"/>
                    <a:pt x="788572" y="53589"/>
                    <a:pt x="784227" y="0"/>
                  </a:cubicBezTo>
                  <a:cubicBezTo>
                    <a:pt x="731361" y="105006"/>
                    <a:pt x="642287" y="157872"/>
                    <a:pt x="539453" y="194081"/>
                  </a:cubicBezTo>
                  <a:cubicBezTo>
                    <a:pt x="402583" y="241152"/>
                    <a:pt x="262816" y="261430"/>
                    <a:pt x="120152" y="260705"/>
                  </a:cubicBezTo>
                  <a:cubicBezTo>
                    <a:pt x="81770" y="260705"/>
                    <a:pt x="29629" y="241877"/>
                    <a:pt x="8628" y="267947"/>
                  </a:cubicBezTo>
                  <a:cubicBezTo>
                    <a:pt x="-11649" y="293294"/>
                    <a:pt x="10077" y="343986"/>
                    <a:pt x="10801" y="383092"/>
                  </a:cubicBezTo>
                  <a:cubicBezTo>
                    <a:pt x="11525" y="407714"/>
                    <a:pt x="21663" y="409887"/>
                    <a:pt x="39768" y="40988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DBE5BFB-8961-4F9F-9364-59F19F513511}"/>
                </a:ext>
              </a:extLst>
            </p:cNvPr>
            <p:cNvSpPr/>
            <p:nvPr/>
          </p:nvSpPr>
          <p:spPr>
            <a:xfrm>
              <a:off x="5740746" y="2884272"/>
              <a:ext cx="209813" cy="180617"/>
            </a:xfrm>
            <a:custGeom>
              <a:avLst/>
              <a:gdLst>
                <a:gd name="connsiteX0" fmla="*/ 1128 w 209813"/>
                <a:gd name="connsiteY0" fmla="*/ 34903 h 180617"/>
                <a:gd name="connsiteX1" fmla="*/ 19957 w 209813"/>
                <a:gd name="connsiteY1" fmla="*/ 48663 h 180617"/>
                <a:gd name="connsiteX2" fmla="*/ 49648 w 209813"/>
                <a:gd name="connsiteY2" fmla="*/ 60250 h 180617"/>
                <a:gd name="connsiteX3" fmla="*/ 25750 w 209813"/>
                <a:gd name="connsiteY3" fmla="*/ 73285 h 180617"/>
                <a:gd name="connsiteX4" fmla="*/ 8370 w 209813"/>
                <a:gd name="connsiteY4" fmla="*/ 89941 h 180617"/>
                <a:gd name="connsiteX5" fmla="*/ 25026 w 209813"/>
                <a:gd name="connsiteY5" fmla="*/ 106597 h 180617"/>
                <a:gd name="connsiteX6" fmla="*/ 51821 w 209813"/>
                <a:gd name="connsiteY6" fmla="*/ 122529 h 180617"/>
                <a:gd name="connsiteX7" fmla="*/ 25026 w 209813"/>
                <a:gd name="connsiteY7" fmla="*/ 134116 h 180617"/>
                <a:gd name="connsiteX8" fmla="*/ 9818 w 209813"/>
                <a:gd name="connsiteY8" fmla="*/ 152221 h 180617"/>
                <a:gd name="connsiteX9" fmla="*/ 25026 w 209813"/>
                <a:gd name="connsiteY9" fmla="*/ 167429 h 180617"/>
                <a:gd name="connsiteX10" fmla="*/ 131481 w 209813"/>
                <a:gd name="connsiteY10" fmla="*/ 180464 h 180617"/>
                <a:gd name="connsiteX11" fmla="*/ 209692 w 209813"/>
                <a:gd name="connsiteY11" fmla="*/ 99355 h 180617"/>
                <a:gd name="connsiteX12" fmla="*/ 207520 w 209813"/>
                <a:gd name="connsiteY12" fmla="*/ 52284 h 180617"/>
                <a:gd name="connsiteX13" fmla="*/ 194485 w 209813"/>
                <a:gd name="connsiteY13" fmla="*/ 29834 h 180617"/>
                <a:gd name="connsiteX14" fmla="*/ 23578 w 209813"/>
                <a:gd name="connsiteY14" fmla="*/ 143 h 180617"/>
                <a:gd name="connsiteX15" fmla="*/ 1128 w 209813"/>
                <a:gd name="connsiteY15" fmla="*/ 34903 h 18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09813" h="180617">
                  <a:moveTo>
                    <a:pt x="1128" y="34903"/>
                  </a:moveTo>
                  <a:cubicBezTo>
                    <a:pt x="-3941" y="53732"/>
                    <a:pt x="9094" y="49387"/>
                    <a:pt x="19957" y="48663"/>
                  </a:cubicBezTo>
                  <a:cubicBezTo>
                    <a:pt x="31544" y="48663"/>
                    <a:pt x="47476" y="45766"/>
                    <a:pt x="49648" y="60250"/>
                  </a:cubicBezTo>
                  <a:cubicBezTo>
                    <a:pt x="51821" y="73285"/>
                    <a:pt x="36613" y="73285"/>
                    <a:pt x="25750" y="73285"/>
                  </a:cubicBezTo>
                  <a:cubicBezTo>
                    <a:pt x="14163" y="74009"/>
                    <a:pt x="8370" y="78354"/>
                    <a:pt x="8370" y="89941"/>
                  </a:cubicBezTo>
                  <a:cubicBezTo>
                    <a:pt x="8370" y="101528"/>
                    <a:pt x="12715" y="105873"/>
                    <a:pt x="25026" y="106597"/>
                  </a:cubicBezTo>
                  <a:cubicBezTo>
                    <a:pt x="35889" y="107322"/>
                    <a:pt x="52545" y="108046"/>
                    <a:pt x="51821" y="122529"/>
                  </a:cubicBezTo>
                  <a:cubicBezTo>
                    <a:pt x="51097" y="134840"/>
                    <a:pt x="35889" y="134116"/>
                    <a:pt x="25026" y="134116"/>
                  </a:cubicBezTo>
                  <a:cubicBezTo>
                    <a:pt x="11991" y="134116"/>
                    <a:pt x="9818" y="142082"/>
                    <a:pt x="9818" y="152221"/>
                  </a:cubicBezTo>
                  <a:cubicBezTo>
                    <a:pt x="10542" y="163083"/>
                    <a:pt x="15612" y="168877"/>
                    <a:pt x="25026" y="167429"/>
                  </a:cubicBezTo>
                  <a:cubicBezTo>
                    <a:pt x="61235" y="162359"/>
                    <a:pt x="95272" y="180464"/>
                    <a:pt x="131481" y="180464"/>
                  </a:cubicBezTo>
                  <a:cubicBezTo>
                    <a:pt x="210416" y="181188"/>
                    <a:pt x="210416" y="182636"/>
                    <a:pt x="209692" y="99355"/>
                  </a:cubicBezTo>
                  <a:cubicBezTo>
                    <a:pt x="208968" y="89217"/>
                    <a:pt x="207520" y="70388"/>
                    <a:pt x="207520" y="52284"/>
                  </a:cubicBezTo>
                  <a:cubicBezTo>
                    <a:pt x="207520" y="42145"/>
                    <a:pt x="205347" y="32007"/>
                    <a:pt x="194485" y="29834"/>
                  </a:cubicBezTo>
                  <a:cubicBezTo>
                    <a:pt x="137998" y="18971"/>
                    <a:pt x="80788" y="8109"/>
                    <a:pt x="23578" y="143"/>
                  </a:cubicBezTo>
                  <a:cubicBezTo>
                    <a:pt x="-320" y="-2030"/>
                    <a:pt x="4749" y="21144"/>
                    <a:pt x="1128" y="34903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D02939-383F-4B1E-86C1-DF7D5E5DFD87}"/>
                </a:ext>
              </a:extLst>
            </p:cNvPr>
            <p:cNvSpPr/>
            <p:nvPr/>
          </p:nvSpPr>
          <p:spPr>
            <a:xfrm>
              <a:off x="5854846" y="2875944"/>
              <a:ext cx="123835" cy="104786"/>
            </a:xfrm>
            <a:custGeom>
              <a:avLst/>
              <a:gdLst>
                <a:gd name="connsiteX0" fmla="*/ 123835 w 123835"/>
                <a:gd name="connsiteY0" fmla="*/ 104787 h 104786"/>
                <a:gd name="connsiteX1" fmla="*/ 123111 w 123835"/>
                <a:gd name="connsiteY1" fmla="*/ 38886 h 104786"/>
                <a:gd name="connsiteX2" fmla="*/ 103558 w 123835"/>
                <a:gd name="connsiteY2" fmla="*/ 12816 h 104786"/>
                <a:gd name="connsiteX3" fmla="*/ 0 w 123835"/>
                <a:gd name="connsiteY3" fmla="*/ 1229 h 104786"/>
                <a:gd name="connsiteX4" fmla="*/ 79660 w 123835"/>
                <a:gd name="connsiteY4" fmla="*/ 19333 h 104786"/>
                <a:gd name="connsiteX5" fmla="*/ 110800 w 123835"/>
                <a:gd name="connsiteY5" fmla="*/ 54094 h 104786"/>
                <a:gd name="connsiteX6" fmla="*/ 123835 w 123835"/>
                <a:gd name="connsiteY6" fmla="*/ 104787 h 10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35" h="104786">
                  <a:moveTo>
                    <a:pt x="123835" y="104787"/>
                  </a:moveTo>
                  <a:cubicBezTo>
                    <a:pt x="123835" y="83061"/>
                    <a:pt x="123835" y="61336"/>
                    <a:pt x="123111" y="38886"/>
                  </a:cubicBezTo>
                  <a:cubicBezTo>
                    <a:pt x="123111" y="26575"/>
                    <a:pt x="117317" y="15712"/>
                    <a:pt x="103558" y="12816"/>
                  </a:cubicBezTo>
                  <a:cubicBezTo>
                    <a:pt x="69521" y="4850"/>
                    <a:pt x="35485" y="-3116"/>
                    <a:pt x="0" y="1229"/>
                  </a:cubicBezTo>
                  <a:cubicBezTo>
                    <a:pt x="26071" y="9919"/>
                    <a:pt x="52865" y="15712"/>
                    <a:pt x="79660" y="19333"/>
                  </a:cubicBezTo>
                  <a:cubicBezTo>
                    <a:pt x="102110" y="22230"/>
                    <a:pt x="111524" y="31644"/>
                    <a:pt x="110800" y="54094"/>
                  </a:cubicBezTo>
                  <a:cubicBezTo>
                    <a:pt x="110076" y="71474"/>
                    <a:pt x="107179" y="88855"/>
                    <a:pt x="123835" y="104787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D5F1B7-8D09-4251-B09B-AB2C1E9DC2E4}"/>
                </a:ext>
              </a:extLst>
            </p:cNvPr>
            <p:cNvSpPr/>
            <p:nvPr/>
          </p:nvSpPr>
          <p:spPr>
            <a:xfrm>
              <a:off x="5560262" y="2752614"/>
              <a:ext cx="1293955" cy="998705"/>
            </a:xfrm>
            <a:custGeom>
              <a:avLst/>
              <a:gdLst>
                <a:gd name="connsiteX0" fmla="*/ 1293955 w 1293955"/>
                <a:gd name="connsiteY0" fmla="*/ 923332 h 998705"/>
                <a:gd name="connsiteX1" fmla="*/ 1267161 w 1293955"/>
                <a:gd name="connsiteY1" fmla="*/ 646694 h 998705"/>
                <a:gd name="connsiteX2" fmla="*/ 1267161 w 1293955"/>
                <a:gd name="connsiteY2" fmla="*/ 585863 h 998705"/>
                <a:gd name="connsiteX3" fmla="*/ 1259919 w 1293955"/>
                <a:gd name="connsiteY3" fmla="*/ 553999 h 998705"/>
                <a:gd name="connsiteX4" fmla="*/ 1255574 w 1293955"/>
                <a:gd name="connsiteY4" fmla="*/ 548930 h 998705"/>
                <a:gd name="connsiteX5" fmla="*/ 1232400 w 1293955"/>
                <a:gd name="connsiteY5" fmla="*/ 302708 h 998705"/>
                <a:gd name="connsiteX6" fmla="*/ 1214295 w 1293955"/>
                <a:gd name="connsiteY6" fmla="*/ 154251 h 998705"/>
                <a:gd name="connsiteX7" fmla="*/ 1162878 w 1293955"/>
                <a:gd name="connsiteY7" fmla="*/ 197702 h 998705"/>
                <a:gd name="connsiteX8" fmla="*/ 1107841 w 1293955"/>
                <a:gd name="connsiteY8" fmla="*/ 232462 h 998705"/>
                <a:gd name="connsiteX9" fmla="*/ 537910 w 1293955"/>
                <a:gd name="connsiteY9" fmla="*/ 343986 h 998705"/>
                <a:gd name="connsiteX10" fmla="*/ 426386 w 1293955"/>
                <a:gd name="connsiteY10" fmla="*/ 359194 h 998705"/>
                <a:gd name="connsiteX11" fmla="*/ 390901 w 1293955"/>
                <a:gd name="connsiteY11" fmla="*/ 361367 h 998705"/>
                <a:gd name="connsiteX12" fmla="*/ 204786 w 1293955"/>
                <a:gd name="connsiteY12" fmla="*/ 333124 h 998705"/>
                <a:gd name="connsiteX13" fmla="*/ 167129 w 1293955"/>
                <a:gd name="connsiteY13" fmla="*/ 309950 h 998705"/>
                <a:gd name="connsiteX14" fmla="*/ 118608 w 1293955"/>
                <a:gd name="connsiteY14" fmla="*/ 249843 h 998705"/>
                <a:gd name="connsiteX15" fmla="*/ 78778 w 1293955"/>
                <a:gd name="connsiteY15" fmla="*/ 215082 h 998705"/>
                <a:gd name="connsiteX16" fmla="*/ 107022 w 1293955"/>
                <a:gd name="connsiteY16" fmla="*/ 225221 h 998705"/>
                <a:gd name="connsiteX17" fmla="*/ 151197 w 1293955"/>
                <a:gd name="connsiteY17" fmla="*/ 244773 h 998705"/>
                <a:gd name="connsiteX18" fmla="*/ 156990 w 1293955"/>
                <a:gd name="connsiteY18" fmla="*/ 199150 h 998705"/>
                <a:gd name="connsiteX19" fmla="*/ 157714 w 1293955"/>
                <a:gd name="connsiteY19" fmla="*/ 155699 h 998705"/>
                <a:gd name="connsiteX20" fmla="*/ 113539 w 1293955"/>
                <a:gd name="connsiteY20" fmla="*/ 80384 h 998705"/>
                <a:gd name="connsiteX21" fmla="*/ 56329 w 1293955"/>
                <a:gd name="connsiteY21" fmla="*/ 17380 h 998705"/>
                <a:gd name="connsiteX22" fmla="*/ 41121 w 1293955"/>
                <a:gd name="connsiteY22" fmla="*/ 0 h 998705"/>
                <a:gd name="connsiteX23" fmla="*/ 26637 w 1293955"/>
                <a:gd name="connsiteY23" fmla="*/ 35485 h 998705"/>
                <a:gd name="connsiteX24" fmla="*/ 34603 w 1293955"/>
                <a:gd name="connsiteY24" fmla="*/ 50693 h 998705"/>
                <a:gd name="connsiteX25" fmla="*/ 35328 w 1293955"/>
                <a:gd name="connsiteY25" fmla="*/ 115869 h 998705"/>
                <a:gd name="connsiteX26" fmla="*/ 7084 w 1293955"/>
                <a:gd name="connsiteY26" fmla="*/ 501858 h 998705"/>
                <a:gd name="connsiteX27" fmla="*/ 3464 w 1293955"/>
                <a:gd name="connsiteY27" fmla="*/ 591656 h 998705"/>
                <a:gd name="connsiteX28" fmla="*/ 235202 w 1293955"/>
                <a:gd name="connsiteY28" fmla="*/ 661902 h 998705"/>
                <a:gd name="connsiteX29" fmla="*/ 320655 w 1293955"/>
                <a:gd name="connsiteY29" fmla="*/ 577897 h 998705"/>
                <a:gd name="connsiteX30" fmla="*/ 320655 w 1293955"/>
                <a:gd name="connsiteY30" fmla="*/ 511996 h 998705"/>
                <a:gd name="connsiteX31" fmla="*/ 327897 w 1293955"/>
                <a:gd name="connsiteY31" fmla="*/ 389610 h 998705"/>
                <a:gd name="connsiteX32" fmla="*/ 340208 w 1293955"/>
                <a:gd name="connsiteY32" fmla="*/ 418577 h 998705"/>
                <a:gd name="connsiteX33" fmla="*/ 334415 w 1293955"/>
                <a:gd name="connsiteY33" fmla="*/ 607588 h 998705"/>
                <a:gd name="connsiteX34" fmla="*/ 366279 w 1293955"/>
                <a:gd name="connsiteY34" fmla="*/ 651039 h 998705"/>
                <a:gd name="connsiteX35" fmla="*/ 446663 w 1293955"/>
                <a:gd name="connsiteY35" fmla="*/ 672040 h 998705"/>
                <a:gd name="connsiteX36" fmla="*/ 485768 w 1293955"/>
                <a:gd name="connsiteY36" fmla="*/ 726354 h 998705"/>
                <a:gd name="connsiteX37" fmla="*/ 390901 w 1293955"/>
                <a:gd name="connsiteY37" fmla="*/ 705353 h 998705"/>
                <a:gd name="connsiteX38" fmla="*/ 437248 w 1293955"/>
                <a:gd name="connsiteY38" fmla="*/ 727078 h 998705"/>
                <a:gd name="connsiteX39" fmla="*/ 535013 w 1293955"/>
                <a:gd name="connsiteY39" fmla="*/ 800221 h 998705"/>
                <a:gd name="connsiteX40" fmla="*/ 567601 w 1293955"/>
                <a:gd name="connsiteY40" fmla="*/ 799497 h 998705"/>
                <a:gd name="connsiteX41" fmla="*/ 583533 w 1293955"/>
                <a:gd name="connsiteY41" fmla="*/ 771978 h 998705"/>
                <a:gd name="connsiteX42" fmla="*/ 684194 w 1293955"/>
                <a:gd name="connsiteY42" fmla="*/ 801669 h 998705"/>
                <a:gd name="connsiteX43" fmla="*/ 764578 w 1293955"/>
                <a:gd name="connsiteY43" fmla="*/ 939263 h 998705"/>
                <a:gd name="connsiteX44" fmla="*/ 760958 w 1293955"/>
                <a:gd name="connsiteY44" fmla="*/ 946505 h 998705"/>
                <a:gd name="connsiteX45" fmla="*/ 544427 w 1293955"/>
                <a:gd name="connsiteY45" fmla="*/ 929849 h 998705"/>
                <a:gd name="connsiteX46" fmla="*/ 515460 w 1293955"/>
                <a:gd name="connsiteY46" fmla="*/ 939988 h 998705"/>
                <a:gd name="connsiteX47" fmla="*/ 540806 w 1293955"/>
                <a:gd name="connsiteY47" fmla="*/ 974749 h 998705"/>
                <a:gd name="connsiteX48" fmla="*/ 692160 w 1293955"/>
                <a:gd name="connsiteY48" fmla="*/ 992129 h 998705"/>
                <a:gd name="connsiteX49" fmla="*/ 1244711 w 1293955"/>
                <a:gd name="connsiteY49" fmla="*/ 945057 h 998705"/>
                <a:gd name="connsiteX50" fmla="*/ 1270057 w 1293955"/>
                <a:gd name="connsiteY50" fmla="*/ 903054 h 998705"/>
                <a:gd name="connsiteX51" fmla="*/ 1293955 w 1293955"/>
                <a:gd name="connsiteY51" fmla="*/ 923332 h 998705"/>
                <a:gd name="connsiteX52" fmla="*/ 1246883 w 1293955"/>
                <a:gd name="connsiteY52" fmla="*/ 607588 h 998705"/>
                <a:gd name="connsiteX53" fmla="*/ 1236021 w 1293955"/>
                <a:gd name="connsiteY53" fmla="*/ 609037 h 998705"/>
                <a:gd name="connsiteX54" fmla="*/ 1199087 w 1293955"/>
                <a:gd name="connsiteY54" fmla="*/ 246946 h 998705"/>
                <a:gd name="connsiteX55" fmla="*/ 1246883 w 1293955"/>
                <a:gd name="connsiteY55" fmla="*/ 607588 h 998705"/>
                <a:gd name="connsiteX56" fmla="*/ 762406 w 1293955"/>
                <a:gd name="connsiteY56" fmla="*/ 731423 h 998705"/>
                <a:gd name="connsiteX57" fmla="*/ 788476 w 1293955"/>
                <a:gd name="connsiteY57" fmla="*/ 725630 h 998705"/>
                <a:gd name="connsiteX58" fmla="*/ 1144774 w 1293955"/>
                <a:gd name="connsiteY58" fmla="*/ 673489 h 998705"/>
                <a:gd name="connsiteX59" fmla="*/ 1183880 w 1293955"/>
                <a:gd name="connsiteY59" fmla="*/ 656833 h 998705"/>
                <a:gd name="connsiteX60" fmla="*/ 1237469 w 1293955"/>
                <a:gd name="connsiteY60" fmla="*/ 645246 h 998705"/>
                <a:gd name="connsiteX61" fmla="*/ 1232400 w 1293955"/>
                <a:gd name="connsiteY61" fmla="*/ 705353 h 998705"/>
                <a:gd name="connsiteX62" fmla="*/ 1232400 w 1293955"/>
                <a:gd name="connsiteY62" fmla="*/ 705353 h 998705"/>
                <a:gd name="connsiteX63" fmla="*/ 1231676 w 1293955"/>
                <a:gd name="connsiteY63" fmla="*/ 706077 h 998705"/>
                <a:gd name="connsiteX64" fmla="*/ 1232400 w 1293955"/>
                <a:gd name="connsiteY64" fmla="*/ 705353 h 998705"/>
                <a:gd name="connsiteX65" fmla="*/ 1191121 w 1293955"/>
                <a:gd name="connsiteY65" fmla="*/ 706801 h 998705"/>
                <a:gd name="connsiteX66" fmla="*/ 910139 w 1293955"/>
                <a:gd name="connsiteY66" fmla="*/ 769081 h 998705"/>
                <a:gd name="connsiteX67" fmla="*/ 831927 w 1293955"/>
                <a:gd name="connsiteY67" fmla="*/ 779220 h 998705"/>
                <a:gd name="connsiteX68" fmla="*/ 773269 w 1293955"/>
                <a:gd name="connsiteY68" fmla="*/ 759667 h 998705"/>
                <a:gd name="connsiteX69" fmla="*/ 762406 w 1293955"/>
                <a:gd name="connsiteY69" fmla="*/ 731423 h 998705"/>
                <a:gd name="connsiteX70" fmla="*/ 1245435 w 1293955"/>
                <a:gd name="connsiteY70" fmla="*/ 878432 h 998705"/>
                <a:gd name="connsiteX71" fmla="*/ 833376 w 1293955"/>
                <a:gd name="connsiteY71" fmla="*/ 942884 h 998705"/>
                <a:gd name="connsiteX72" fmla="*/ 797167 w 1293955"/>
                <a:gd name="connsiteY72" fmla="*/ 908848 h 998705"/>
                <a:gd name="connsiteX73" fmla="*/ 776165 w 1293955"/>
                <a:gd name="connsiteY73" fmla="*/ 860328 h 998705"/>
                <a:gd name="connsiteX74" fmla="*/ 732714 w 1293955"/>
                <a:gd name="connsiteY74" fmla="*/ 795151 h 998705"/>
                <a:gd name="connsiteX75" fmla="*/ 738508 w 1293955"/>
                <a:gd name="connsiteY75" fmla="*/ 787185 h 998705"/>
                <a:gd name="connsiteX76" fmla="*/ 870309 w 1293955"/>
                <a:gd name="connsiteY76" fmla="*/ 882777 h 998705"/>
                <a:gd name="connsiteX77" fmla="*/ 874654 w 1293955"/>
                <a:gd name="connsiteY77" fmla="*/ 878432 h 998705"/>
                <a:gd name="connsiteX78" fmla="*/ 810202 w 1293955"/>
                <a:gd name="connsiteY78" fmla="*/ 791530 h 998705"/>
                <a:gd name="connsiteX79" fmla="*/ 1066562 w 1293955"/>
                <a:gd name="connsiteY79" fmla="*/ 761839 h 998705"/>
                <a:gd name="connsiteX80" fmla="*/ 1202708 w 1293955"/>
                <a:gd name="connsiteY80" fmla="*/ 729975 h 998705"/>
                <a:gd name="connsiteX81" fmla="*/ 1232400 w 1293955"/>
                <a:gd name="connsiteY81" fmla="*/ 706801 h 998705"/>
                <a:gd name="connsiteX82" fmla="*/ 1232400 w 1293955"/>
                <a:gd name="connsiteY82" fmla="*/ 706801 h 998705"/>
                <a:gd name="connsiteX83" fmla="*/ 1233124 w 1293955"/>
                <a:gd name="connsiteY83" fmla="*/ 706077 h 998705"/>
                <a:gd name="connsiteX84" fmla="*/ 1232400 w 1293955"/>
                <a:gd name="connsiteY84" fmla="*/ 706801 h 998705"/>
                <a:gd name="connsiteX85" fmla="*/ 1249056 w 1293955"/>
                <a:gd name="connsiteY85" fmla="*/ 715491 h 998705"/>
                <a:gd name="connsiteX86" fmla="*/ 1264264 w 1293955"/>
                <a:gd name="connsiteY86" fmla="*/ 851638 h 998705"/>
                <a:gd name="connsiteX87" fmla="*/ 1245435 w 1293955"/>
                <a:gd name="connsiteY87" fmla="*/ 878432 h 99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1293955" h="998705">
                  <a:moveTo>
                    <a:pt x="1293955" y="923332"/>
                  </a:moveTo>
                  <a:cubicBezTo>
                    <a:pt x="1274402" y="830636"/>
                    <a:pt x="1272230" y="738665"/>
                    <a:pt x="1267161" y="646694"/>
                  </a:cubicBezTo>
                  <a:cubicBezTo>
                    <a:pt x="1262091" y="626417"/>
                    <a:pt x="1262091" y="606140"/>
                    <a:pt x="1267161" y="585863"/>
                  </a:cubicBezTo>
                  <a:cubicBezTo>
                    <a:pt x="1270057" y="573552"/>
                    <a:pt x="1271506" y="562689"/>
                    <a:pt x="1259919" y="553999"/>
                  </a:cubicBezTo>
                  <a:cubicBezTo>
                    <a:pt x="1258470" y="552551"/>
                    <a:pt x="1255574" y="550378"/>
                    <a:pt x="1255574" y="548930"/>
                  </a:cubicBezTo>
                  <a:cubicBezTo>
                    <a:pt x="1254125" y="465649"/>
                    <a:pt x="1238917" y="385265"/>
                    <a:pt x="1232400" y="302708"/>
                  </a:cubicBezTo>
                  <a:cubicBezTo>
                    <a:pt x="1228779" y="254912"/>
                    <a:pt x="1220813" y="206392"/>
                    <a:pt x="1214295" y="154251"/>
                  </a:cubicBezTo>
                  <a:cubicBezTo>
                    <a:pt x="1194018" y="171631"/>
                    <a:pt x="1179535" y="185391"/>
                    <a:pt x="1162878" y="197702"/>
                  </a:cubicBezTo>
                  <a:cubicBezTo>
                    <a:pt x="1145498" y="210737"/>
                    <a:pt x="1127393" y="223772"/>
                    <a:pt x="1107841" y="232462"/>
                  </a:cubicBezTo>
                  <a:cubicBezTo>
                    <a:pt x="926795" y="315743"/>
                    <a:pt x="737060" y="354849"/>
                    <a:pt x="537910" y="343986"/>
                  </a:cubicBezTo>
                  <a:cubicBezTo>
                    <a:pt x="499528" y="341814"/>
                    <a:pt x="461146" y="332399"/>
                    <a:pt x="426386" y="359194"/>
                  </a:cubicBezTo>
                  <a:cubicBezTo>
                    <a:pt x="416247" y="367160"/>
                    <a:pt x="402488" y="362815"/>
                    <a:pt x="390901" y="361367"/>
                  </a:cubicBezTo>
                  <a:cubicBezTo>
                    <a:pt x="329345" y="352676"/>
                    <a:pt x="267066" y="343262"/>
                    <a:pt x="204786" y="333124"/>
                  </a:cubicBezTo>
                  <a:cubicBezTo>
                    <a:pt x="189578" y="330227"/>
                    <a:pt x="170025" y="327330"/>
                    <a:pt x="167129" y="309950"/>
                  </a:cubicBezTo>
                  <a:cubicBezTo>
                    <a:pt x="162059" y="279534"/>
                    <a:pt x="138885" y="267223"/>
                    <a:pt x="118608" y="249843"/>
                  </a:cubicBezTo>
                  <a:cubicBezTo>
                    <a:pt x="104849" y="238980"/>
                    <a:pt x="91814" y="226669"/>
                    <a:pt x="78778" y="215082"/>
                  </a:cubicBezTo>
                  <a:cubicBezTo>
                    <a:pt x="91089" y="215082"/>
                    <a:pt x="99055" y="220875"/>
                    <a:pt x="107022" y="225221"/>
                  </a:cubicBezTo>
                  <a:cubicBezTo>
                    <a:pt x="121505" y="233186"/>
                    <a:pt x="137437" y="251291"/>
                    <a:pt x="151197" y="244773"/>
                  </a:cubicBezTo>
                  <a:cubicBezTo>
                    <a:pt x="167129" y="237531"/>
                    <a:pt x="154817" y="215082"/>
                    <a:pt x="156990" y="199150"/>
                  </a:cubicBezTo>
                  <a:cubicBezTo>
                    <a:pt x="158438" y="184666"/>
                    <a:pt x="156266" y="170183"/>
                    <a:pt x="157714" y="155699"/>
                  </a:cubicBezTo>
                  <a:cubicBezTo>
                    <a:pt x="160611" y="120214"/>
                    <a:pt x="146127" y="94868"/>
                    <a:pt x="113539" y="80384"/>
                  </a:cubicBezTo>
                  <a:cubicBezTo>
                    <a:pt x="85296" y="67349"/>
                    <a:pt x="66467" y="47072"/>
                    <a:pt x="56329" y="17380"/>
                  </a:cubicBezTo>
                  <a:cubicBezTo>
                    <a:pt x="53432" y="8690"/>
                    <a:pt x="51984" y="724"/>
                    <a:pt x="41121" y="0"/>
                  </a:cubicBezTo>
                  <a:cubicBezTo>
                    <a:pt x="27361" y="8690"/>
                    <a:pt x="27361" y="22450"/>
                    <a:pt x="26637" y="35485"/>
                  </a:cubicBezTo>
                  <a:cubicBezTo>
                    <a:pt x="28810" y="41278"/>
                    <a:pt x="30982" y="46348"/>
                    <a:pt x="34603" y="50693"/>
                  </a:cubicBezTo>
                  <a:cubicBezTo>
                    <a:pt x="34603" y="72418"/>
                    <a:pt x="36776" y="94144"/>
                    <a:pt x="35328" y="115869"/>
                  </a:cubicBezTo>
                  <a:cubicBezTo>
                    <a:pt x="25913" y="244773"/>
                    <a:pt x="15050" y="372954"/>
                    <a:pt x="7084" y="501858"/>
                  </a:cubicBezTo>
                  <a:cubicBezTo>
                    <a:pt x="4912" y="531549"/>
                    <a:pt x="-5227" y="561965"/>
                    <a:pt x="3464" y="591656"/>
                  </a:cubicBezTo>
                  <a:cubicBezTo>
                    <a:pt x="68640" y="650315"/>
                    <a:pt x="149024" y="662626"/>
                    <a:pt x="235202" y="661902"/>
                  </a:cubicBezTo>
                  <a:cubicBezTo>
                    <a:pt x="320655" y="661902"/>
                    <a:pt x="320655" y="661902"/>
                    <a:pt x="320655" y="577897"/>
                  </a:cubicBezTo>
                  <a:cubicBezTo>
                    <a:pt x="320655" y="556171"/>
                    <a:pt x="319931" y="534446"/>
                    <a:pt x="320655" y="511996"/>
                  </a:cubicBezTo>
                  <a:cubicBezTo>
                    <a:pt x="322103" y="472891"/>
                    <a:pt x="325000" y="432336"/>
                    <a:pt x="327897" y="389610"/>
                  </a:cubicBezTo>
                  <a:cubicBezTo>
                    <a:pt x="343829" y="399024"/>
                    <a:pt x="340208" y="409887"/>
                    <a:pt x="340208" y="418577"/>
                  </a:cubicBezTo>
                  <a:cubicBezTo>
                    <a:pt x="338760" y="481581"/>
                    <a:pt x="337311" y="544584"/>
                    <a:pt x="334415" y="607588"/>
                  </a:cubicBezTo>
                  <a:cubicBezTo>
                    <a:pt x="333690" y="632211"/>
                    <a:pt x="341656" y="645970"/>
                    <a:pt x="366279" y="651039"/>
                  </a:cubicBezTo>
                  <a:cubicBezTo>
                    <a:pt x="393797" y="656833"/>
                    <a:pt x="419868" y="666971"/>
                    <a:pt x="446663" y="672040"/>
                  </a:cubicBezTo>
                  <a:cubicBezTo>
                    <a:pt x="477078" y="677834"/>
                    <a:pt x="490114" y="694490"/>
                    <a:pt x="485768" y="726354"/>
                  </a:cubicBezTo>
                  <a:cubicBezTo>
                    <a:pt x="455353" y="719837"/>
                    <a:pt x="425661" y="713319"/>
                    <a:pt x="390901" y="705353"/>
                  </a:cubicBezTo>
                  <a:cubicBezTo>
                    <a:pt x="406833" y="721285"/>
                    <a:pt x="423489" y="721285"/>
                    <a:pt x="437248" y="727078"/>
                  </a:cubicBezTo>
                  <a:cubicBezTo>
                    <a:pt x="474906" y="743734"/>
                    <a:pt x="521978" y="746631"/>
                    <a:pt x="535013" y="800221"/>
                  </a:cubicBezTo>
                  <a:cubicBezTo>
                    <a:pt x="541531" y="824843"/>
                    <a:pt x="557462" y="816877"/>
                    <a:pt x="567601" y="799497"/>
                  </a:cubicBezTo>
                  <a:cubicBezTo>
                    <a:pt x="572670" y="790082"/>
                    <a:pt x="575567" y="777771"/>
                    <a:pt x="583533" y="771978"/>
                  </a:cubicBezTo>
                  <a:cubicBezTo>
                    <a:pt x="596568" y="761839"/>
                    <a:pt x="672607" y="787910"/>
                    <a:pt x="684194" y="801669"/>
                  </a:cubicBezTo>
                  <a:cubicBezTo>
                    <a:pt x="718955" y="842223"/>
                    <a:pt x="729094" y="898709"/>
                    <a:pt x="764578" y="939263"/>
                  </a:cubicBezTo>
                  <a:cubicBezTo>
                    <a:pt x="764578" y="939988"/>
                    <a:pt x="762406" y="942884"/>
                    <a:pt x="760958" y="946505"/>
                  </a:cubicBezTo>
                  <a:cubicBezTo>
                    <a:pt x="689264" y="940712"/>
                    <a:pt x="616845" y="934194"/>
                    <a:pt x="544427" y="929849"/>
                  </a:cubicBezTo>
                  <a:cubicBezTo>
                    <a:pt x="535013" y="929125"/>
                    <a:pt x="514736" y="915366"/>
                    <a:pt x="515460" y="939988"/>
                  </a:cubicBezTo>
                  <a:cubicBezTo>
                    <a:pt x="515460" y="954471"/>
                    <a:pt x="514012" y="972576"/>
                    <a:pt x="540806" y="974749"/>
                  </a:cubicBezTo>
                  <a:cubicBezTo>
                    <a:pt x="591499" y="978369"/>
                    <a:pt x="641468" y="988508"/>
                    <a:pt x="692160" y="992129"/>
                  </a:cubicBezTo>
                  <a:cubicBezTo>
                    <a:pt x="878999" y="1005888"/>
                    <a:pt x="1063665" y="1001543"/>
                    <a:pt x="1244711" y="945057"/>
                  </a:cubicBezTo>
                  <a:cubicBezTo>
                    <a:pt x="1267161" y="937815"/>
                    <a:pt x="1284541" y="931298"/>
                    <a:pt x="1270057" y="903054"/>
                  </a:cubicBezTo>
                  <a:cubicBezTo>
                    <a:pt x="1287438" y="903054"/>
                    <a:pt x="1275127" y="922607"/>
                    <a:pt x="1293955" y="923332"/>
                  </a:cubicBezTo>
                  <a:close/>
                  <a:moveTo>
                    <a:pt x="1246883" y="607588"/>
                  </a:moveTo>
                  <a:cubicBezTo>
                    <a:pt x="1243263" y="608313"/>
                    <a:pt x="1239642" y="608313"/>
                    <a:pt x="1236021" y="609037"/>
                  </a:cubicBezTo>
                  <a:cubicBezTo>
                    <a:pt x="1212847" y="490271"/>
                    <a:pt x="1201984" y="370057"/>
                    <a:pt x="1199087" y="246946"/>
                  </a:cubicBezTo>
                  <a:cubicBezTo>
                    <a:pt x="1215019" y="367160"/>
                    <a:pt x="1230227" y="488098"/>
                    <a:pt x="1246883" y="607588"/>
                  </a:cubicBezTo>
                  <a:close/>
                  <a:moveTo>
                    <a:pt x="762406" y="731423"/>
                  </a:moveTo>
                  <a:cubicBezTo>
                    <a:pt x="767475" y="720561"/>
                    <a:pt x="779786" y="726354"/>
                    <a:pt x="788476" y="725630"/>
                  </a:cubicBezTo>
                  <a:cubicBezTo>
                    <a:pt x="908691" y="721285"/>
                    <a:pt x="1028181" y="707525"/>
                    <a:pt x="1144774" y="673489"/>
                  </a:cubicBezTo>
                  <a:cubicBezTo>
                    <a:pt x="1158533" y="669868"/>
                    <a:pt x="1173017" y="666971"/>
                    <a:pt x="1183880" y="656833"/>
                  </a:cubicBezTo>
                  <a:cubicBezTo>
                    <a:pt x="1200536" y="643073"/>
                    <a:pt x="1222261" y="628590"/>
                    <a:pt x="1237469" y="645246"/>
                  </a:cubicBezTo>
                  <a:cubicBezTo>
                    <a:pt x="1251953" y="659730"/>
                    <a:pt x="1246883" y="686524"/>
                    <a:pt x="1232400" y="705353"/>
                  </a:cubicBezTo>
                  <a:cubicBezTo>
                    <a:pt x="1232400" y="705353"/>
                    <a:pt x="1232400" y="705353"/>
                    <a:pt x="1232400" y="705353"/>
                  </a:cubicBezTo>
                  <a:lnTo>
                    <a:pt x="1231676" y="706077"/>
                  </a:lnTo>
                  <a:cubicBezTo>
                    <a:pt x="1231676" y="706077"/>
                    <a:pt x="1232400" y="705353"/>
                    <a:pt x="1232400" y="705353"/>
                  </a:cubicBezTo>
                  <a:cubicBezTo>
                    <a:pt x="1217916" y="701008"/>
                    <a:pt x="1204157" y="700284"/>
                    <a:pt x="1191121" y="706801"/>
                  </a:cubicBezTo>
                  <a:cubicBezTo>
                    <a:pt x="1102771" y="754597"/>
                    <a:pt x="1005007" y="753873"/>
                    <a:pt x="910139" y="769081"/>
                  </a:cubicBezTo>
                  <a:cubicBezTo>
                    <a:pt x="884068" y="773426"/>
                    <a:pt x="858722" y="776323"/>
                    <a:pt x="831927" y="779220"/>
                  </a:cubicBezTo>
                  <a:cubicBezTo>
                    <a:pt x="809478" y="781392"/>
                    <a:pt x="788476" y="779220"/>
                    <a:pt x="773269" y="759667"/>
                  </a:cubicBezTo>
                  <a:cubicBezTo>
                    <a:pt x="766751" y="752425"/>
                    <a:pt x="757337" y="743010"/>
                    <a:pt x="762406" y="731423"/>
                  </a:cubicBezTo>
                  <a:close/>
                  <a:moveTo>
                    <a:pt x="1245435" y="878432"/>
                  </a:moveTo>
                  <a:cubicBezTo>
                    <a:pt x="1112910" y="930573"/>
                    <a:pt x="973143" y="941436"/>
                    <a:pt x="833376" y="942884"/>
                  </a:cubicBezTo>
                  <a:cubicBezTo>
                    <a:pt x="806581" y="942884"/>
                    <a:pt x="795718" y="935643"/>
                    <a:pt x="797167" y="908848"/>
                  </a:cubicBezTo>
                  <a:cubicBezTo>
                    <a:pt x="798615" y="889295"/>
                    <a:pt x="787028" y="874811"/>
                    <a:pt x="776165" y="860328"/>
                  </a:cubicBezTo>
                  <a:cubicBezTo>
                    <a:pt x="760233" y="839326"/>
                    <a:pt x="743577" y="819049"/>
                    <a:pt x="732714" y="795151"/>
                  </a:cubicBezTo>
                  <a:cubicBezTo>
                    <a:pt x="734887" y="792255"/>
                    <a:pt x="736335" y="790082"/>
                    <a:pt x="738508" y="787185"/>
                  </a:cubicBezTo>
                  <a:cubicBezTo>
                    <a:pt x="782683" y="819049"/>
                    <a:pt x="826858" y="850913"/>
                    <a:pt x="870309" y="882777"/>
                  </a:cubicBezTo>
                  <a:cubicBezTo>
                    <a:pt x="871757" y="881329"/>
                    <a:pt x="873206" y="879881"/>
                    <a:pt x="874654" y="878432"/>
                  </a:cubicBezTo>
                  <a:cubicBezTo>
                    <a:pt x="853653" y="850189"/>
                    <a:pt x="833376" y="821946"/>
                    <a:pt x="810202" y="791530"/>
                  </a:cubicBezTo>
                  <a:cubicBezTo>
                    <a:pt x="898552" y="779220"/>
                    <a:pt x="983281" y="779220"/>
                    <a:pt x="1066562" y="761839"/>
                  </a:cubicBezTo>
                  <a:cubicBezTo>
                    <a:pt x="1112186" y="751700"/>
                    <a:pt x="1157809" y="741562"/>
                    <a:pt x="1202708" y="729975"/>
                  </a:cubicBezTo>
                  <a:cubicBezTo>
                    <a:pt x="1215744" y="727078"/>
                    <a:pt x="1225158" y="718388"/>
                    <a:pt x="1232400" y="706801"/>
                  </a:cubicBezTo>
                  <a:cubicBezTo>
                    <a:pt x="1232400" y="706801"/>
                    <a:pt x="1232400" y="706801"/>
                    <a:pt x="1232400" y="706801"/>
                  </a:cubicBezTo>
                  <a:lnTo>
                    <a:pt x="1233124" y="706077"/>
                  </a:lnTo>
                  <a:cubicBezTo>
                    <a:pt x="1233124" y="706077"/>
                    <a:pt x="1233124" y="706801"/>
                    <a:pt x="1232400" y="706801"/>
                  </a:cubicBezTo>
                  <a:cubicBezTo>
                    <a:pt x="1242538" y="701732"/>
                    <a:pt x="1247608" y="703904"/>
                    <a:pt x="1249056" y="715491"/>
                  </a:cubicBezTo>
                  <a:cubicBezTo>
                    <a:pt x="1254125" y="761115"/>
                    <a:pt x="1259194" y="806014"/>
                    <a:pt x="1264264" y="851638"/>
                  </a:cubicBezTo>
                  <a:cubicBezTo>
                    <a:pt x="1267161" y="867570"/>
                    <a:pt x="1260643" y="872639"/>
                    <a:pt x="1245435" y="878432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804DFD-A421-4475-83A9-793A7F88DFE7}"/>
                </a:ext>
              </a:extLst>
            </p:cNvPr>
            <p:cNvSpPr/>
            <p:nvPr/>
          </p:nvSpPr>
          <p:spPr>
            <a:xfrm>
              <a:off x="5902366" y="3638454"/>
              <a:ext cx="152354" cy="75707"/>
            </a:xfrm>
            <a:custGeom>
              <a:avLst/>
              <a:gdLst>
                <a:gd name="connsiteX0" fmla="*/ 152355 w 152354"/>
                <a:gd name="connsiteY0" fmla="*/ 68631 h 75707"/>
                <a:gd name="connsiteX1" fmla="*/ 140044 w 152354"/>
                <a:gd name="connsiteY1" fmla="*/ 49803 h 75707"/>
                <a:gd name="connsiteX2" fmla="*/ 34313 w 152354"/>
                <a:gd name="connsiteY2" fmla="*/ 3455 h 75707"/>
                <a:gd name="connsiteX3" fmla="*/ 3898 w 152354"/>
                <a:gd name="connsiteY3" fmla="*/ 6352 h 75707"/>
                <a:gd name="connsiteX4" fmla="*/ 8243 w 152354"/>
                <a:gd name="connsiteY4" fmla="*/ 30974 h 75707"/>
                <a:gd name="connsiteX5" fmla="*/ 39382 w 152354"/>
                <a:gd name="connsiteY5" fmla="*/ 52700 h 75707"/>
                <a:gd name="connsiteX6" fmla="*/ 131354 w 152354"/>
                <a:gd name="connsiteY6" fmla="*/ 72977 h 75707"/>
                <a:gd name="connsiteX7" fmla="*/ 152355 w 152354"/>
                <a:gd name="connsiteY7" fmla="*/ 68631 h 7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354" h="75707">
                  <a:moveTo>
                    <a:pt x="152355" y="68631"/>
                  </a:moveTo>
                  <a:cubicBezTo>
                    <a:pt x="152355" y="62114"/>
                    <a:pt x="148010" y="54148"/>
                    <a:pt x="140044" y="49803"/>
                  </a:cubicBezTo>
                  <a:cubicBezTo>
                    <a:pt x="106731" y="29526"/>
                    <a:pt x="70522" y="17215"/>
                    <a:pt x="34313" y="3455"/>
                  </a:cubicBezTo>
                  <a:cubicBezTo>
                    <a:pt x="22726" y="-890"/>
                    <a:pt x="12588" y="-2338"/>
                    <a:pt x="3898" y="6352"/>
                  </a:cubicBezTo>
                  <a:cubicBezTo>
                    <a:pt x="-5517" y="15042"/>
                    <a:pt x="4622" y="23732"/>
                    <a:pt x="8243" y="30974"/>
                  </a:cubicBezTo>
                  <a:cubicBezTo>
                    <a:pt x="14036" y="42561"/>
                    <a:pt x="24899" y="49803"/>
                    <a:pt x="39382" y="52700"/>
                  </a:cubicBezTo>
                  <a:cubicBezTo>
                    <a:pt x="71246" y="59217"/>
                    <a:pt x="103110" y="67183"/>
                    <a:pt x="131354" y="72977"/>
                  </a:cubicBezTo>
                  <a:cubicBezTo>
                    <a:pt x="141492" y="75873"/>
                    <a:pt x="150906" y="78770"/>
                    <a:pt x="152355" y="68631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98CF0B1-B090-4783-8504-8219FC32EF0D}"/>
                </a:ext>
              </a:extLst>
            </p:cNvPr>
            <p:cNvSpPr/>
            <p:nvPr/>
          </p:nvSpPr>
          <p:spPr>
            <a:xfrm>
              <a:off x="6025934" y="3609321"/>
              <a:ext cx="104825" cy="28967"/>
            </a:xfrm>
            <a:custGeom>
              <a:avLst/>
              <a:gdLst>
                <a:gd name="connsiteX0" fmla="*/ 104825 w 104825"/>
                <a:gd name="connsiteY0" fmla="*/ 17380 h 28967"/>
                <a:gd name="connsiteX1" fmla="*/ 543 w 104825"/>
                <a:gd name="connsiteY1" fmla="*/ 0 h 28967"/>
                <a:gd name="connsiteX2" fmla="*/ 543 w 104825"/>
                <a:gd name="connsiteY2" fmla="*/ 13759 h 28967"/>
                <a:gd name="connsiteX3" fmla="*/ 104101 w 104825"/>
                <a:gd name="connsiteY3" fmla="*/ 28967 h 28967"/>
                <a:gd name="connsiteX4" fmla="*/ 104825 w 104825"/>
                <a:gd name="connsiteY4" fmla="*/ 17380 h 28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25" h="28967">
                  <a:moveTo>
                    <a:pt x="104825" y="17380"/>
                  </a:moveTo>
                  <a:cubicBezTo>
                    <a:pt x="70065" y="10863"/>
                    <a:pt x="35304" y="5794"/>
                    <a:pt x="543" y="0"/>
                  </a:cubicBezTo>
                  <a:cubicBezTo>
                    <a:pt x="-181" y="3621"/>
                    <a:pt x="-181" y="8690"/>
                    <a:pt x="543" y="13759"/>
                  </a:cubicBezTo>
                  <a:cubicBezTo>
                    <a:pt x="35304" y="18829"/>
                    <a:pt x="69340" y="23898"/>
                    <a:pt x="104101" y="28967"/>
                  </a:cubicBezTo>
                  <a:cubicBezTo>
                    <a:pt x="104101" y="24622"/>
                    <a:pt x="104825" y="21725"/>
                    <a:pt x="104825" y="17380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6A04CE9-40A4-4CF1-B021-C04707D6E651}"/>
                </a:ext>
              </a:extLst>
            </p:cNvPr>
            <p:cNvSpPr/>
            <p:nvPr/>
          </p:nvSpPr>
          <p:spPr>
            <a:xfrm>
              <a:off x="5997324" y="3723017"/>
              <a:ext cx="28412" cy="38509"/>
            </a:xfrm>
            <a:custGeom>
              <a:avLst/>
              <a:gdLst>
                <a:gd name="connsiteX0" fmla="*/ 14670 w 28412"/>
                <a:gd name="connsiteY0" fmla="*/ 37658 h 38509"/>
                <a:gd name="connsiteX1" fmla="*/ 26257 w 28412"/>
                <a:gd name="connsiteY1" fmla="*/ 31140 h 38509"/>
                <a:gd name="connsiteX2" fmla="*/ 187 w 28412"/>
                <a:gd name="connsiteY2" fmla="*/ 0 h 38509"/>
                <a:gd name="connsiteX3" fmla="*/ 14670 w 28412"/>
                <a:gd name="connsiteY3" fmla="*/ 37658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2" h="38509">
                  <a:moveTo>
                    <a:pt x="14670" y="37658"/>
                  </a:moveTo>
                  <a:cubicBezTo>
                    <a:pt x="19739" y="40554"/>
                    <a:pt x="24809" y="35485"/>
                    <a:pt x="26257" y="31140"/>
                  </a:cubicBezTo>
                  <a:cubicBezTo>
                    <a:pt x="33499" y="14484"/>
                    <a:pt x="21912" y="7242"/>
                    <a:pt x="187" y="0"/>
                  </a:cubicBezTo>
                  <a:cubicBezTo>
                    <a:pt x="-538" y="16657"/>
                    <a:pt x="187" y="29692"/>
                    <a:pt x="14670" y="37658"/>
                  </a:cubicBezTo>
                  <a:close/>
                </a:path>
              </a:pathLst>
            </a:custGeom>
            <a:grpFill/>
            <a:ln w="72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D0D608-809D-47C9-BB3F-320691F1B0A6}"/>
              </a:ext>
            </a:extLst>
          </p:cNvPr>
          <p:cNvGrpSpPr/>
          <p:nvPr/>
        </p:nvGrpSpPr>
        <p:grpSpPr>
          <a:xfrm>
            <a:off x="4576879" y="2052700"/>
            <a:ext cx="3079636" cy="4513398"/>
            <a:chOff x="6758096" y="1809636"/>
            <a:chExt cx="3079636" cy="451339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A08E70A-C24F-4D18-9F2E-B61D6586A78E}"/>
                </a:ext>
              </a:extLst>
            </p:cNvPr>
            <p:cNvSpPr/>
            <p:nvPr/>
          </p:nvSpPr>
          <p:spPr>
            <a:xfrm>
              <a:off x="6758096" y="1809636"/>
              <a:ext cx="3079636" cy="4513398"/>
            </a:xfrm>
            <a:custGeom>
              <a:avLst/>
              <a:gdLst>
                <a:gd name="connsiteX0" fmla="*/ 1924891 w 3079636"/>
                <a:gd name="connsiteY0" fmla="*/ 4469437 h 4513398"/>
                <a:gd name="connsiteX1" fmla="*/ 1842003 w 3079636"/>
                <a:gd name="connsiteY1" fmla="*/ 4493904 h 4513398"/>
                <a:gd name="connsiteX2" fmla="*/ 1672733 w 3079636"/>
                <a:gd name="connsiteY2" fmla="*/ 4496401 h 4513398"/>
                <a:gd name="connsiteX3" fmla="*/ 1645769 w 3079636"/>
                <a:gd name="connsiteY3" fmla="*/ 4474930 h 4513398"/>
                <a:gd name="connsiteX4" fmla="*/ 1635284 w 3079636"/>
                <a:gd name="connsiteY4" fmla="*/ 4464444 h 4513398"/>
                <a:gd name="connsiteX5" fmla="*/ 1633785 w 3079636"/>
                <a:gd name="connsiteY5" fmla="*/ 4456954 h 4513398"/>
                <a:gd name="connsiteX6" fmla="*/ 1640277 w 3079636"/>
                <a:gd name="connsiteY6" fmla="*/ 4439478 h 4513398"/>
                <a:gd name="connsiteX7" fmla="*/ 1636781 w 3079636"/>
                <a:gd name="connsiteY7" fmla="*/ 4419006 h 4513398"/>
                <a:gd name="connsiteX8" fmla="*/ 1621302 w 3079636"/>
                <a:gd name="connsiteY8" fmla="*/ 4321138 h 4513398"/>
                <a:gd name="connsiteX9" fmla="*/ 1624798 w 3079636"/>
                <a:gd name="connsiteY9" fmla="*/ 4307157 h 4513398"/>
                <a:gd name="connsiteX10" fmla="*/ 1610817 w 3079636"/>
                <a:gd name="connsiteY10" fmla="*/ 4245241 h 4513398"/>
                <a:gd name="connsiteX11" fmla="*/ 1599832 w 3079636"/>
                <a:gd name="connsiteY11" fmla="*/ 4187319 h 4513398"/>
                <a:gd name="connsiteX12" fmla="*/ 1498968 w 3079636"/>
                <a:gd name="connsiteY12" fmla="*/ 3781370 h 4513398"/>
                <a:gd name="connsiteX13" fmla="*/ 1428064 w 3079636"/>
                <a:gd name="connsiteY13" fmla="*/ 3598118 h 4513398"/>
                <a:gd name="connsiteX14" fmla="*/ 1419576 w 3079636"/>
                <a:gd name="connsiteY14" fmla="*/ 3583138 h 4513398"/>
                <a:gd name="connsiteX15" fmla="*/ 1393112 w 3079636"/>
                <a:gd name="connsiteY15" fmla="*/ 3466796 h 4513398"/>
                <a:gd name="connsiteX16" fmla="*/ 1381627 w 3079636"/>
                <a:gd name="connsiteY16" fmla="*/ 3443328 h 4513398"/>
                <a:gd name="connsiteX17" fmla="*/ 1358658 w 3079636"/>
                <a:gd name="connsiteY17" fmla="*/ 3207148 h 4513398"/>
                <a:gd name="connsiteX18" fmla="*/ 1332694 w 3079636"/>
                <a:gd name="connsiteY18" fmla="*/ 3138741 h 4513398"/>
                <a:gd name="connsiteX19" fmla="*/ 1328200 w 3079636"/>
                <a:gd name="connsiteY19" fmla="*/ 3131750 h 4513398"/>
                <a:gd name="connsiteX20" fmla="*/ 1274772 w 3079636"/>
                <a:gd name="connsiteY20" fmla="*/ 2951495 h 4513398"/>
                <a:gd name="connsiteX21" fmla="*/ 1237323 w 3079636"/>
                <a:gd name="connsiteY21" fmla="*/ 2868108 h 4513398"/>
                <a:gd name="connsiteX22" fmla="*/ 1203868 w 3079636"/>
                <a:gd name="connsiteY22" fmla="*/ 2786219 h 4513398"/>
                <a:gd name="connsiteX23" fmla="*/ 1189887 w 3079636"/>
                <a:gd name="connsiteY23" fmla="*/ 2720808 h 4513398"/>
                <a:gd name="connsiteX24" fmla="*/ 1176905 w 3079636"/>
                <a:gd name="connsiteY24" fmla="*/ 2660889 h 4513398"/>
                <a:gd name="connsiteX25" fmla="*/ 1170913 w 3079636"/>
                <a:gd name="connsiteY25" fmla="*/ 2653898 h 4513398"/>
                <a:gd name="connsiteX26" fmla="*/ 1161925 w 3079636"/>
                <a:gd name="connsiteY26" fmla="*/ 2661388 h 4513398"/>
                <a:gd name="connsiteX27" fmla="*/ 1150940 w 3079636"/>
                <a:gd name="connsiteY27" fmla="*/ 2691847 h 4513398"/>
                <a:gd name="connsiteX28" fmla="*/ 1134962 w 3079636"/>
                <a:gd name="connsiteY28" fmla="*/ 2756759 h 4513398"/>
                <a:gd name="connsiteX29" fmla="*/ 1110495 w 3079636"/>
                <a:gd name="connsiteY29" fmla="*/ 2834154 h 4513398"/>
                <a:gd name="connsiteX30" fmla="*/ 1070549 w 3079636"/>
                <a:gd name="connsiteY30" fmla="*/ 2969970 h 4513398"/>
                <a:gd name="connsiteX31" fmla="*/ 1013626 w 3079636"/>
                <a:gd name="connsiteY31" fmla="*/ 3067338 h 4513398"/>
                <a:gd name="connsiteX32" fmla="*/ 963194 w 3079636"/>
                <a:gd name="connsiteY32" fmla="*/ 3148228 h 4513398"/>
                <a:gd name="connsiteX33" fmla="*/ 957702 w 3079636"/>
                <a:gd name="connsiteY33" fmla="*/ 3176690 h 4513398"/>
                <a:gd name="connsiteX34" fmla="*/ 931737 w 3079636"/>
                <a:gd name="connsiteY34" fmla="*/ 3326986 h 4513398"/>
                <a:gd name="connsiteX35" fmla="*/ 776448 w 3079636"/>
                <a:gd name="connsiteY35" fmla="*/ 3585136 h 4513398"/>
                <a:gd name="connsiteX36" fmla="*/ 763964 w 3079636"/>
                <a:gd name="connsiteY36" fmla="*/ 3627578 h 4513398"/>
                <a:gd name="connsiteX37" fmla="*/ 744491 w 3079636"/>
                <a:gd name="connsiteY37" fmla="*/ 3727443 h 4513398"/>
                <a:gd name="connsiteX38" fmla="*/ 659107 w 3079636"/>
                <a:gd name="connsiteY38" fmla="*/ 4152866 h 4513398"/>
                <a:gd name="connsiteX39" fmla="*/ 601684 w 3079636"/>
                <a:gd name="connsiteY39" fmla="*/ 4212785 h 4513398"/>
                <a:gd name="connsiteX40" fmla="*/ 571725 w 3079636"/>
                <a:gd name="connsiteY40" fmla="*/ 4273203 h 4513398"/>
                <a:gd name="connsiteX41" fmla="*/ 578216 w 3079636"/>
                <a:gd name="connsiteY41" fmla="*/ 4325133 h 4513398"/>
                <a:gd name="connsiteX42" fmla="*/ 571226 w 3079636"/>
                <a:gd name="connsiteY42" fmla="*/ 4423000 h 4513398"/>
                <a:gd name="connsiteX43" fmla="*/ 566233 w 3079636"/>
                <a:gd name="connsiteY43" fmla="*/ 4429491 h 4513398"/>
                <a:gd name="connsiteX44" fmla="*/ 560241 w 3079636"/>
                <a:gd name="connsiteY44" fmla="*/ 4448466 h 4513398"/>
                <a:gd name="connsiteX45" fmla="*/ 552251 w 3079636"/>
                <a:gd name="connsiteY45" fmla="*/ 4472433 h 4513398"/>
                <a:gd name="connsiteX46" fmla="*/ 547258 w 3079636"/>
                <a:gd name="connsiteY46" fmla="*/ 4477926 h 4513398"/>
                <a:gd name="connsiteX47" fmla="*/ 479850 w 3079636"/>
                <a:gd name="connsiteY47" fmla="*/ 4493405 h 4513398"/>
                <a:gd name="connsiteX48" fmla="*/ 402455 w 3079636"/>
                <a:gd name="connsiteY48" fmla="*/ 4493405 h 4513398"/>
                <a:gd name="connsiteX49" fmla="*/ 351024 w 3079636"/>
                <a:gd name="connsiteY49" fmla="*/ 4474430 h 4513398"/>
                <a:gd name="connsiteX50" fmla="*/ 220701 w 3079636"/>
                <a:gd name="connsiteY50" fmla="*/ 4467939 h 4513398"/>
                <a:gd name="connsiteX51" fmla="*/ 71403 w 3079636"/>
                <a:gd name="connsiteY51" fmla="*/ 4439478 h 4513398"/>
                <a:gd name="connsiteX52" fmla="*/ 43441 w 3079636"/>
                <a:gd name="connsiteY52" fmla="*/ 4428493 h 4513398"/>
                <a:gd name="connsiteX53" fmla="*/ 999 w 3079636"/>
                <a:gd name="connsiteY53" fmla="*/ 4329127 h 4513398"/>
                <a:gd name="connsiteX54" fmla="*/ 0 w 3079636"/>
                <a:gd name="connsiteY54" fmla="*/ 4310652 h 4513398"/>
                <a:gd name="connsiteX55" fmla="*/ 2497 w 3079636"/>
                <a:gd name="connsiteY55" fmla="*/ 4303662 h 4513398"/>
                <a:gd name="connsiteX56" fmla="*/ 9986 w 3079636"/>
                <a:gd name="connsiteY56" fmla="*/ 4282690 h 4513398"/>
                <a:gd name="connsiteX57" fmla="*/ 83886 w 3079636"/>
                <a:gd name="connsiteY57" fmla="*/ 4242745 h 4513398"/>
                <a:gd name="connsiteX58" fmla="*/ 115843 w 3079636"/>
                <a:gd name="connsiteY58" fmla="*/ 4238251 h 4513398"/>
                <a:gd name="connsiteX59" fmla="*/ 198231 w 3079636"/>
                <a:gd name="connsiteY59" fmla="*/ 4191813 h 4513398"/>
                <a:gd name="connsiteX60" fmla="*/ 205721 w 3079636"/>
                <a:gd name="connsiteY60" fmla="*/ 4157360 h 4513398"/>
                <a:gd name="connsiteX61" fmla="*/ 196234 w 3079636"/>
                <a:gd name="connsiteY61" fmla="*/ 4143379 h 4513398"/>
                <a:gd name="connsiteX62" fmla="*/ 197233 w 3079636"/>
                <a:gd name="connsiteY62" fmla="*/ 4124405 h 4513398"/>
                <a:gd name="connsiteX63" fmla="*/ 234183 w 3079636"/>
                <a:gd name="connsiteY63" fmla="*/ 4031531 h 4513398"/>
                <a:gd name="connsiteX64" fmla="*/ 378986 w 3079636"/>
                <a:gd name="connsiteY64" fmla="*/ 3454813 h 4513398"/>
                <a:gd name="connsiteX65" fmla="*/ 388473 w 3079636"/>
                <a:gd name="connsiteY65" fmla="*/ 3401385 h 4513398"/>
                <a:gd name="connsiteX66" fmla="*/ 416436 w 3079636"/>
                <a:gd name="connsiteY66" fmla="*/ 3283545 h 4513398"/>
                <a:gd name="connsiteX67" fmla="*/ 459877 w 3079636"/>
                <a:gd name="connsiteY67" fmla="*/ 3181683 h 4513398"/>
                <a:gd name="connsiteX68" fmla="*/ 483345 w 3079636"/>
                <a:gd name="connsiteY68" fmla="*/ 3106784 h 4513398"/>
                <a:gd name="connsiteX69" fmla="*/ 533776 w 3079636"/>
                <a:gd name="connsiteY69" fmla="*/ 2969970 h 4513398"/>
                <a:gd name="connsiteX70" fmla="*/ 539269 w 3079636"/>
                <a:gd name="connsiteY70" fmla="*/ 2948499 h 4513398"/>
                <a:gd name="connsiteX71" fmla="*/ 503318 w 3079636"/>
                <a:gd name="connsiteY71" fmla="*/ 2888081 h 4513398"/>
                <a:gd name="connsiteX72" fmla="*/ 497326 w 3079636"/>
                <a:gd name="connsiteY72" fmla="*/ 2818176 h 4513398"/>
                <a:gd name="connsiteX73" fmla="*/ 536273 w 3079636"/>
                <a:gd name="connsiteY73" fmla="*/ 2687852 h 4513398"/>
                <a:gd name="connsiteX74" fmla="*/ 554748 w 3079636"/>
                <a:gd name="connsiteY74" fmla="*/ 2630929 h 4513398"/>
                <a:gd name="connsiteX75" fmla="*/ 573722 w 3079636"/>
                <a:gd name="connsiteY75" fmla="*/ 2602967 h 4513398"/>
                <a:gd name="connsiteX76" fmla="*/ 597191 w 3079636"/>
                <a:gd name="connsiteY76" fmla="*/ 2575005 h 4513398"/>
                <a:gd name="connsiteX77" fmla="*/ 648621 w 3079636"/>
                <a:gd name="connsiteY77" fmla="*/ 2508096 h 4513398"/>
                <a:gd name="connsiteX78" fmla="*/ 649619 w 3079636"/>
                <a:gd name="connsiteY78" fmla="*/ 2479634 h 4513398"/>
                <a:gd name="connsiteX79" fmla="*/ 649120 w 3079636"/>
                <a:gd name="connsiteY79" fmla="*/ 2433697 h 4513398"/>
                <a:gd name="connsiteX80" fmla="*/ 737500 w 3079636"/>
                <a:gd name="connsiteY80" fmla="*/ 2275411 h 4513398"/>
                <a:gd name="connsiteX81" fmla="*/ 741495 w 3079636"/>
                <a:gd name="connsiteY81" fmla="*/ 2223981 h 4513398"/>
                <a:gd name="connsiteX82" fmla="*/ 758971 w 3079636"/>
                <a:gd name="connsiteY82" fmla="*/ 1957842 h 4513398"/>
                <a:gd name="connsiteX83" fmla="*/ 764963 w 3079636"/>
                <a:gd name="connsiteY83" fmla="*/ 1913901 h 4513398"/>
                <a:gd name="connsiteX84" fmla="*/ 806407 w 3079636"/>
                <a:gd name="connsiteY84" fmla="*/ 1806547 h 4513398"/>
                <a:gd name="connsiteX85" fmla="*/ 816393 w 3079636"/>
                <a:gd name="connsiteY85" fmla="*/ 1771095 h 4513398"/>
                <a:gd name="connsiteX86" fmla="*/ 829376 w 3079636"/>
                <a:gd name="connsiteY86" fmla="*/ 1735144 h 4513398"/>
                <a:gd name="connsiteX87" fmla="*/ 868323 w 3079636"/>
                <a:gd name="connsiteY87" fmla="*/ 1626790 h 4513398"/>
                <a:gd name="connsiteX88" fmla="*/ 870320 w 3079636"/>
                <a:gd name="connsiteY88" fmla="*/ 1601325 h 4513398"/>
                <a:gd name="connsiteX89" fmla="*/ 847851 w 3079636"/>
                <a:gd name="connsiteY89" fmla="*/ 1532918 h 4513398"/>
                <a:gd name="connsiteX90" fmla="*/ 828876 w 3079636"/>
                <a:gd name="connsiteY90" fmla="*/ 1512945 h 4513398"/>
                <a:gd name="connsiteX91" fmla="*/ 784936 w 3079636"/>
                <a:gd name="connsiteY91" fmla="*/ 1478492 h 4513398"/>
                <a:gd name="connsiteX92" fmla="*/ 778445 w 3079636"/>
                <a:gd name="connsiteY92" fmla="*/ 1475995 h 4513398"/>
                <a:gd name="connsiteX93" fmla="*/ 768458 w 3079636"/>
                <a:gd name="connsiteY93" fmla="*/ 1485482 h 4513398"/>
                <a:gd name="connsiteX94" fmla="*/ 736002 w 3079636"/>
                <a:gd name="connsiteY94" fmla="*/ 1547897 h 4513398"/>
                <a:gd name="connsiteX95" fmla="*/ 678580 w 3079636"/>
                <a:gd name="connsiteY95" fmla="*/ 1610812 h 4513398"/>
                <a:gd name="connsiteX96" fmla="*/ 668094 w 3079636"/>
                <a:gd name="connsiteY96" fmla="*/ 1665738 h 4513398"/>
                <a:gd name="connsiteX97" fmla="*/ 663601 w 3079636"/>
                <a:gd name="connsiteY97" fmla="*/ 1716669 h 4513398"/>
                <a:gd name="connsiteX98" fmla="*/ 651617 w 3079636"/>
                <a:gd name="connsiteY98" fmla="*/ 1757114 h 4513398"/>
                <a:gd name="connsiteX99" fmla="*/ 610672 w 3079636"/>
                <a:gd name="connsiteY99" fmla="*/ 1848490 h 4513398"/>
                <a:gd name="connsiteX100" fmla="*/ 584208 w 3079636"/>
                <a:gd name="connsiteY100" fmla="*/ 1915899 h 4513398"/>
                <a:gd name="connsiteX101" fmla="*/ 551752 w 3079636"/>
                <a:gd name="connsiteY101" fmla="*/ 2008273 h 4513398"/>
                <a:gd name="connsiteX102" fmla="*/ 533776 w 3079636"/>
                <a:gd name="connsiteY102" fmla="*/ 2121120 h 4513398"/>
                <a:gd name="connsiteX103" fmla="*/ 525787 w 3079636"/>
                <a:gd name="connsiteY103" fmla="*/ 2202011 h 4513398"/>
                <a:gd name="connsiteX104" fmla="*/ 546260 w 3079636"/>
                <a:gd name="connsiteY104" fmla="*/ 2254939 h 4513398"/>
                <a:gd name="connsiteX105" fmla="*/ 615666 w 3079636"/>
                <a:gd name="connsiteY105" fmla="*/ 2399243 h 4513398"/>
                <a:gd name="connsiteX106" fmla="*/ 555747 w 3079636"/>
                <a:gd name="connsiteY106" fmla="*/ 2484628 h 4513398"/>
                <a:gd name="connsiteX107" fmla="*/ 530281 w 3079636"/>
                <a:gd name="connsiteY107" fmla="*/ 2500107 h 4513398"/>
                <a:gd name="connsiteX108" fmla="*/ 385977 w 3079636"/>
                <a:gd name="connsiteY108" fmla="*/ 2507597 h 4513398"/>
                <a:gd name="connsiteX109" fmla="*/ 354519 w 3079636"/>
                <a:gd name="connsiteY109" fmla="*/ 2487624 h 4513398"/>
                <a:gd name="connsiteX110" fmla="*/ 312077 w 3079636"/>
                <a:gd name="connsiteY110" fmla="*/ 2411227 h 4513398"/>
                <a:gd name="connsiteX111" fmla="*/ 295100 w 3079636"/>
                <a:gd name="connsiteY111" fmla="*/ 2312361 h 4513398"/>
                <a:gd name="connsiteX112" fmla="*/ 287610 w 3079636"/>
                <a:gd name="connsiteY112" fmla="*/ 2226977 h 4513398"/>
                <a:gd name="connsiteX113" fmla="*/ 273130 w 3079636"/>
                <a:gd name="connsiteY113" fmla="*/ 2173050 h 4513398"/>
                <a:gd name="connsiteX114" fmla="*/ 280120 w 3079636"/>
                <a:gd name="connsiteY114" fmla="*/ 2106640 h 4513398"/>
                <a:gd name="connsiteX115" fmla="*/ 287111 w 3079636"/>
                <a:gd name="connsiteY115" fmla="*/ 2067693 h 4513398"/>
                <a:gd name="connsiteX116" fmla="*/ 277624 w 3079636"/>
                <a:gd name="connsiteY116" fmla="*/ 1934873 h 4513398"/>
                <a:gd name="connsiteX117" fmla="*/ 291605 w 3079636"/>
                <a:gd name="connsiteY117" fmla="*/ 1894428 h 4513398"/>
                <a:gd name="connsiteX118" fmla="*/ 302590 w 3079636"/>
                <a:gd name="connsiteY118" fmla="*/ 1854482 h 4513398"/>
                <a:gd name="connsiteX119" fmla="*/ 323062 w 3079636"/>
                <a:gd name="connsiteY119" fmla="*/ 1741635 h 4513398"/>
                <a:gd name="connsiteX120" fmla="*/ 355019 w 3079636"/>
                <a:gd name="connsiteY120" fmla="*/ 1489477 h 4513398"/>
                <a:gd name="connsiteX121" fmla="*/ 381483 w 3079636"/>
                <a:gd name="connsiteY121" fmla="*/ 1415577 h 4513398"/>
                <a:gd name="connsiteX122" fmla="*/ 424425 w 3079636"/>
                <a:gd name="connsiteY122" fmla="*/ 1328695 h 4513398"/>
                <a:gd name="connsiteX123" fmla="*/ 439904 w 3079636"/>
                <a:gd name="connsiteY123" fmla="*/ 1298735 h 4513398"/>
                <a:gd name="connsiteX124" fmla="*/ 477852 w 3079636"/>
                <a:gd name="connsiteY124" fmla="*/ 1198371 h 4513398"/>
                <a:gd name="connsiteX125" fmla="*/ 479350 w 3079636"/>
                <a:gd name="connsiteY125" fmla="*/ 1190881 h 4513398"/>
                <a:gd name="connsiteX126" fmla="*/ 560740 w 3079636"/>
                <a:gd name="connsiteY126" fmla="*/ 1078534 h 4513398"/>
                <a:gd name="connsiteX127" fmla="*/ 570726 w 3079636"/>
                <a:gd name="connsiteY127" fmla="*/ 1032097 h 4513398"/>
                <a:gd name="connsiteX128" fmla="*/ 637636 w 3079636"/>
                <a:gd name="connsiteY128" fmla="*/ 852840 h 4513398"/>
                <a:gd name="connsiteX129" fmla="*/ 849848 w 3079636"/>
                <a:gd name="connsiteY129" fmla="*/ 734001 h 4513398"/>
                <a:gd name="connsiteX130" fmla="*/ 919753 w 3079636"/>
                <a:gd name="connsiteY130" fmla="*/ 715526 h 4513398"/>
                <a:gd name="connsiteX131" fmla="*/ 931737 w 3079636"/>
                <a:gd name="connsiteY131" fmla="*/ 695053 h 4513398"/>
                <a:gd name="connsiteX132" fmla="*/ 854841 w 3079636"/>
                <a:gd name="connsiteY132" fmla="*/ 434407 h 4513398"/>
                <a:gd name="connsiteX133" fmla="*/ 825881 w 3079636"/>
                <a:gd name="connsiteY133" fmla="*/ 415433 h 4513398"/>
                <a:gd name="connsiteX134" fmla="*/ 734504 w 3079636"/>
                <a:gd name="connsiteY134" fmla="*/ 396458 h 4513398"/>
                <a:gd name="connsiteX135" fmla="*/ 813897 w 3079636"/>
                <a:gd name="connsiteY135" fmla="*/ 352019 h 4513398"/>
                <a:gd name="connsiteX136" fmla="*/ 839362 w 3079636"/>
                <a:gd name="connsiteY136" fmla="*/ 311074 h 4513398"/>
                <a:gd name="connsiteX137" fmla="*/ 816393 w 3079636"/>
                <a:gd name="connsiteY137" fmla="*/ 130319 h 4513398"/>
                <a:gd name="connsiteX138" fmla="*/ 836866 w 3079636"/>
                <a:gd name="connsiteY138" fmla="*/ 78389 h 4513398"/>
                <a:gd name="connsiteX139" fmla="*/ 859335 w 3079636"/>
                <a:gd name="connsiteY139" fmla="*/ 46433 h 4513398"/>
                <a:gd name="connsiteX140" fmla="*/ 929240 w 3079636"/>
                <a:gd name="connsiteY140" fmla="*/ 1494 h 4513398"/>
                <a:gd name="connsiteX141" fmla="*/ 1088025 w 3079636"/>
                <a:gd name="connsiteY141" fmla="*/ 50427 h 4513398"/>
                <a:gd name="connsiteX142" fmla="*/ 1101507 w 3079636"/>
                <a:gd name="connsiteY142" fmla="*/ 55421 h 4513398"/>
                <a:gd name="connsiteX143" fmla="*/ 1264286 w 3079636"/>
                <a:gd name="connsiteY143" fmla="*/ 90373 h 4513398"/>
                <a:gd name="connsiteX144" fmla="*/ 1349671 w 3079636"/>
                <a:gd name="connsiteY144" fmla="*/ 191736 h 4513398"/>
                <a:gd name="connsiteX145" fmla="*/ 1389616 w 3079636"/>
                <a:gd name="connsiteY145" fmla="*/ 251155 h 4513398"/>
                <a:gd name="connsiteX146" fmla="*/ 1473003 w 3079636"/>
                <a:gd name="connsiteY146" fmla="*/ 266135 h 4513398"/>
                <a:gd name="connsiteX147" fmla="*/ 1592841 w 3079636"/>
                <a:gd name="connsiteY147" fmla="*/ 313571 h 4513398"/>
                <a:gd name="connsiteX148" fmla="*/ 1590344 w 3079636"/>
                <a:gd name="connsiteY148" fmla="*/ 439400 h 4513398"/>
                <a:gd name="connsiteX149" fmla="*/ 1445041 w 3079636"/>
                <a:gd name="connsiteY149" fmla="*/ 488334 h 4513398"/>
                <a:gd name="connsiteX150" fmla="*/ 1424070 w 3079636"/>
                <a:gd name="connsiteY150" fmla="*/ 511802 h 4513398"/>
                <a:gd name="connsiteX151" fmla="*/ 1422072 w 3079636"/>
                <a:gd name="connsiteY151" fmla="*/ 563732 h 4513398"/>
                <a:gd name="connsiteX152" fmla="*/ 1455028 w 3079636"/>
                <a:gd name="connsiteY152" fmla="*/ 717024 h 4513398"/>
                <a:gd name="connsiteX153" fmla="*/ 1478995 w 3079636"/>
                <a:gd name="connsiteY153" fmla="*/ 732003 h 4513398"/>
                <a:gd name="connsiteX154" fmla="*/ 1567376 w 3079636"/>
                <a:gd name="connsiteY154" fmla="*/ 773447 h 4513398"/>
                <a:gd name="connsiteX155" fmla="*/ 1623300 w 3079636"/>
                <a:gd name="connsiteY155" fmla="*/ 799911 h 4513398"/>
                <a:gd name="connsiteX156" fmla="*/ 1759615 w 3079636"/>
                <a:gd name="connsiteY156" fmla="*/ 925241 h 4513398"/>
                <a:gd name="connsiteX157" fmla="*/ 1811045 w 3079636"/>
                <a:gd name="connsiteY157" fmla="*/ 1105497 h 4513398"/>
                <a:gd name="connsiteX158" fmla="*/ 1775593 w 3079636"/>
                <a:gd name="connsiteY158" fmla="*/ 1294241 h 4513398"/>
                <a:gd name="connsiteX159" fmla="*/ 1744136 w 3079636"/>
                <a:gd name="connsiteY159" fmla="*/ 1399099 h 4513398"/>
                <a:gd name="connsiteX160" fmla="*/ 1762112 w 3079636"/>
                <a:gd name="connsiteY160" fmla="*/ 1521433 h 4513398"/>
                <a:gd name="connsiteX161" fmla="*/ 1789075 w 3079636"/>
                <a:gd name="connsiteY161" fmla="*/ 1652256 h 4513398"/>
                <a:gd name="connsiteX162" fmla="*/ 1808549 w 3079636"/>
                <a:gd name="connsiteY162" fmla="*/ 1712175 h 4513398"/>
                <a:gd name="connsiteX163" fmla="*/ 1804554 w 3079636"/>
                <a:gd name="connsiteY163" fmla="*/ 1771594 h 4513398"/>
                <a:gd name="connsiteX164" fmla="*/ 1834014 w 3079636"/>
                <a:gd name="connsiteY164" fmla="*/ 1993294 h 4513398"/>
                <a:gd name="connsiteX165" fmla="*/ 1890937 w 3079636"/>
                <a:gd name="connsiteY165" fmla="*/ 2206505 h 4513398"/>
                <a:gd name="connsiteX166" fmla="*/ 1883447 w 3079636"/>
                <a:gd name="connsiteY166" fmla="*/ 2265425 h 4513398"/>
                <a:gd name="connsiteX167" fmla="*/ 1878953 w 3079636"/>
                <a:gd name="connsiteY167" fmla="*/ 2306369 h 4513398"/>
                <a:gd name="connsiteX168" fmla="*/ 1906416 w 3079636"/>
                <a:gd name="connsiteY168" fmla="*/ 2443184 h 4513398"/>
                <a:gd name="connsiteX169" fmla="*/ 1904918 w 3079636"/>
                <a:gd name="connsiteY169" fmla="*/ 2494614 h 4513398"/>
                <a:gd name="connsiteX170" fmla="*/ 1915404 w 3079636"/>
                <a:gd name="connsiteY170" fmla="*/ 2527570 h 4513398"/>
                <a:gd name="connsiteX171" fmla="*/ 2106145 w 3079636"/>
                <a:gd name="connsiteY171" fmla="*/ 2674370 h 4513398"/>
                <a:gd name="connsiteX172" fmla="*/ 2158574 w 3079636"/>
                <a:gd name="connsiteY172" fmla="*/ 2715315 h 4513398"/>
                <a:gd name="connsiteX173" fmla="*/ 2434700 w 3079636"/>
                <a:gd name="connsiteY173" fmla="*/ 2926528 h 4513398"/>
                <a:gd name="connsiteX174" fmla="*/ 2452176 w 3079636"/>
                <a:gd name="connsiteY174" fmla="*/ 2940510 h 4513398"/>
                <a:gd name="connsiteX175" fmla="*/ 2521582 w 3079636"/>
                <a:gd name="connsiteY175" fmla="*/ 2980955 h 4513398"/>
                <a:gd name="connsiteX176" fmla="*/ 2640920 w 3079636"/>
                <a:gd name="connsiteY176" fmla="*/ 3038377 h 4513398"/>
                <a:gd name="connsiteX177" fmla="*/ 2714321 w 3079636"/>
                <a:gd name="connsiteY177" fmla="*/ 3068336 h 4513398"/>
                <a:gd name="connsiteX178" fmla="*/ 2785724 w 3079636"/>
                <a:gd name="connsiteY178" fmla="*/ 3116771 h 4513398"/>
                <a:gd name="connsiteX179" fmla="*/ 2804699 w 3079636"/>
                <a:gd name="connsiteY179" fmla="*/ 3109780 h 4513398"/>
                <a:gd name="connsiteX180" fmla="*/ 2865616 w 3079636"/>
                <a:gd name="connsiteY180" fmla="*/ 3107284 h 4513398"/>
                <a:gd name="connsiteX181" fmla="*/ 2905062 w 3079636"/>
                <a:gd name="connsiteY181" fmla="*/ 3125759 h 4513398"/>
                <a:gd name="connsiteX182" fmla="*/ 2930528 w 3079636"/>
                <a:gd name="connsiteY182" fmla="*/ 3106285 h 4513398"/>
                <a:gd name="connsiteX183" fmla="*/ 3021405 w 3079636"/>
                <a:gd name="connsiteY183" fmla="*/ 2963978 h 4513398"/>
                <a:gd name="connsiteX184" fmla="*/ 3071836 w 3079636"/>
                <a:gd name="connsiteY184" fmla="*/ 2982952 h 4513398"/>
                <a:gd name="connsiteX185" fmla="*/ 3070338 w 3079636"/>
                <a:gd name="connsiteY185" fmla="*/ 3119767 h 4513398"/>
                <a:gd name="connsiteX186" fmla="*/ 2977963 w 3079636"/>
                <a:gd name="connsiteY186" fmla="*/ 3305016 h 4513398"/>
                <a:gd name="connsiteX187" fmla="*/ 2843146 w 3079636"/>
                <a:gd name="connsiteY187" fmla="*/ 3508240 h 4513398"/>
                <a:gd name="connsiteX188" fmla="*/ 2788221 w 3079636"/>
                <a:gd name="connsiteY188" fmla="*/ 3605608 h 4513398"/>
                <a:gd name="connsiteX189" fmla="*/ 2749773 w 3079636"/>
                <a:gd name="connsiteY189" fmla="*/ 3636067 h 4513398"/>
                <a:gd name="connsiteX190" fmla="*/ 2693349 w 3079636"/>
                <a:gd name="connsiteY190" fmla="*/ 3620588 h 4513398"/>
                <a:gd name="connsiteX191" fmla="*/ 2523080 w 3079636"/>
                <a:gd name="connsiteY191" fmla="*/ 3469792 h 4513398"/>
                <a:gd name="connsiteX192" fmla="*/ 2510098 w 3079636"/>
                <a:gd name="connsiteY192" fmla="*/ 3454813 h 4513398"/>
                <a:gd name="connsiteX193" fmla="*/ 2512594 w 3079636"/>
                <a:gd name="connsiteY193" fmla="*/ 3421857 h 4513398"/>
                <a:gd name="connsiteX194" fmla="*/ 2599976 w 3079636"/>
                <a:gd name="connsiteY194" fmla="*/ 3354948 h 4513398"/>
                <a:gd name="connsiteX195" fmla="*/ 2669881 w 3079636"/>
                <a:gd name="connsiteY195" fmla="*/ 3285542 h 4513398"/>
                <a:gd name="connsiteX196" fmla="*/ 2668383 w 3079636"/>
                <a:gd name="connsiteY196" fmla="*/ 3250589 h 4513398"/>
                <a:gd name="connsiteX197" fmla="*/ 2651905 w 3079636"/>
                <a:gd name="connsiteY197" fmla="*/ 3239604 h 4513398"/>
                <a:gd name="connsiteX198" fmla="*/ 2617452 w 3079636"/>
                <a:gd name="connsiteY198" fmla="*/ 3218633 h 4513398"/>
                <a:gd name="connsiteX199" fmla="*/ 2536063 w 3079636"/>
                <a:gd name="connsiteY199" fmla="*/ 3165704 h 4513398"/>
                <a:gd name="connsiteX200" fmla="*/ 2439693 w 3079636"/>
                <a:gd name="connsiteY200" fmla="*/ 3097797 h 4513398"/>
                <a:gd name="connsiteX201" fmla="*/ 2391259 w 3079636"/>
                <a:gd name="connsiteY201" fmla="*/ 3061346 h 4513398"/>
                <a:gd name="connsiteX202" fmla="*/ 2266428 w 3079636"/>
                <a:gd name="connsiteY202" fmla="*/ 2958984 h 4513398"/>
                <a:gd name="connsiteX203" fmla="*/ 2231975 w 3079636"/>
                <a:gd name="connsiteY203" fmla="*/ 2931522 h 4513398"/>
                <a:gd name="connsiteX204" fmla="*/ 2173055 w 3079636"/>
                <a:gd name="connsiteY204" fmla="*/ 2884086 h 4513398"/>
                <a:gd name="connsiteX205" fmla="*/ 1991301 w 3079636"/>
                <a:gd name="connsiteY205" fmla="*/ 2741779 h 4513398"/>
                <a:gd name="connsiteX206" fmla="*/ 1967333 w 3079636"/>
                <a:gd name="connsiteY206" fmla="*/ 2720308 h 4513398"/>
                <a:gd name="connsiteX207" fmla="*/ 1866470 w 3079636"/>
                <a:gd name="connsiteY207" fmla="*/ 2636921 h 4513398"/>
                <a:gd name="connsiteX208" fmla="*/ 1826524 w 3079636"/>
                <a:gd name="connsiteY208" fmla="*/ 2632927 h 4513398"/>
                <a:gd name="connsiteX209" fmla="*/ 1801059 w 3079636"/>
                <a:gd name="connsiteY209" fmla="*/ 2639917 h 4513398"/>
                <a:gd name="connsiteX210" fmla="*/ 1718171 w 3079636"/>
                <a:gd name="connsiteY210" fmla="*/ 2632427 h 4513398"/>
                <a:gd name="connsiteX211" fmla="*/ 1715674 w 3079636"/>
                <a:gd name="connsiteY211" fmla="*/ 2631928 h 4513398"/>
                <a:gd name="connsiteX212" fmla="*/ 1635783 w 3079636"/>
                <a:gd name="connsiteY212" fmla="*/ 2557529 h 4513398"/>
                <a:gd name="connsiteX213" fmla="*/ 1624298 w 3079636"/>
                <a:gd name="connsiteY213" fmla="*/ 2538555 h 4513398"/>
                <a:gd name="connsiteX214" fmla="*/ 1606822 w 3079636"/>
                <a:gd name="connsiteY214" fmla="*/ 2462657 h 4513398"/>
                <a:gd name="connsiteX215" fmla="*/ 1590344 w 3079636"/>
                <a:gd name="connsiteY215" fmla="*/ 2412226 h 4513398"/>
                <a:gd name="connsiteX216" fmla="*/ 1332194 w 3079636"/>
                <a:gd name="connsiteY216" fmla="*/ 2242955 h 4513398"/>
                <a:gd name="connsiteX217" fmla="*/ 1218848 w 3079636"/>
                <a:gd name="connsiteY217" fmla="*/ 2205506 h 4513398"/>
                <a:gd name="connsiteX218" fmla="*/ 1161426 w 3079636"/>
                <a:gd name="connsiteY218" fmla="*/ 2167058 h 4513398"/>
                <a:gd name="connsiteX219" fmla="*/ 1166918 w 3079636"/>
                <a:gd name="connsiteY219" fmla="*/ 2070189 h 4513398"/>
                <a:gd name="connsiteX220" fmla="*/ 1238322 w 3079636"/>
                <a:gd name="connsiteY220" fmla="*/ 2056708 h 4513398"/>
                <a:gd name="connsiteX221" fmla="*/ 1422572 w 3079636"/>
                <a:gd name="connsiteY221" fmla="*/ 2166059 h 4513398"/>
                <a:gd name="connsiteX222" fmla="*/ 1556890 w 3079636"/>
                <a:gd name="connsiteY222" fmla="*/ 2247449 h 4513398"/>
                <a:gd name="connsiteX223" fmla="*/ 1610817 w 3079636"/>
                <a:gd name="connsiteY223" fmla="*/ 2288394 h 4513398"/>
                <a:gd name="connsiteX224" fmla="*/ 1586350 w 3079636"/>
                <a:gd name="connsiteY224" fmla="*/ 2245951 h 4513398"/>
                <a:gd name="connsiteX225" fmla="*/ 1484488 w 3079636"/>
                <a:gd name="connsiteY225" fmla="*/ 1849988 h 4513398"/>
                <a:gd name="connsiteX226" fmla="*/ 1447538 w 3079636"/>
                <a:gd name="connsiteY226" fmla="*/ 1735144 h 4513398"/>
                <a:gd name="connsiteX227" fmla="*/ 1432558 w 3079636"/>
                <a:gd name="connsiteY227" fmla="*/ 1662742 h 4513398"/>
                <a:gd name="connsiteX228" fmla="*/ 1417579 w 3079636"/>
                <a:gd name="connsiteY228" fmla="*/ 1476993 h 4513398"/>
                <a:gd name="connsiteX229" fmla="*/ 1410089 w 3079636"/>
                <a:gd name="connsiteY229" fmla="*/ 1360152 h 4513398"/>
                <a:gd name="connsiteX230" fmla="*/ 1430062 w 3079636"/>
                <a:gd name="connsiteY230" fmla="*/ 1594334 h 4513398"/>
                <a:gd name="connsiteX231" fmla="*/ 1469508 w 3079636"/>
                <a:gd name="connsiteY231" fmla="*/ 1797559 h 4513398"/>
                <a:gd name="connsiteX232" fmla="*/ 1553894 w 3079636"/>
                <a:gd name="connsiteY232" fmla="*/ 2175547 h 4513398"/>
                <a:gd name="connsiteX233" fmla="*/ 1547403 w 3079636"/>
                <a:gd name="connsiteY233" fmla="*/ 2210000 h 4513398"/>
                <a:gd name="connsiteX234" fmla="*/ 1510952 w 3079636"/>
                <a:gd name="connsiteY234" fmla="*/ 2204507 h 4513398"/>
                <a:gd name="connsiteX235" fmla="*/ 1258294 w 3079636"/>
                <a:gd name="connsiteY235" fmla="*/ 2063199 h 4513398"/>
                <a:gd name="connsiteX236" fmla="*/ 1238322 w 3079636"/>
                <a:gd name="connsiteY236" fmla="*/ 2052713 h 4513398"/>
                <a:gd name="connsiteX237" fmla="*/ 1150940 w 3079636"/>
                <a:gd name="connsiteY237" fmla="*/ 2086168 h 4513398"/>
                <a:gd name="connsiteX238" fmla="*/ 1144948 w 3079636"/>
                <a:gd name="connsiteY238" fmla="*/ 2162065 h 4513398"/>
                <a:gd name="connsiteX239" fmla="*/ 1185893 w 3079636"/>
                <a:gd name="connsiteY239" fmla="*/ 2205007 h 4513398"/>
                <a:gd name="connsiteX240" fmla="*/ 1269779 w 3079636"/>
                <a:gd name="connsiteY240" fmla="*/ 2228974 h 4513398"/>
                <a:gd name="connsiteX241" fmla="*/ 1475001 w 3079636"/>
                <a:gd name="connsiteY241" fmla="*/ 2333832 h 4513398"/>
                <a:gd name="connsiteX242" fmla="*/ 1576363 w 3079636"/>
                <a:gd name="connsiteY242" fmla="*/ 2410728 h 4513398"/>
                <a:gd name="connsiteX243" fmla="*/ 1602328 w 3079636"/>
                <a:gd name="connsiteY243" fmla="*/ 2474142 h 4513398"/>
                <a:gd name="connsiteX244" fmla="*/ 1643273 w 3079636"/>
                <a:gd name="connsiteY244" fmla="*/ 2590484 h 4513398"/>
                <a:gd name="connsiteX245" fmla="*/ 1657753 w 3079636"/>
                <a:gd name="connsiteY245" fmla="*/ 2599971 h 4513398"/>
                <a:gd name="connsiteX246" fmla="*/ 1693205 w 3079636"/>
                <a:gd name="connsiteY246" fmla="*/ 2628932 h 4513398"/>
                <a:gd name="connsiteX247" fmla="*/ 1734149 w 3079636"/>
                <a:gd name="connsiteY247" fmla="*/ 2644411 h 4513398"/>
                <a:gd name="connsiteX248" fmla="*/ 1790573 w 3079636"/>
                <a:gd name="connsiteY248" fmla="*/ 2665383 h 4513398"/>
                <a:gd name="connsiteX249" fmla="*/ 1797564 w 3079636"/>
                <a:gd name="connsiteY249" fmla="*/ 2678365 h 4513398"/>
                <a:gd name="connsiteX250" fmla="*/ 1805553 w 3079636"/>
                <a:gd name="connsiteY250" fmla="*/ 2779728 h 4513398"/>
                <a:gd name="connsiteX251" fmla="*/ 1813042 w 3079636"/>
                <a:gd name="connsiteY251" fmla="*/ 2831657 h 4513398"/>
                <a:gd name="connsiteX252" fmla="*/ 1787078 w 3079636"/>
                <a:gd name="connsiteY252" fmla="*/ 2921535 h 4513398"/>
                <a:gd name="connsiteX253" fmla="*/ 1776093 w 3079636"/>
                <a:gd name="connsiteY253" fmla="*/ 2931023 h 4513398"/>
                <a:gd name="connsiteX254" fmla="*/ 1766605 w 3079636"/>
                <a:gd name="connsiteY254" fmla="*/ 2966974 h 4513398"/>
                <a:gd name="connsiteX255" fmla="*/ 1790074 w 3079636"/>
                <a:gd name="connsiteY255" fmla="*/ 3065840 h 4513398"/>
                <a:gd name="connsiteX256" fmla="*/ 1796565 w 3079636"/>
                <a:gd name="connsiteY256" fmla="*/ 3091305 h 4513398"/>
                <a:gd name="connsiteX257" fmla="*/ 1823528 w 3079636"/>
                <a:gd name="connsiteY257" fmla="*/ 3270562 h 4513398"/>
                <a:gd name="connsiteX258" fmla="*/ 1839507 w 3079636"/>
                <a:gd name="connsiteY258" fmla="*/ 3348457 h 4513398"/>
                <a:gd name="connsiteX259" fmla="*/ 1868967 w 3079636"/>
                <a:gd name="connsiteY259" fmla="*/ 3480777 h 4513398"/>
                <a:gd name="connsiteX260" fmla="*/ 1906915 w 3079636"/>
                <a:gd name="connsiteY260" fmla="*/ 3670520 h 4513398"/>
                <a:gd name="connsiteX261" fmla="*/ 1918899 w 3079636"/>
                <a:gd name="connsiteY261" fmla="*/ 3696485 h 4513398"/>
                <a:gd name="connsiteX262" fmla="*/ 1942866 w 3079636"/>
                <a:gd name="connsiteY262" fmla="*/ 3806336 h 4513398"/>
                <a:gd name="connsiteX263" fmla="*/ 2008777 w 3079636"/>
                <a:gd name="connsiteY263" fmla="*/ 4100437 h 4513398"/>
                <a:gd name="connsiteX264" fmla="*/ 1994297 w 3079636"/>
                <a:gd name="connsiteY264" fmla="*/ 4170343 h 4513398"/>
                <a:gd name="connsiteX265" fmla="*/ 1997792 w 3079636"/>
                <a:gd name="connsiteY265" fmla="*/ 4201800 h 4513398"/>
                <a:gd name="connsiteX266" fmla="*/ 2058210 w 3079636"/>
                <a:gd name="connsiteY266" fmla="*/ 4230261 h 4513398"/>
                <a:gd name="connsiteX267" fmla="*/ 2127117 w 3079636"/>
                <a:gd name="connsiteY267" fmla="*/ 4238251 h 4513398"/>
                <a:gd name="connsiteX268" fmla="*/ 2143095 w 3079636"/>
                <a:gd name="connsiteY268" fmla="*/ 4244242 h 4513398"/>
                <a:gd name="connsiteX269" fmla="*/ 2189532 w 3079636"/>
                <a:gd name="connsiteY269" fmla="*/ 4287184 h 4513398"/>
                <a:gd name="connsiteX270" fmla="*/ 2108642 w 3079636"/>
                <a:gd name="connsiteY270" fmla="*/ 4444471 h 4513398"/>
                <a:gd name="connsiteX271" fmla="*/ 2069195 w 3079636"/>
                <a:gd name="connsiteY271" fmla="*/ 4464444 h 4513398"/>
                <a:gd name="connsiteX272" fmla="*/ 2049222 w 3079636"/>
                <a:gd name="connsiteY272" fmla="*/ 4476927 h 4513398"/>
                <a:gd name="connsiteX273" fmla="*/ 1952354 w 3079636"/>
                <a:gd name="connsiteY273" fmla="*/ 4469437 h 4513398"/>
                <a:gd name="connsiteX274" fmla="*/ 1924891 w 3079636"/>
                <a:gd name="connsiteY274" fmla="*/ 4469437 h 4513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079636" h="4513398">
                  <a:moveTo>
                    <a:pt x="1924891" y="4469437"/>
                  </a:moveTo>
                  <a:cubicBezTo>
                    <a:pt x="1895431" y="4471934"/>
                    <a:pt x="1867469" y="4479424"/>
                    <a:pt x="1842003" y="4493904"/>
                  </a:cubicBezTo>
                  <a:cubicBezTo>
                    <a:pt x="1785580" y="4526360"/>
                    <a:pt x="1729156" y="4511880"/>
                    <a:pt x="1672733" y="4496401"/>
                  </a:cubicBezTo>
                  <a:cubicBezTo>
                    <a:pt x="1660749" y="4492905"/>
                    <a:pt x="1653758" y="4482919"/>
                    <a:pt x="1645769" y="4474930"/>
                  </a:cubicBezTo>
                  <a:cubicBezTo>
                    <a:pt x="1642274" y="4471434"/>
                    <a:pt x="1637281" y="4469437"/>
                    <a:pt x="1635284" y="4464444"/>
                  </a:cubicBezTo>
                  <a:cubicBezTo>
                    <a:pt x="1634285" y="4461947"/>
                    <a:pt x="1634285" y="4459451"/>
                    <a:pt x="1633785" y="4456954"/>
                  </a:cubicBezTo>
                  <a:cubicBezTo>
                    <a:pt x="1633286" y="4449964"/>
                    <a:pt x="1638279" y="4445470"/>
                    <a:pt x="1640277" y="4439478"/>
                  </a:cubicBezTo>
                  <a:cubicBezTo>
                    <a:pt x="1640776" y="4432487"/>
                    <a:pt x="1640776" y="4425497"/>
                    <a:pt x="1636781" y="4419006"/>
                  </a:cubicBezTo>
                  <a:cubicBezTo>
                    <a:pt x="1609818" y="4390045"/>
                    <a:pt x="1620304" y="4355092"/>
                    <a:pt x="1621302" y="4321138"/>
                  </a:cubicBezTo>
                  <a:cubicBezTo>
                    <a:pt x="1621302" y="4316145"/>
                    <a:pt x="1624798" y="4312150"/>
                    <a:pt x="1624798" y="4307157"/>
                  </a:cubicBezTo>
                  <a:cubicBezTo>
                    <a:pt x="1630290" y="4284188"/>
                    <a:pt x="1628293" y="4264715"/>
                    <a:pt x="1610817" y="4245241"/>
                  </a:cubicBezTo>
                  <a:cubicBezTo>
                    <a:pt x="1597834" y="4230261"/>
                    <a:pt x="1600331" y="4206793"/>
                    <a:pt x="1599832" y="4187319"/>
                  </a:cubicBezTo>
                  <a:cubicBezTo>
                    <a:pt x="1595837" y="4044513"/>
                    <a:pt x="1561883" y="3910195"/>
                    <a:pt x="1498968" y="3781370"/>
                  </a:cubicBezTo>
                  <a:cubicBezTo>
                    <a:pt x="1470507" y="3722949"/>
                    <a:pt x="1443044" y="3662531"/>
                    <a:pt x="1428064" y="3598118"/>
                  </a:cubicBezTo>
                  <a:cubicBezTo>
                    <a:pt x="1426566" y="3592626"/>
                    <a:pt x="1422572" y="3588132"/>
                    <a:pt x="1419576" y="3583138"/>
                  </a:cubicBezTo>
                  <a:cubicBezTo>
                    <a:pt x="1408591" y="3544691"/>
                    <a:pt x="1392612" y="3507741"/>
                    <a:pt x="1393112" y="3466796"/>
                  </a:cubicBezTo>
                  <a:cubicBezTo>
                    <a:pt x="1393112" y="3456810"/>
                    <a:pt x="1381627" y="3452815"/>
                    <a:pt x="1381627" y="3443328"/>
                  </a:cubicBezTo>
                  <a:cubicBezTo>
                    <a:pt x="1369644" y="3364934"/>
                    <a:pt x="1356162" y="3287040"/>
                    <a:pt x="1358658" y="3207148"/>
                  </a:cubicBezTo>
                  <a:cubicBezTo>
                    <a:pt x="1359657" y="3182182"/>
                    <a:pt x="1348173" y="3159213"/>
                    <a:pt x="1332694" y="3138741"/>
                  </a:cubicBezTo>
                  <a:cubicBezTo>
                    <a:pt x="1330696" y="3136744"/>
                    <a:pt x="1329198" y="3134247"/>
                    <a:pt x="1328200" y="3131750"/>
                  </a:cubicBezTo>
                  <a:cubicBezTo>
                    <a:pt x="1296243" y="3075826"/>
                    <a:pt x="1288753" y="3012912"/>
                    <a:pt x="1274772" y="2951495"/>
                  </a:cubicBezTo>
                  <a:cubicBezTo>
                    <a:pt x="1267782" y="2921535"/>
                    <a:pt x="1256796" y="2892575"/>
                    <a:pt x="1237323" y="2868108"/>
                  </a:cubicBezTo>
                  <a:cubicBezTo>
                    <a:pt x="1217849" y="2844140"/>
                    <a:pt x="1207863" y="2816677"/>
                    <a:pt x="1203868" y="2786219"/>
                  </a:cubicBezTo>
                  <a:cubicBezTo>
                    <a:pt x="1200872" y="2764248"/>
                    <a:pt x="1195380" y="2742278"/>
                    <a:pt x="1189887" y="2720808"/>
                  </a:cubicBezTo>
                  <a:cubicBezTo>
                    <a:pt x="1191884" y="2699336"/>
                    <a:pt x="1180400" y="2680862"/>
                    <a:pt x="1176905" y="2660889"/>
                  </a:cubicBezTo>
                  <a:cubicBezTo>
                    <a:pt x="1176405" y="2657893"/>
                    <a:pt x="1174408" y="2653898"/>
                    <a:pt x="1170913" y="2653898"/>
                  </a:cubicBezTo>
                  <a:cubicBezTo>
                    <a:pt x="1165920" y="2653399"/>
                    <a:pt x="1163922" y="2657394"/>
                    <a:pt x="1161925" y="2661388"/>
                  </a:cubicBezTo>
                  <a:cubicBezTo>
                    <a:pt x="1157431" y="2670875"/>
                    <a:pt x="1157431" y="2682859"/>
                    <a:pt x="1150940" y="2691847"/>
                  </a:cubicBezTo>
                  <a:cubicBezTo>
                    <a:pt x="1143450" y="2712818"/>
                    <a:pt x="1140454" y="2734789"/>
                    <a:pt x="1134962" y="2756759"/>
                  </a:cubicBezTo>
                  <a:cubicBezTo>
                    <a:pt x="1120481" y="2780726"/>
                    <a:pt x="1118484" y="2808688"/>
                    <a:pt x="1110495" y="2834154"/>
                  </a:cubicBezTo>
                  <a:cubicBezTo>
                    <a:pt x="1097013" y="2879592"/>
                    <a:pt x="1082533" y="2924531"/>
                    <a:pt x="1070549" y="2969970"/>
                  </a:cubicBezTo>
                  <a:cubicBezTo>
                    <a:pt x="1060563" y="3007918"/>
                    <a:pt x="1041588" y="3040874"/>
                    <a:pt x="1013626" y="3067338"/>
                  </a:cubicBezTo>
                  <a:cubicBezTo>
                    <a:pt x="989659" y="3090307"/>
                    <a:pt x="970185" y="3115273"/>
                    <a:pt x="963194" y="3148228"/>
                  </a:cubicBezTo>
                  <a:cubicBezTo>
                    <a:pt x="956703" y="3156717"/>
                    <a:pt x="957702" y="3166204"/>
                    <a:pt x="957702" y="3176690"/>
                  </a:cubicBezTo>
                  <a:cubicBezTo>
                    <a:pt x="958201" y="3228120"/>
                    <a:pt x="954706" y="3279550"/>
                    <a:pt x="931737" y="3326986"/>
                  </a:cubicBezTo>
                  <a:cubicBezTo>
                    <a:pt x="854342" y="3397390"/>
                    <a:pt x="797918" y="3480777"/>
                    <a:pt x="776448" y="3585136"/>
                  </a:cubicBezTo>
                  <a:cubicBezTo>
                    <a:pt x="768458" y="3598118"/>
                    <a:pt x="764963" y="3611600"/>
                    <a:pt x="763964" y="3627578"/>
                  </a:cubicBezTo>
                  <a:cubicBezTo>
                    <a:pt x="761967" y="3661532"/>
                    <a:pt x="751981" y="3694488"/>
                    <a:pt x="744491" y="3727443"/>
                  </a:cubicBezTo>
                  <a:cubicBezTo>
                    <a:pt x="713034" y="3868751"/>
                    <a:pt x="684572" y="4010060"/>
                    <a:pt x="659107" y="4152866"/>
                  </a:cubicBezTo>
                  <a:cubicBezTo>
                    <a:pt x="651117" y="4196807"/>
                    <a:pt x="645126" y="4203797"/>
                    <a:pt x="601684" y="4212785"/>
                  </a:cubicBezTo>
                  <a:cubicBezTo>
                    <a:pt x="569728" y="4219276"/>
                    <a:pt x="566233" y="4226766"/>
                    <a:pt x="571725" y="4273203"/>
                  </a:cubicBezTo>
                  <a:cubicBezTo>
                    <a:pt x="576718" y="4290180"/>
                    <a:pt x="576219" y="4307657"/>
                    <a:pt x="578216" y="4325133"/>
                  </a:cubicBezTo>
                  <a:cubicBezTo>
                    <a:pt x="584208" y="4358588"/>
                    <a:pt x="587703" y="4391543"/>
                    <a:pt x="571226" y="4423000"/>
                  </a:cubicBezTo>
                  <a:cubicBezTo>
                    <a:pt x="569728" y="4425497"/>
                    <a:pt x="567730" y="4427494"/>
                    <a:pt x="566233" y="4429491"/>
                  </a:cubicBezTo>
                  <a:cubicBezTo>
                    <a:pt x="564235" y="4435983"/>
                    <a:pt x="562238" y="4441974"/>
                    <a:pt x="560241" y="4448466"/>
                  </a:cubicBezTo>
                  <a:cubicBezTo>
                    <a:pt x="559741" y="4456954"/>
                    <a:pt x="559242" y="4465942"/>
                    <a:pt x="552251" y="4472433"/>
                  </a:cubicBezTo>
                  <a:cubicBezTo>
                    <a:pt x="550753" y="4474930"/>
                    <a:pt x="549256" y="4476428"/>
                    <a:pt x="547258" y="4477926"/>
                  </a:cubicBezTo>
                  <a:cubicBezTo>
                    <a:pt x="525787" y="4487912"/>
                    <a:pt x="502818" y="4489410"/>
                    <a:pt x="479850" y="4493405"/>
                  </a:cubicBezTo>
                  <a:cubicBezTo>
                    <a:pt x="453885" y="4502892"/>
                    <a:pt x="428419" y="4494403"/>
                    <a:pt x="402455" y="4493405"/>
                  </a:cubicBezTo>
                  <a:cubicBezTo>
                    <a:pt x="385478" y="4486414"/>
                    <a:pt x="363507" y="4494403"/>
                    <a:pt x="351024" y="4474430"/>
                  </a:cubicBezTo>
                  <a:cubicBezTo>
                    <a:pt x="308082" y="4465443"/>
                    <a:pt x="268137" y="4454457"/>
                    <a:pt x="220701" y="4467939"/>
                  </a:cubicBezTo>
                  <a:cubicBezTo>
                    <a:pt x="170769" y="4481920"/>
                    <a:pt x="117341" y="4469437"/>
                    <a:pt x="71403" y="4439478"/>
                  </a:cubicBezTo>
                  <a:cubicBezTo>
                    <a:pt x="62415" y="4434484"/>
                    <a:pt x="51930" y="4434484"/>
                    <a:pt x="43441" y="4428493"/>
                  </a:cubicBezTo>
                  <a:cubicBezTo>
                    <a:pt x="14980" y="4401529"/>
                    <a:pt x="-4494" y="4370571"/>
                    <a:pt x="999" y="4329127"/>
                  </a:cubicBezTo>
                  <a:cubicBezTo>
                    <a:pt x="1498" y="4322636"/>
                    <a:pt x="0" y="4316644"/>
                    <a:pt x="0" y="4310652"/>
                  </a:cubicBezTo>
                  <a:cubicBezTo>
                    <a:pt x="499" y="4308156"/>
                    <a:pt x="999" y="4305659"/>
                    <a:pt x="2497" y="4303662"/>
                  </a:cubicBezTo>
                  <a:cubicBezTo>
                    <a:pt x="6491" y="4297171"/>
                    <a:pt x="7989" y="4289681"/>
                    <a:pt x="9986" y="4282690"/>
                  </a:cubicBezTo>
                  <a:cubicBezTo>
                    <a:pt x="25965" y="4252731"/>
                    <a:pt x="56424" y="4250234"/>
                    <a:pt x="83886" y="4242745"/>
                  </a:cubicBezTo>
                  <a:cubicBezTo>
                    <a:pt x="94372" y="4239748"/>
                    <a:pt x="104858" y="4237751"/>
                    <a:pt x="115843" y="4238251"/>
                  </a:cubicBezTo>
                  <a:cubicBezTo>
                    <a:pt x="148798" y="4232758"/>
                    <a:pt x="175762" y="4216280"/>
                    <a:pt x="198231" y="4191813"/>
                  </a:cubicBezTo>
                  <a:cubicBezTo>
                    <a:pt x="217705" y="4183824"/>
                    <a:pt x="216706" y="4171840"/>
                    <a:pt x="205721" y="4157360"/>
                  </a:cubicBezTo>
                  <a:cubicBezTo>
                    <a:pt x="202226" y="4152866"/>
                    <a:pt x="198231" y="4148872"/>
                    <a:pt x="196234" y="4143379"/>
                  </a:cubicBezTo>
                  <a:cubicBezTo>
                    <a:pt x="195735" y="4136888"/>
                    <a:pt x="196733" y="4130397"/>
                    <a:pt x="197233" y="4124405"/>
                  </a:cubicBezTo>
                  <a:cubicBezTo>
                    <a:pt x="215708" y="4095943"/>
                    <a:pt x="223197" y="4062988"/>
                    <a:pt x="234183" y="4031531"/>
                  </a:cubicBezTo>
                  <a:cubicBezTo>
                    <a:pt x="278622" y="3838293"/>
                    <a:pt x="338042" y="3649049"/>
                    <a:pt x="378986" y="3454813"/>
                  </a:cubicBezTo>
                  <a:cubicBezTo>
                    <a:pt x="382482" y="3437336"/>
                    <a:pt x="396463" y="3421358"/>
                    <a:pt x="388473" y="3401385"/>
                  </a:cubicBezTo>
                  <a:cubicBezTo>
                    <a:pt x="398959" y="3362438"/>
                    <a:pt x="408446" y="3322991"/>
                    <a:pt x="416436" y="3283545"/>
                  </a:cubicBezTo>
                  <a:cubicBezTo>
                    <a:pt x="438406" y="3252587"/>
                    <a:pt x="441901" y="3214139"/>
                    <a:pt x="459877" y="3181683"/>
                  </a:cubicBezTo>
                  <a:cubicBezTo>
                    <a:pt x="474856" y="3158714"/>
                    <a:pt x="480349" y="3132250"/>
                    <a:pt x="483345" y="3106784"/>
                  </a:cubicBezTo>
                  <a:cubicBezTo>
                    <a:pt x="489337" y="3056852"/>
                    <a:pt x="514303" y="3014410"/>
                    <a:pt x="533776" y="2969970"/>
                  </a:cubicBezTo>
                  <a:cubicBezTo>
                    <a:pt x="537272" y="2963479"/>
                    <a:pt x="539269" y="2956488"/>
                    <a:pt x="539269" y="2948499"/>
                  </a:cubicBezTo>
                  <a:cubicBezTo>
                    <a:pt x="539269" y="2921535"/>
                    <a:pt x="516300" y="2907055"/>
                    <a:pt x="503318" y="2888081"/>
                  </a:cubicBezTo>
                  <a:cubicBezTo>
                    <a:pt x="487339" y="2864113"/>
                    <a:pt x="487339" y="2842642"/>
                    <a:pt x="497326" y="2818176"/>
                  </a:cubicBezTo>
                  <a:cubicBezTo>
                    <a:pt x="514303" y="2776232"/>
                    <a:pt x="530781" y="2733790"/>
                    <a:pt x="536273" y="2687852"/>
                  </a:cubicBezTo>
                  <a:cubicBezTo>
                    <a:pt x="544762" y="2669377"/>
                    <a:pt x="554748" y="2652400"/>
                    <a:pt x="554748" y="2630929"/>
                  </a:cubicBezTo>
                  <a:cubicBezTo>
                    <a:pt x="554748" y="2619445"/>
                    <a:pt x="563237" y="2608959"/>
                    <a:pt x="573722" y="2602967"/>
                  </a:cubicBezTo>
                  <a:cubicBezTo>
                    <a:pt x="585207" y="2596476"/>
                    <a:pt x="591199" y="2585990"/>
                    <a:pt x="597191" y="2575005"/>
                  </a:cubicBezTo>
                  <a:cubicBezTo>
                    <a:pt x="619660" y="2557029"/>
                    <a:pt x="631644" y="2531065"/>
                    <a:pt x="648621" y="2508096"/>
                  </a:cubicBezTo>
                  <a:cubicBezTo>
                    <a:pt x="655112" y="2499607"/>
                    <a:pt x="654113" y="2489621"/>
                    <a:pt x="649619" y="2479634"/>
                  </a:cubicBezTo>
                  <a:cubicBezTo>
                    <a:pt x="642629" y="2464655"/>
                    <a:pt x="642629" y="2448177"/>
                    <a:pt x="649120" y="2433697"/>
                  </a:cubicBezTo>
                  <a:cubicBezTo>
                    <a:pt x="673587" y="2378272"/>
                    <a:pt x="700550" y="2324345"/>
                    <a:pt x="737500" y="2275411"/>
                  </a:cubicBezTo>
                  <a:cubicBezTo>
                    <a:pt x="745490" y="2258934"/>
                    <a:pt x="744990" y="2241457"/>
                    <a:pt x="741495" y="2223981"/>
                  </a:cubicBezTo>
                  <a:cubicBezTo>
                    <a:pt x="725017" y="2133603"/>
                    <a:pt x="726515" y="2044724"/>
                    <a:pt x="758971" y="1957842"/>
                  </a:cubicBezTo>
                  <a:cubicBezTo>
                    <a:pt x="764464" y="1943361"/>
                    <a:pt x="758971" y="1927882"/>
                    <a:pt x="764963" y="1913901"/>
                  </a:cubicBezTo>
                  <a:cubicBezTo>
                    <a:pt x="774950" y="1876452"/>
                    <a:pt x="793425" y="1842498"/>
                    <a:pt x="806407" y="1806547"/>
                  </a:cubicBezTo>
                  <a:cubicBezTo>
                    <a:pt x="810402" y="1795062"/>
                    <a:pt x="815395" y="1783578"/>
                    <a:pt x="816393" y="1771095"/>
                  </a:cubicBezTo>
                  <a:cubicBezTo>
                    <a:pt x="822385" y="1759610"/>
                    <a:pt x="826879" y="1748126"/>
                    <a:pt x="829376" y="1735144"/>
                  </a:cubicBezTo>
                  <a:cubicBezTo>
                    <a:pt x="837365" y="1697195"/>
                    <a:pt x="841360" y="1657749"/>
                    <a:pt x="868323" y="1626790"/>
                  </a:cubicBezTo>
                  <a:cubicBezTo>
                    <a:pt x="875314" y="1618801"/>
                    <a:pt x="875314" y="1609813"/>
                    <a:pt x="870320" y="1601325"/>
                  </a:cubicBezTo>
                  <a:cubicBezTo>
                    <a:pt x="858836" y="1579854"/>
                    <a:pt x="852844" y="1556885"/>
                    <a:pt x="847851" y="1532918"/>
                  </a:cubicBezTo>
                  <a:cubicBezTo>
                    <a:pt x="845854" y="1521933"/>
                    <a:pt x="839862" y="1513444"/>
                    <a:pt x="828876" y="1512945"/>
                  </a:cubicBezTo>
                  <a:cubicBezTo>
                    <a:pt x="805408" y="1511447"/>
                    <a:pt x="792925" y="1498464"/>
                    <a:pt x="784936" y="1478492"/>
                  </a:cubicBezTo>
                  <a:cubicBezTo>
                    <a:pt x="783937" y="1475995"/>
                    <a:pt x="780942" y="1475496"/>
                    <a:pt x="778445" y="1475995"/>
                  </a:cubicBezTo>
                  <a:cubicBezTo>
                    <a:pt x="773951" y="1477992"/>
                    <a:pt x="768958" y="1479989"/>
                    <a:pt x="768458" y="1485482"/>
                  </a:cubicBezTo>
                  <a:cubicBezTo>
                    <a:pt x="765962" y="1510448"/>
                    <a:pt x="748985" y="1528424"/>
                    <a:pt x="736002" y="1547897"/>
                  </a:cubicBezTo>
                  <a:cubicBezTo>
                    <a:pt x="714532" y="1566872"/>
                    <a:pt x="700051" y="1592337"/>
                    <a:pt x="678580" y="1610812"/>
                  </a:cubicBezTo>
                  <a:cubicBezTo>
                    <a:pt x="668594" y="1627789"/>
                    <a:pt x="668594" y="1646763"/>
                    <a:pt x="668094" y="1665738"/>
                  </a:cubicBezTo>
                  <a:cubicBezTo>
                    <a:pt x="667595" y="1682715"/>
                    <a:pt x="670092" y="1700191"/>
                    <a:pt x="663601" y="1716669"/>
                  </a:cubicBezTo>
                  <a:cubicBezTo>
                    <a:pt x="659606" y="1730150"/>
                    <a:pt x="660105" y="1745130"/>
                    <a:pt x="651617" y="1757114"/>
                  </a:cubicBezTo>
                  <a:cubicBezTo>
                    <a:pt x="639134" y="1788072"/>
                    <a:pt x="628648" y="1820029"/>
                    <a:pt x="610672" y="1848490"/>
                  </a:cubicBezTo>
                  <a:cubicBezTo>
                    <a:pt x="606178" y="1872457"/>
                    <a:pt x="589201" y="1891931"/>
                    <a:pt x="584208" y="1915899"/>
                  </a:cubicBezTo>
                  <a:cubicBezTo>
                    <a:pt x="573223" y="1946857"/>
                    <a:pt x="557744" y="1975817"/>
                    <a:pt x="551752" y="2008273"/>
                  </a:cubicBezTo>
                  <a:cubicBezTo>
                    <a:pt x="532279" y="2043725"/>
                    <a:pt x="538270" y="2083671"/>
                    <a:pt x="533776" y="2121120"/>
                  </a:cubicBezTo>
                  <a:cubicBezTo>
                    <a:pt x="530281" y="2148084"/>
                    <a:pt x="534276" y="2175547"/>
                    <a:pt x="525787" y="2202011"/>
                  </a:cubicBezTo>
                  <a:cubicBezTo>
                    <a:pt x="518797" y="2223482"/>
                    <a:pt x="530281" y="2240958"/>
                    <a:pt x="546260" y="2254939"/>
                  </a:cubicBezTo>
                  <a:cubicBezTo>
                    <a:pt x="560740" y="2306869"/>
                    <a:pt x="603682" y="2345816"/>
                    <a:pt x="615666" y="2399243"/>
                  </a:cubicBezTo>
                  <a:cubicBezTo>
                    <a:pt x="604680" y="2434196"/>
                    <a:pt x="595193" y="2469648"/>
                    <a:pt x="555747" y="2484628"/>
                  </a:cubicBezTo>
                  <a:cubicBezTo>
                    <a:pt x="546260" y="2488123"/>
                    <a:pt x="538270" y="2494115"/>
                    <a:pt x="530281" y="2500107"/>
                  </a:cubicBezTo>
                  <a:cubicBezTo>
                    <a:pt x="480848" y="2537057"/>
                    <a:pt x="438905" y="2539054"/>
                    <a:pt x="385977" y="2507597"/>
                  </a:cubicBezTo>
                  <a:cubicBezTo>
                    <a:pt x="375491" y="2501105"/>
                    <a:pt x="364007" y="2495613"/>
                    <a:pt x="354519" y="2487624"/>
                  </a:cubicBezTo>
                  <a:cubicBezTo>
                    <a:pt x="330552" y="2467651"/>
                    <a:pt x="313076" y="2444182"/>
                    <a:pt x="312077" y="2411227"/>
                  </a:cubicBezTo>
                  <a:cubicBezTo>
                    <a:pt x="311078" y="2377773"/>
                    <a:pt x="301591" y="2345317"/>
                    <a:pt x="295100" y="2312361"/>
                  </a:cubicBezTo>
                  <a:cubicBezTo>
                    <a:pt x="294601" y="2283900"/>
                    <a:pt x="295599" y="2254939"/>
                    <a:pt x="287610" y="2226977"/>
                  </a:cubicBezTo>
                  <a:cubicBezTo>
                    <a:pt x="285613" y="2208502"/>
                    <a:pt x="282617" y="2190027"/>
                    <a:pt x="273130" y="2173050"/>
                  </a:cubicBezTo>
                  <a:cubicBezTo>
                    <a:pt x="260647" y="2149582"/>
                    <a:pt x="276625" y="2128610"/>
                    <a:pt x="280120" y="2106640"/>
                  </a:cubicBezTo>
                  <a:cubicBezTo>
                    <a:pt x="290606" y="2095156"/>
                    <a:pt x="286612" y="2080675"/>
                    <a:pt x="287111" y="2067693"/>
                  </a:cubicBezTo>
                  <a:cubicBezTo>
                    <a:pt x="289108" y="2023253"/>
                    <a:pt x="295100" y="1978314"/>
                    <a:pt x="277624" y="1934873"/>
                  </a:cubicBezTo>
                  <a:cubicBezTo>
                    <a:pt x="271632" y="1919394"/>
                    <a:pt x="274128" y="1903416"/>
                    <a:pt x="291605" y="1894428"/>
                  </a:cubicBezTo>
                  <a:cubicBezTo>
                    <a:pt x="295100" y="1880946"/>
                    <a:pt x="298595" y="1867464"/>
                    <a:pt x="302590" y="1854482"/>
                  </a:cubicBezTo>
                  <a:cubicBezTo>
                    <a:pt x="295599" y="1814536"/>
                    <a:pt x="305086" y="1775089"/>
                    <a:pt x="323062" y="1741635"/>
                  </a:cubicBezTo>
                  <a:cubicBezTo>
                    <a:pt x="367003" y="1660744"/>
                    <a:pt x="354519" y="1574361"/>
                    <a:pt x="355019" y="1489477"/>
                  </a:cubicBezTo>
                  <a:cubicBezTo>
                    <a:pt x="355019" y="1461015"/>
                    <a:pt x="367502" y="1438046"/>
                    <a:pt x="381483" y="1415577"/>
                  </a:cubicBezTo>
                  <a:cubicBezTo>
                    <a:pt x="398460" y="1388114"/>
                    <a:pt x="415437" y="1360152"/>
                    <a:pt x="424425" y="1328695"/>
                  </a:cubicBezTo>
                  <a:cubicBezTo>
                    <a:pt x="432414" y="1320206"/>
                    <a:pt x="437407" y="1310220"/>
                    <a:pt x="439904" y="1298735"/>
                  </a:cubicBezTo>
                  <a:cubicBezTo>
                    <a:pt x="447394" y="1263283"/>
                    <a:pt x="467866" y="1232824"/>
                    <a:pt x="477852" y="1198371"/>
                  </a:cubicBezTo>
                  <a:cubicBezTo>
                    <a:pt x="478352" y="1195875"/>
                    <a:pt x="478851" y="1193378"/>
                    <a:pt x="479350" y="1190881"/>
                  </a:cubicBezTo>
                  <a:cubicBezTo>
                    <a:pt x="495329" y="1145443"/>
                    <a:pt x="529283" y="1112987"/>
                    <a:pt x="560740" y="1078534"/>
                  </a:cubicBezTo>
                  <a:cubicBezTo>
                    <a:pt x="575720" y="1065551"/>
                    <a:pt x="573223" y="1047576"/>
                    <a:pt x="570726" y="1032097"/>
                  </a:cubicBezTo>
                  <a:cubicBezTo>
                    <a:pt x="559242" y="959195"/>
                    <a:pt x="587703" y="901773"/>
                    <a:pt x="637636" y="852840"/>
                  </a:cubicBezTo>
                  <a:cubicBezTo>
                    <a:pt x="697554" y="794419"/>
                    <a:pt x="764464" y="747982"/>
                    <a:pt x="849848" y="734001"/>
                  </a:cubicBezTo>
                  <a:cubicBezTo>
                    <a:pt x="873316" y="730006"/>
                    <a:pt x="896285" y="721518"/>
                    <a:pt x="919753" y="715526"/>
                  </a:cubicBezTo>
                  <a:cubicBezTo>
                    <a:pt x="931238" y="712530"/>
                    <a:pt x="935732" y="709035"/>
                    <a:pt x="931737" y="695053"/>
                  </a:cubicBezTo>
                  <a:cubicBezTo>
                    <a:pt x="905772" y="608171"/>
                    <a:pt x="876812" y="522787"/>
                    <a:pt x="854841" y="434407"/>
                  </a:cubicBezTo>
                  <a:cubicBezTo>
                    <a:pt x="851346" y="419427"/>
                    <a:pt x="838863" y="417430"/>
                    <a:pt x="825881" y="415433"/>
                  </a:cubicBezTo>
                  <a:cubicBezTo>
                    <a:pt x="795921" y="411438"/>
                    <a:pt x="764963" y="411937"/>
                    <a:pt x="734504" y="396458"/>
                  </a:cubicBezTo>
                  <a:cubicBezTo>
                    <a:pt x="756974" y="371991"/>
                    <a:pt x="784936" y="360008"/>
                    <a:pt x="813897" y="352019"/>
                  </a:cubicBezTo>
                  <a:cubicBezTo>
                    <a:pt x="837365" y="345527"/>
                    <a:pt x="842858" y="334542"/>
                    <a:pt x="839362" y="311074"/>
                  </a:cubicBezTo>
                  <a:cubicBezTo>
                    <a:pt x="830374" y="251155"/>
                    <a:pt x="824882" y="190737"/>
                    <a:pt x="816393" y="130319"/>
                  </a:cubicBezTo>
                  <a:cubicBezTo>
                    <a:pt x="813398" y="108349"/>
                    <a:pt x="818391" y="91372"/>
                    <a:pt x="836866" y="78389"/>
                  </a:cubicBezTo>
                  <a:cubicBezTo>
                    <a:pt x="847851" y="70400"/>
                    <a:pt x="854841" y="59914"/>
                    <a:pt x="859335" y="46433"/>
                  </a:cubicBezTo>
                  <a:cubicBezTo>
                    <a:pt x="869821" y="12479"/>
                    <a:pt x="894787" y="-5497"/>
                    <a:pt x="929240" y="1494"/>
                  </a:cubicBezTo>
                  <a:cubicBezTo>
                    <a:pt x="983667" y="12479"/>
                    <a:pt x="1041089" y="14975"/>
                    <a:pt x="1088025" y="50427"/>
                  </a:cubicBezTo>
                  <a:cubicBezTo>
                    <a:pt x="1091521" y="53423"/>
                    <a:pt x="1097512" y="56419"/>
                    <a:pt x="1101507" y="55421"/>
                  </a:cubicBezTo>
                  <a:cubicBezTo>
                    <a:pt x="1161426" y="41440"/>
                    <a:pt x="1211358" y="72398"/>
                    <a:pt x="1264286" y="90373"/>
                  </a:cubicBezTo>
                  <a:cubicBezTo>
                    <a:pt x="1303234" y="107350"/>
                    <a:pt x="1333692" y="160278"/>
                    <a:pt x="1349671" y="191736"/>
                  </a:cubicBezTo>
                  <a:cubicBezTo>
                    <a:pt x="1372640" y="205217"/>
                    <a:pt x="1383125" y="226688"/>
                    <a:pt x="1389616" y="251155"/>
                  </a:cubicBezTo>
                  <a:cubicBezTo>
                    <a:pt x="1417579" y="256148"/>
                    <a:pt x="1445041" y="260143"/>
                    <a:pt x="1473003" y="266135"/>
                  </a:cubicBezTo>
                  <a:cubicBezTo>
                    <a:pt x="1515446" y="275123"/>
                    <a:pt x="1555392" y="291101"/>
                    <a:pt x="1592841" y="313571"/>
                  </a:cubicBezTo>
                  <a:cubicBezTo>
                    <a:pt x="1648765" y="347525"/>
                    <a:pt x="1647267" y="405945"/>
                    <a:pt x="1590344" y="439400"/>
                  </a:cubicBezTo>
                  <a:cubicBezTo>
                    <a:pt x="1544906" y="465864"/>
                    <a:pt x="1495972" y="480345"/>
                    <a:pt x="1445041" y="488334"/>
                  </a:cubicBezTo>
                  <a:cubicBezTo>
                    <a:pt x="1429562" y="490830"/>
                    <a:pt x="1424070" y="496323"/>
                    <a:pt x="1424070" y="511802"/>
                  </a:cubicBezTo>
                  <a:cubicBezTo>
                    <a:pt x="1424569" y="529278"/>
                    <a:pt x="1418577" y="547254"/>
                    <a:pt x="1422072" y="563732"/>
                  </a:cubicBezTo>
                  <a:cubicBezTo>
                    <a:pt x="1433557" y="614662"/>
                    <a:pt x="1437052" y="667591"/>
                    <a:pt x="1455028" y="717024"/>
                  </a:cubicBezTo>
                  <a:cubicBezTo>
                    <a:pt x="1459022" y="727509"/>
                    <a:pt x="1468010" y="730505"/>
                    <a:pt x="1478995" y="732003"/>
                  </a:cubicBezTo>
                  <a:cubicBezTo>
                    <a:pt x="1512949" y="735998"/>
                    <a:pt x="1542409" y="748481"/>
                    <a:pt x="1567376" y="773447"/>
                  </a:cubicBezTo>
                  <a:cubicBezTo>
                    <a:pt x="1581856" y="788427"/>
                    <a:pt x="1603826" y="793919"/>
                    <a:pt x="1623300" y="799911"/>
                  </a:cubicBezTo>
                  <a:cubicBezTo>
                    <a:pt x="1689710" y="819884"/>
                    <a:pt x="1729656" y="866821"/>
                    <a:pt x="1759615" y="925241"/>
                  </a:cubicBezTo>
                  <a:cubicBezTo>
                    <a:pt x="1788576" y="981166"/>
                    <a:pt x="1810546" y="1042083"/>
                    <a:pt x="1811045" y="1105497"/>
                  </a:cubicBezTo>
                  <a:cubicBezTo>
                    <a:pt x="1811545" y="1166415"/>
                    <a:pt x="1793070" y="1235820"/>
                    <a:pt x="1775593" y="1294241"/>
                  </a:cubicBezTo>
                  <a:cubicBezTo>
                    <a:pt x="1765607" y="1329194"/>
                    <a:pt x="1746133" y="1362149"/>
                    <a:pt x="1744136" y="1399099"/>
                  </a:cubicBezTo>
                  <a:cubicBezTo>
                    <a:pt x="1741639" y="1438546"/>
                    <a:pt x="1757118" y="1481987"/>
                    <a:pt x="1762112" y="1521433"/>
                  </a:cubicBezTo>
                  <a:cubicBezTo>
                    <a:pt x="1744635" y="1570367"/>
                    <a:pt x="1770101" y="1610812"/>
                    <a:pt x="1789075" y="1652256"/>
                  </a:cubicBezTo>
                  <a:cubicBezTo>
                    <a:pt x="1802557" y="1670232"/>
                    <a:pt x="1802057" y="1692202"/>
                    <a:pt x="1808549" y="1712175"/>
                  </a:cubicBezTo>
                  <a:cubicBezTo>
                    <a:pt x="1811045" y="1732148"/>
                    <a:pt x="1807550" y="1752121"/>
                    <a:pt x="1804554" y="1771594"/>
                  </a:cubicBezTo>
                  <a:cubicBezTo>
                    <a:pt x="1793070" y="1846493"/>
                    <a:pt x="1814041" y="1921391"/>
                    <a:pt x="1834014" y="1993294"/>
                  </a:cubicBezTo>
                  <a:cubicBezTo>
                    <a:pt x="1853987" y="2063698"/>
                    <a:pt x="1875458" y="2135101"/>
                    <a:pt x="1890937" y="2206505"/>
                  </a:cubicBezTo>
                  <a:cubicBezTo>
                    <a:pt x="1895431" y="2227476"/>
                    <a:pt x="1898427" y="2246950"/>
                    <a:pt x="1883447" y="2265425"/>
                  </a:cubicBezTo>
                  <a:cubicBezTo>
                    <a:pt x="1873960" y="2277409"/>
                    <a:pt x="1875957" y="2291889"/>
                    <a:pt x="1878953" y="2306369"/>
                  </a:cubicBezTo>
                  <a:cubicBezTo>
                    <a:pt x="1887941" y="2351808"/>
                    <a:pt x="1896929" y="2397745"/>
                    <a:pt x="1906416" y="2443184"/>
                  </a:cubicBezTo>
                  <a:cubicBezTo>
                    <a:pt x="1909911" y="2460660"/>
                    <a:pt x="1910910" y="2477637"/>
                    <a:pt x="1904918" y="2494614"/>
                  </a:cubicBezTo>
                  <a:cubicBezTo>
                    <a:pt x="1900424" y="2507597"/>
                    <a:pt x="1902921" y="2519081"/>
                    <a:pt x="1915404" y="2527570"/>
                  </a:cubicBezTo>
                  <a:cubicBezTo>
                    <a:pt x="1982313" y="2572509"/>
                    <a:pt x="2043230" y="2624938"/>
                    <a:pt x="2106145" y="2674370"/>
                  </a:cubicBezTo>
                  <a:cubicBezTo>
                    <a:pt x="2124620" y="2686853"/>
                    <a:pt x="2138102" y="2705328"/>
                    <a:pt x="2158574" y="2715315"/>
                  </a:cubicBezTo>
                  <a:cubicBezTo>
                    <a:pt x="2248452" y="2788715"/>
                    <a:pt x="2337831" y="2862116"/>
                    <a:pt x="2434700" y="2926528"/>
                  </a:cubicBezTo>
                  <a:cubicBezTo>
                    <a:pt x="2440692" y="2930523"/>
                    <a:pt x="2446684" y="2935517"/>
                    <a:pt x="2452176" y="2940510"/>
                  </a:cubicBezTo>
                  <a:cubicBezTo>
                    <a:pt x="2476144" y="2952493"/>
                    <a:pt x="2500111" y="2964477"/>
                    <a:pt x="2521582" y="2980955"/>
                  </a:cubicBezTo>
                  <a:cubicBezTo>
                    <a:pt x="2561029" y="3000928"/>
                    <a:pt x="2600974" y="3020401"/>
                    <a:pt x="2640920" y="3038377"/>
                  </a:cubicBezTo>
                  <a:cubicBezTo>
                    <a:pt x="2665387" y="3048363"/>
                    <a:pt x="2690853" y="3056353"/>
                    <a:pt x="2714321" y="3068336"/>
                  </a:cubicBezTo>
                  <a:cubicBezTo>
                    <a:pt x="2741784" y="3079322"/>
                    <a:pt x="2762755" y="3100293"/>
                    <a:pt x="2785724" y="3116771"/>
                  </a:cubicBezTo>
                  <a:cubicBezTo>
                    <a:pt x="2794712" y="3121265"/>
                    <a:pt x="2799705" y="3114274"/>
                    <a:pt x="2804699" y="3109780"/>
                  </a:cubicBezTo>
                  <a:cubicBezTo>
                    <a:pt x="2824671" y="3091805"/>
                    <a:pt x="2844644" y="3094800"/>
                    <a:pt x="2865616" y="3107284"/>
                  </a:cubicBezTo>
                  <a:cubicBezTo>
                    <a:pt x="2878099" y="3114773"/>
                    <a:pt x="2889084" y="3125259"/>
                    <a:pt x="2905062" y="3125759"/>
                  </a:cubicBezTo>
                  <a:cubicBezTo>
                    <a:pt x="2920541" y="3128255"/>
                    <a:pt x="2925534" y="3116271"/>
                    <a:pt x="2930528" y="3106285"/>
                  </a:cubicBezTo>
                  <a:cubicBezTo>
                    <a:pt x="2955494" y="3055354"/>
                    <a:pt x="2989947" y="3010914"/>
                    <a:pt x="3021405" y="2963978"/>
                  </a:cubicBezTo>
                  <a:cubicBezTo>
                    <a:pt x="3051864" y="2945004"/>
                    <a:pt x="3061850" y="2948499"/>
                    <a:pt x="3071836" y="2982952"/>
                  </a:cubicBezTo>
                  <a:cubicBezTo>
                    <a:pt x="3084320" y="3028391"/>
                    <a:pt x="3080325" y="3074328"/>
                    <a:pt x="3070338" y="3119767"/>
                  </a:cubicBezTo>
                  <a:cubicBezTo>
                    <a:pt x="3056357" y="3189672"/>
                    <a:pt x="3017909" y="3246595"/>
                    <a:pt x="2977963" y="3305016"/>
                  </a:cubicBezTo>
                  <a:cubicBezTo>
                    <a:pt x="2932026" y="3371925"/>
                    <a:pt x="2883092" y="3437336"/>
                    <a:pt x="2843146" y="3508240"/>
                  </a:cubicBezTo>
                  <a:cubicBezTo>
                    <a:pt x="2820177" y="3538199"/>
                    <a:pt x="2804699" y="3572154"/>
                    <a:pt x="2788221" y="3605608"/>
                  </a:cubicBezTo>
                  <a:cubicBezTo>
                    <a:pt x="2774240" y="3614096"/>
                    <a:pt x="2770744" y="3636067"/>
                    <a:pt x="2749773" y="3636067"/>
                  </a:cubicBezTo>
                  <a:cubicBezTo>
                    <a:pt x="2728302" y="3641559"/>
                    <a:pt x="2710826" y="3629576"/>
                    <a:pt x="2693349" y="3620588"/>
                  </a:cubicBezTo>
                  <a:cubicBezTo>
                    <a:pt x="2624443" y="3584637"/>
                    <a:pt x="2570017" y="3531209"/>
                    <a:pt x="2523080" y="3469792"/>
                  </a:cubicBezTo>
                  <a:cubicBezTo>
                    <a:pt x="2519086" y="3464300"/>
                    <a:pt x="2514592" y="3459806"/>
                    <a:pt x="2510098" y="3454813"/>
                  </a:cubicBezTo>
                  <a:cubicBezTo>
                    <a:pt x="2499113" y="3442829"/>
                    <a:pt x="2504605" y="3432343"/>
                    <a:pt x="2512594" y="3421857"/>
                  </a:cubicBezTo>
                  <a:cubicBezTo>
                    <a:pt x="2543552" y="3401884"/>
                    <a:pt x="2571015" y="3377418"/>
                    <a:pt x="2599976" y="3354948"/>
                  </a:cubicBezTo>
                  <a:cubicBezTo>
                    <a:pt x="2625441" y="3333976"/>
                    <a:pt x="2647911" y="3310009"/>
                    <a:pt x="2669881" y="3285542"/>
                  </a:cubicBezTo>
                  <a:cubicBezTo>
                    <a:pt x="2689854" y="3273059"/>
                    <a:pt x="2682364" y="3261574"/>
                    <a:pt x="2668383" y="3250589"/>
                  </a:cubicBezTo>
                  <a:cubicBezTo>
                    <a:pt x="2662891" y="3247094"/>
                    <a:pt x="2656399" y="3244597"/>
                    <a:pt x="2651905" y="3239604"/>
                  </a:cubicBezTo>
                  <a:cubicBezTo>
                    <a:pt x="2640421" y="3232614"/>
                    <a:pt x="2627938" y="3227621"/>
                    <a:pt x="2617452" y="3218633"/>
                  </a:cubicBezTo>
                  <a:cubicBezTo>
                    <a:pt x="2589490" y="3202155"/>
                    <a:pt x="2562527" y="3184679"/>
                    <a:pt x="2536063" y="3165704"/>
                  </a:cubicBezTo>
                  <a:cubicBezTo>
                    <a:pt x="2505104" y="3141237"/>
                    <a:pt x="2471650" y="3120765"/>
                    <a:pt x="2439693" y="3097797"/>
                  </a:cubicBezTo>
                  <a:cubicBezTo>
                    <a:pt x="2423216" y="3085813"/>
                    <a:pt x="2411731" y="3067837"/>
                    <a:pt x="2391259" y="3061346"/>
                  </a:cubicBezTo>
                  <a:cubicBezTo>
                    <a:pt x="2351313" y="3025395"/>
                    <a:pt x="2307872" y="2992939"/>
                    <a:pt x="2266428" y="2958984"/>
                  </a:cubicBezTo>
                  <a:cubicBezTo>
                    <a:pt x="2254944" y="2949997"/>
                    <a:pt x="2248952" y="2934018"/>
                    <a:pt x="2231975" y="2931522"/>
                  </a:cubicBezTo>
                  <a:cubicBezTo>
                    <a:pt x="2213500" y="2914045"/>
                    <a:pt x="2191530" y="2901562"/>
                    <a:pt x="2173055" y="2884086"/>
                  </a:cubicBezTo>
                  <a:cubicBezTo>
                    <a:pt x="2109141" y="2841144"/>
                    <a:pt x="2048723" y="2793209"/>
                    <a:pt x="1991301" y="2741779"/>
                  </a:cubicBezTo>
                  <a:cubicBezTo>
                    <a:pt x="1983312" y="2734789"/>
                    <a:pt x="1976821" y="2725801"/>
                    <a:pt x="1967333" y="2720308"/>
                  </a:cubicBezTo>
                  <a:cubicBezTo>
                    <a:pt x="1932381" y="2693844"/>
                    <a:pt x="1899425" y="2665882"/>
                    <a:pt x="1866470" y="2636921"/>
                  </a:cubicBezTo>
                  <a:cubicBezTo>
                    <a:pt x="1852489" y="2624438"/>
                    <a:pt x="1841504" y="2618946"/>
                    <a:pt x="1826524" y="2632927"/>
                  </a:cubicBezTo>
                  <a:cubicBezTo>
                    <a:pt x="1819534" y="2639418"/>
                    <a:pt x="1809547" y="2638918"/>
                    <a:pt x="1801059" y="2639917"/>
                  </a:cubicBezTo>
                  <a:cubicBezTo>
                    <a:pt x="1773596" y="2635423"/>
                    <a:pt x="1746133" y="2630929"/>
                    <a:pt x="1718171" y="2632427"/>
                  </a:cubicBezTo>
                  <a:cubicBezTo>
                    <a:pt x="1715175" y="2632427"/>
                    <a:pt x="1717672" y="2633925"/>
                    <a:pt x="1715674" y="2631928"/>
                  </a:cubicBezTo>
                  <a:cubicBezTo>
                    <a:pt x="1691707" y="2604465"/>
                    <a:pt x="1650263" y="2595477"/>
                    <a:pt x="1635783" y="2557529"/>
                  </a:cubicBezTo>
                  <a:cubicBezTo>
                    <a:pt x="1633286" y="2550538"/>
                    <a:pt x="1629791" y="2543548"/>
                    <a:pt x="1624298" y="2538555"/>
                  </a:cubicBezTo>
                  <a:cubicBezTo>
                    <a:pt x="1601829" y="2517084"/>
                    <a:pt x="1598333" y="2491119"/>
                    <a:pt x="1606822" y="2462657"/>
                  </a:cubicBezTo>
                  <a:cubicBezTo>
                    <a:pt x="1612814" y="2441686"/>
                    <a:pt x="1607821" y="2426207"/>
                    <a:pt x="1590344" y="2412226"/>
                  </a:cubicBezTo>
                  <a:cubicBezTo>
                    <a:pt x="1508955" y="2348812"/>
                    <a:pt x="1426566" y="2286896"/>
                    <a:pt x="1332194" y="2242955"/>
                  </a:cubicBezTo>
                  <a:cubicBezTo>
                    <a:pt x="1295744" y="2225978"/>
                    <a:pt x="1257296" y="2215493"/>
                    <a:pt x="1218848" y="2205506"/>
                  </a:cubicBezTo>
                  <a:cubicBezTo>
                    <a:pt x="1195380" y="2199015"/>
                    <a:pt x="1169415" y="2193023"/>
                    <a:pt x="1161426" y="2167058"/>
                  </a:cubicBezTo>
                  <a:cubicBezTo>
                    <a:pt x="1151439" y="2135101"/>
                    <a:pt x="1149442" y="2101147"/>
                    <a:pt x="1166918" y="2070189"/>
                  </a:cubicBezTo>
                  <a:cubicBezTo>
                    <a:pt x="1181898" y="2043725"/>
                    <a:pt x="1207863" y="2039731"/>
                    <a:pt x="1238322" y="2056708"/>
                  </a:cubicBezTo>
                  <a:cubicBezTo>
                    <a:pt x="1300737" y="2091660"/>
                    <a:pt x="1361155" y="2129609"/>
                    <a:pt x="1422572" y="2166059"/>
                  </a:cubicBezTo>
                  <a:cubicBezTo>
                    <a:pt x="1467511" y="2193023"/>
                    <a:pt x="1512450" y="2219986"/>
                    <a:pt x="1556890" y="2247449"/>
                  </a:cubicBezTo>
                  <a:cubicBezTo>
                    <a:pt x="1576363" y="2259433"/>
                    <a:pt x="1595837" y="2271916"/>
                    <a:pt x="1610817" y="2288394"/>
                  </a:cubicBezTo>
                  <a:cubicBezTo>
                    <a:pt x="1597834" y="2277908"/>
                    <a:pt x="1590844" y="2262928"/>
                    <a:pt x="1586350" y="2245951"/>
                  </a:cubicBezTo>
                  <a:cubicBezTo>
                    <a:pt x="1550898" y="2114629"/>
                    <a:pt x="1513449" y="1983307"/>
                    <a:pt x="1484488" y="1849988"/>
                  </a:cubicBezTo>
                  <a:cubicBezTo>
                    <a:pt x="1475999" y="1810541"/>
                    <a:pt x="1464515" y="1772093"/>
                    <a:pt x="1447538" y="1735144"/>
                  </a:cubicBezTo>
                  <a:cubicBezTo>
                    <a:pt x="1437052" y="1712175"/>
                    <a:pt x="1431060" y="1688207"/>
                    <a:pt x="1432558" y="1662742"/>
                  </a:cubicBezTo>
                  <a:cubicBezTo>
                    <a:pt x="1435554" y="1600326"/>
                    <a:pt x="1426067" y="1538410"/>
                    <a:pt x="1417579" y="1476993"/>
                  </a:cubicBezTo>
                  <a:cubicBezTo>
                    <a:pt x="1411587" y="1434551"/>
                    <a:pt x="1409589" y="1392109"/>
                    <a:pt x="1410089" y="1360152"/>
                  </a:cubicBezTo>
                  <a:cubicBezTo>
                    <a:pt x="1405096" y="1432054"/>
                    <a:pt x="1429063" y="1512445"/>
                    <a:pt x="1430062" y="1594334"/>
                  </a:cubicBezTo>
                  <a:cubicBezTo>
                    <a:pt x="1431060" y="1665238"/>
                    <a:pt x="1448537" y="1730650"/>
                    <a:pt x="1469508" y="1797559"/>
                  </a:cubicBezTo>
                  <a:cubicBezTo>
                    <a:pt x="1507956" y="1920892"/>
                    <a:pt x="1529427" y="2048718"/>
                    <a:pt x="1553894" y="2175547"/>
                  </a:cubicBezTo>
                  <a:cubicBezTo>
                    <a:pt x="1556390" y="2187530"/>
                    <a:pt x="1559386" y="2201012"/>
                    <a:pt x="1547403" y="2210000"/>
                  </a:cubicBezTo>
                  <a:cubicBezTo>
                    <a:pt x="1533921" y="2220486"/>
                    <a:pt x="1522436" y="2210499"/>
                    <a:pt x="1510952" y="2204507"/>
                  </a:cubicBezTo>
                  <a:cubicBezTo>
                    <a:pt x="1425568" y="2159568"/>
                    <a:pt x="1342680" y="2110135"/>
                    <a:pt x="1258294" y="2063199"/>
                  </a:cubicBezTo>
                  <a:cubicBezTo>
                    <a:pt x="1251803" y="2059704"/>
                    <a:pt x="1245312" y="2056208"/>
                    <a:pt x="1238322" y="2052713"/>
                  </a:cubicBezTo>
                  <a:cubicBezTo>
                    <a:pt x="1196378" y="2032241"/>
                    <a:pt x="1168916" y="2042727"/>
                    <a:pt x="1150940" y="2086168"/>
                  </a:cubicBezTo>
                  <a:cubicBezTo>
                    <a:pt x="1140454" y="2110635"/>
                    <a:pt x="1139955" y="2136599"/>
                    <a:pt x="1144948" y="2162065"/>
                  </a:cubicBezTo>
                  <a:cubicBezTo>
                    <a:pt x="1149442" y="2184534"/>
                    <a:pt x="1164422" y="2198016"/>
                    <a:pt x="1185893" y="2205007"/>
                  </a:cubicBezTo>
                  <a:cubicBezTo>
                    <a:pt x="1213355" y="2213994"/>
                    <a:pt x="1241817" y="2221984"/>
                    <a:pt x="1269779" y="2228974"/>
                  </a:cubicBezTo>
                  <a:cubicBezTo>
                    <a:pt x="1346675" y="2247949"/>
                    <a:pt x="1413085" y="2286396"/>
                    <a:pt x="1475001" y="2333832"/>
                  </a:cubicBezTo>
                  <a:cubicBezTo>
                    <a:pt x="1508455" y="2359797"/>
                    <a:pt x="1541910" y="2386261"/>
                    <a:pt x="1576363" y="2410728"/>
                  </a:cubicBezTo>
                  <a:cubicBezTo>
                    <a:pt x="1598333" y="2426706"/>
                    <a:pt x="1612315" y="2445680"/>
                    <a:pt x="1602328" y="2474142"/>
                  </a:cubicBezTo>
                  <a:cubicBezTo>
                    <a:pt x="1584353" y="2524574"/>
                    <a:pt x="1623300" y="2554034"/>
                    <a:pt x="1643273" y="2590484"/>
                  </a:cubicBezTo>
                  <a:cubicBezTo>
                    <a:pt x="1646269" y="2595477"/>
                    <a:pt x="1652260" y="2597974"/>
                    <a:pt x="1657753" y="2599971"/>
                  </a:cubicBezTo>
                  <a:cubicBezTo>
                    <a:pt x="1673731" y="2604965"/>
                    <a:pt x="1684716" y="2613952"/>
                    <a:pt x="1693205" y="2628932"/>
                  </a:cubicBezTo>
                  <a:cubicBezTo>
                    <a:pt x="1702193" y="2644411"/>
                    <a:pt x="1716174" y="2649404"/>
                    <a:pt x="1734149" y="2644411"/>
                  </a:cubicBezTo>
                  <a:cubicBezTo>
                    <a:pt x="1767604" y="2634924"/>
                    <a:pt x="1772098" y="2636422"/>
                    <a:pt x="1790573" y="2665383"/>
                  </a:cubicBezTo>
                  <a:cubicBezTo>
                    <a:pt x="1793070" y="2669377"/>
                    <a:pt x="1797064" y="2673372"/>
                    <a:pt x="1797564" y="2678365"/>
                  </a:cubicBezTo>
                  <a:cubicBezTo>
                    <a:pt x="1794568" y="2712818"/>
                    <a:pt x="1804055" y="2745774"/>
                    <a:pt x="1805553" y="2779728"/>
                  </a:cubicBezTo>
                  <a:cubicBezTo>
                    <a:pt x="1807051" y="2797204"/>
                    <a:pt x="1809048" y="2814680"/>
                    <a:pt x="1813042" y="2831657"/>
                  </a:cubicBezTo>
                  <a:cubicBezTo>
                    <a:pt x="1821531" y="2867109"/>
                    <a:pt x="1816038" y="2897069"/>
                    <a:pt x="1787078" y="2921535"/>
                  </a:cubicBezTo>
                  <a:cubicBezTo>
                    <a:pt x="1784082" y="2925530"/>
                    <a:pt x="1780586" y="2929025"/>
                    <a:pt x="1776093" y="2931023"/>
                  </a:cubicBezTo>
                  <a:cubicBezTo>
                    <a:pt x="1748130" y="2943006"/>
                    <a:pt x="1748630" y="2943006"/>
                    <a:pt x="1766605" y="2966974"/>
                  </a:cubicBezTo>
                  <a:cubicBezTo>
                    <a:pt x="1783083" y="2997932"/>
                    <a:pt x="1795566" y="3029888"/>
                    <a:pt x="1790074" y="3065840"/>
                  </a:cubicBezTo>
                  <a:cubicBezTo>
                    <a:pt x="1788576" y="3076325"/>
                    <a:pt x="1794068" y="3082817"/>
                    <a:pt x="1796565" y="3091305"/>
                  </a:cubicBezTo>
                  <a:cubicBezTo>
                    <a:pt x="1794568" y="3152722"/>
                    <a:pt x="1812044" y="3211143"/>
                    <a:pt x="1823528" y="3270562"/>
                  </a:cubicBezTo>
                  <a:cubicBezTo>
                    <a:pt x="1828522" y="3296527"/>
                    <a:pt x="1835512" y="3322492"/>
                    <a:pt x="1839507" y="3348457"/>
                  </a:cubicBezTo>
                  <a:cubicBezTo>
                    <a:pt x="1852489" y="3391898"/>
                    <a:pt x="1858481" y="3436837"/>
                    <a:pt x="1868967" y="3480777"/>
                  </a:cubicBezTo>
                  <a:cubicBezTo>
                    <a:pt x="1883447" y="3543692"/>
                    <a:pt x="1900923" y="3606107"/>
                    <a:pt x="1906915" y="3670520"/>
                  </a:cubicBezTo>
                  <a:cubicBezTo>
                    <a:pt x="1907914" y="3681505"/>
                    <a:pt x="1917401" y="3686498"/>
                    <a:pt x="1918899" y="3696485"/>
                  </a:cubicBezTo>
                  <a:cubicBezTo>
                    <a:pt x="1924891" y="3733435"/>
                    <a:pt x="1931881" y="3770385"/>
                    <a:pt x="1942866" y="3806336"/>
                  </a:cubicBezTo>
                  <a:cubicBezTo>
                    <a:pt x="1962340" y="3904703"/>
                    <a:pt x="1984310" y="4003069"/>
                    <a:pt x="2008777" y="4100437"/>
                  </a:cubicBezTo>
                  <a:cubicBezTo>
                    <a:pt x="2015268" y="4126901"/>
                    <a:pt x="2019762" y="4150370"/>
                    <a:pt x="1994297" y="4170343"/>
                  </a:cubicBezTo>
                  <a:cubicBezTo>
                    <a:pt x="1981314" y="4180329"/>
                    <a:pt x="1986308" y="4192812"/>
                    <a:pt x="1997792" y="4201800"/>
                  </a:cubicBezTo>
                  <a:cubicBezTo>
                    <a:pt x="2015768" y="4215781"/>
                    <a:pt x="2035741" y="4225767"/>
                    <a:pt x="2058210" y="4230261"/>
                  </a:cubicBezTo>
                  <a:cubicBezTo>
                    <a:pt x="2081179" y="4231260"/>
                    <a:pt x="2104148" y="4234755"/>
                    <a:pt x="2127117" y="4238251"/>
                  </a:cubicBezTo>
                  <a:cubicBezTo>
                    <a:pt x="2132110" y="4240747"/>
                    <a:pt x="2137103" y="4243743"/>
                    <a:pt x="2143095" y="4244242"/>
                  </a:cubicBezTo>
                  <a:cubicBezTo>
                    <a:pt x="2171057" y="4244742"/>
                    <a:pt x="2184040" y="4262218"/>
                    <a:pt x="2189532" y="4287184"/>
                  </a:cubicBezTo>
                  <a:cubicBezTo>
                    <a:pt x="2211503" y="4358588"/>
                    <a:pt x="2177548" y="4423999"/>
                    <a:pt x="2108642" y="4444471"/>
                  </a:cubicBezTo>
                  <a:cubicBezTo>
                    <a:pt x="2095659" y="4450962"/>
                    <a:pt x="2082178" y="4457953"/>
                    <a:pt x="2069195" y="4464444"/>
                  </a:cubicBezTo>
                  <a:cubicBezTo>
                    <a:pt x="2063703" y="4469937"/>
                    <a:pt x="2059209" y="4476428"/>
                    <a:pt x="2049222" y="4476927"/>
                  </a:cubicBezTo>
                  <a:cubicBezTo>
                    <a:pt x="2016766" y="4477926"/>
                    <a:pt x="1983811" y="4482420"/>
                    <a:pt x="1952354" y="4469437"/>
                  </a:cubicBezTo>
                  <a:cubicBezTo>
                    <a:pt x="1943865" y="4465443"/>
                    <a:pt x="1934378" y="4466940"/>
                    <a:pt x="1924891" y="4469437"/>
                  </a:cubicBezTo>
                  <a:close/>
                </a:path>
              </a:pathLst>
            </a:custGeom>
            <a:solidFill>
              <a:schemeClr val="accent5"/>
            </a:solidFill>
            <a:ln w="4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877F2C-3814-49D8-A5E0-ED19D3CA842C}"/>
                </a:ext>
              </a:extLst>
            </p:cNvPr>
            <p:cNvSpPr/>
            <p:nvPr/>
          </p:nvSpPr>
          <p:spPr>
            <a:xfrm>
              <a:off x="7007400" y="2230506"/>
              <a:ext cx="1729537" cy="4049146"/>
            </a:xfrm>
            <a:custGeom>
              <a:avLst/>
              <a:gdLst>
                <a:gd name="connsiteX0" fmla="*/ 333406 w 1729537"/>
                <a:gd name="connsiteY0" fmla="*/ 4043822 h 4049146"/>
                <a:gd name="connsiteX1" fmla="*/ 369357 w 1729537"/>
                <a:gd name="connsiteY1" fmla="*/ 4045070 h 4049146"/>
                <a:gd name="connsiteX2" fmla="*/ 293460 w 1729537"/>
                <a:gd name="connsiteY2" fmla="*/ 4045569 h 4049146"/>
                <a:gd name="connsiteX3" fmla="*/ 297455 w 1729537"/>
                <a:gd name="connsiteY3" fmla="*/ 4044071 h 4049146"/>
                <a:gd name="connsiteX4" fmla="*/ 333406 w 1729537"/>
                <a:gd name="connsiteY4" fmla="*/ 4043822 h 4049146"/>
                <a:gd name="connsiteX5" fmla="*/ 1390972 w 1729537"/>
                <a:gd name="connsiteY5" fmla="*/ 4039578 h 4049146"/>
                <a:gd name="connsiteX6" fmla="*/ 1391971 w 1729537"/>
                <a:gd name="connsiteY6" fmla="*/ 4043572 h 4049146"/>
                <a:gd name="connsiteX7" fmla="*/ 1348530 w 1729537"/>
                <a:gd name="connsiteY7" fmla="*/ 4044072 h 4049146"/>
                <a:gd name="connsiteX8" fmla="*/ 1390972 w 1729537"/>
                <a:gd name="connsiteY8" fmla="*/ 4039578 h 4049146"/>
                <a:gd name="connsiteX9" fmla="*/ 1683077 w 1729537"/>
                <a:gd name="connsiteY9" fmla="*/ 3641617 h 4049146"/>
                <a:gd name="connsiteX10" fmla="*/ 1729514 w 1729537"/>
                <a:gd name="connsiteY10" fmla="*/ 3677569 h 4049146"/>
                <a:gd name="connsiteX11" fmla="*/ 1717030 w 1729537"/>
                <a:gd name="connsiteY11" fmla="*/ 3689553 h 4049146"/>
                <a:gd name="connsiteX12" fmla="*/ 1531782 w 1729537"/>
                <a:gd name="connsiteY12" fmla="*/ 3733992 h 4049146"/>
                <a:gd name="connsiteX13" fmla="*/ 1420433 w 1729537"/>
                <a:gd name="connsiteY13" fmla="*/ 3743479 h 4049146"/>
                <a:gd name="connsiteX14" fmla="*/ 1380986 w 1729537"/>
                <a:gd name="connsiteY14" fmla="*/ 3720511 h 4049146"/>
                <a:gd name="connsiteX15" fmla="*/ 1414441 w 1729537"/>
                <a:gd name="connsiteY15" fmla="*/ 3684060 h 4049146"/>
                <a:gd name="connsiteX16" fmla="*/ 1435412 w 1729537"/>
                <a:gd name="connsiteY16" fmla="*/ 3684060 h 4049146"/>
                <a:gd name="connsiteX17" fmla="*/ 1678583 w 1729537"/>
                <a:gd name="connsiteY17" fmla="*/ 3643116 h 4049146"/>
                <a:gd name="connsiteX18" fmla="*/ 1683077 w 1729537"/>
                <a:gd name="connsiteY18" fmla="*/ 3641617 h 4049146"/>
                <a:gd name="connsiteX19" fmla="*/ 20829 w 1729537"/>
                <a:gd name="connsiteY19" fmla="*/ 3617150 h 4049146"/>
                <a:gd name="connsiteX20" fmla="*/ 27820 w 1729537"/>
                <a:gd name="connsiteY20" fmla="*/ 3620646 h 4049146"/>
                <a:gd name="connsiteX21" fmla="*/ 369857 w 1729537"/>
                <a:gd name="connsiteY21" fmla="*/ 3655599 h 4049146"/>
                <a:gd name="connsiteX22" fmla="*/ 385835 w 1729537"/>
                <a:gd name="connsiteY22" fmla="*/ 3669080 h 4049146"/>
                <a:gd name="connsiteX23" fmla="*/ 340896 w 1729537"/>
                <a:gd name="connsiteY23" fmla="*/ 3716516 h 4049146"/>
                <a:gd name="connsiteX24" fmla="*/ 221558 w 1729537"/>
                <a:gd name="connsiteY24" fmla="*/ 3724505 h 4049146"/>
                <a:gd name="connsiteX25" fmla="*/ 21329 w 1729537"/>
                <a:gd name="connsiteY25" fmla="*/ 3683561 h 4049146"/>
                <a:gd name="connsiteX26" fmla="*/ 12341 w 1729537"/>
                <a:gd name="connsiteY26" fmla="*/ 3619647 h 4049146"/>
                <a:gd name="connsiteX27" fmla="*/ 20829 w 1729537"/>
                <a:gd name="connsiteY27" fmla="*/ 3617150 h 4049146"/>
                <a:gd name="connsiteX28" fmla="*/ 1676709 w 1729537"/>
                <a:gd name="connsiteY28" fmla="*/ 3525150 h 4049146"/>
                <a:gd name="connsiteX29" fmla="*/ 1690066 w 1729537"/>
                <a:gd name="connsiteY29" fmla="*/ 3533763 h 4049146"/>
                <a:gd name="connsiteX30" fmla="*/ 1683076 w 1729537"/>
                <a:gd name="connsiteY30" fmla="*/ 3585693 h 4049146"/>
                <a:gd name="connsiteX31" fmla="*/ 1515303 w 1729537"/>
                <a:gd name="connsiteY31" fmla="*/ 3629634 h 4049146"/>
                <a:gd name="connsiteX32" fmla="*/ 1406451 w 1729537"/>
                <a:gd name="connsiteY32" fmla="*/ 3639120 h 4049146"/>
                <a:gd name="connsiteX33" fmla="*/ 1374494 w 1729537"/>
                <a:gd name="connsiteY33" fmla="*/ 3631131 h 4049146"/>
                <a:gd name="connsiteX34" fmla="*/ 1371498 w 1729537"/>
                <a:gd name="connsiteY34" fmla="*/ 3582198 h 4049146"/>
                <a:gd name="connsiteX35" fmla="*/ 1386478 w 1729537"/>
                <a:gd name="connsiteY35" fmla="*/ 3577704 h 4049146"/>
                <a:gd name="connsiteX36" fmla="*/ 1442901 w 1729537"/>
                <a:gd name="connsiteY36" fmla="*/ 3577205 h 4049146"/>
                <a:gd name="connsiteX37" fmla="*/ 1664101 w 1729537"/>
                <a:gd name="connsiteY37" fmla="*/ 3532266 h 4049146"/>
                <a:gd name="connsiteX38" fmla="*/ 1676709 w 1729537"/>
                <a:gd name="connsiteY38" fmla="*/ 3525150 h 4049146"/>
                <a:gd name="connsiteX39" fmla="*/ 46295 w 1729537"/>
                <a:gd name="connsiteY39" fmla="*/ 3506800 h 4049146"/>
                <a:gd name="connsiteX40" fmla="*/ 276483 w 1729537"/>
                <a:gd name="connsiteY40" fmla="*/ 3558231 h 4049146"/>
                <a:gd name="connsiteX41" fmla="*/ 380342 w 1729537"/>
                <a:gd name="connsiteY41" fmla="*/ 3546247 h 4049146"/>
                <a:gd name="connsiteX42" fmla="*/ 398318 w 1729537"/>
                <a:gd name="connsiteY42" fmla="*/ 3561726 h 4049146"/>
                <a:gd name="connsiteX43" fmla="*/ 360369 w 1729537"/>
                <a:gd name="connsiteY43" fmla="*/ 3608662 h 4049146"/>
                <a:gd name="connsiteX44" fmla="*/ 78252 w 1729537"/>
                <a:gd name="connsiteY44" fmla="*/ 3583696 h 4049146"/>
                <a:gd name="connsiteX45" fmla="*/ 46295 w 1729537"/>
                <a:gd name="connsiteY45" fmla="*/ 3506800 h 4049146"/>
                <a:gd name="connsiteX46" fmla="*/ 1588017 w 1729537"/>
                <a:gd name="connsiteY46" fmla="*/ 1727962 h 4049146"/>
                <a:gd name="connsiteX47" fmla="*/ 1595195 w 1729537"/>
                <a:gd name="connsiteY47" fmla="*/ 1740195 h 4049146"/>
                <a:gd name="connsiteX48" fmla="*/ 1569730 w 1729537"/>
                <a:gd name="connsiteY48" fmla="*/ 1798117 h 4049146"/>
                <a:gd name="connsiteX49" fmla="*/ 1460378 w 1729537"/>
                <a:gd name="connsiteY49" fmla="*/ 1825080 h 4049146"/>
                <a:gd name="connsiteX50" fmla="*/ 1402956 w 1729537"/>
                <a:gd name="connsiteY50" fmla="*/ 1817590 h 4049146"/>
                <a:gd name="connsiteX51" fmla="*/ 1384481 w 1729537"/>
                <a:gd name="connsiteY51" fmla="*/ 1806106 h 4049146"/>
                <a:gd name="connsiteX52" fmla="*/ 1373496 w 1729537"/>
                <a:gd name="connsiteY52" fmla="*/ 1764662 h 4049146"/>
                <a:gd name="connsiteX53" fmla="*/ 1405952 w 1729537"/>
                <a:gd name="connsiteY53" fmla="*/ 1764662 h 4049146"/>
                <a:gd name="connsiteX54" fmla="*/ 1573724 w 1729537"/>
                <a:gd name="connsiteY54" fmla="*/ 1732206 h 4049146"/>
                <a:gd name="connsiteX55" fmla="*/ 1588017 w 1729537"/>
                <a:gd name="connsiteY55" fmla="*/ 1727962 h 4049146"/>
                <a:gd name="connsiteX56" fmla="*/ 244152 w 1729537"/>
                <a:gd name="connsiteY56" fmla="*/ 1684270 h 4049146"/>
                <a:gd name="connsiteX57" fmla="*/ 257009 w 1729537"/>
                <a:gd name="connsiteY57" fmla="*/ 1696754 h 4049146"/>
                <a:gd name="connsiteX58" fmla="*/ 233042 w 1729537"/>
                <a:gd name="connsiteY58" fmla="*/ 1745188 h 4049146"/>
                <a:gd name="connsiteX59" fmla="*/ 141666 w 1729537"/>
                <a:gd name="connsiteY59" fmla="*/ 1754176 h 4049146"/>
                <a:gd name="connsiteX60" fmla="*/ 70762 w 1729537"/>
                <a:gd name="connsiteY60" fmla="*/ 1742691 h 4049146"/>
                <a:gd name="connsiteX61" fmla="*/ 55283 w 1729537"/>
                <a:gd name="connsiteY61" fmla="*/ 1716726 h 4049146"/>
                <a:gd name="connsiteX62" fmla="*/ 84244 w 1729537"/>
                <a:gd name="connsiteY62" fmla="*/ 1686268 h 4049146"/>
                <a:gd name="connsiteX63" fmla="*/ 227549 w 1729537"/>
                <a:gd name="connsiteY63" fmla="*/ 1689763 h 4049146"/>
                <a:gd name="connsiteX64" fmla="*/ 244152 w 1729537"/>
                <a:gd name="connsiteY64" fmla="*/ 1684270 h 4049146"/>
                <a:gd name="connsiteX65" fmla="*/ 1556061 w 1729537"/>
                <a:gd name="connsiteY65" fmla="*/ 1619296 h 4049146"/>
                <a:gd name="connsiteX66" fmla="*/ 1562240 w 1729537"/>
                <a:gd name="connsiteY66" fmla="*/ 1629345 h 4049146"/>
                <a:gd name="connsiteX67" fmla="*/ 1532780 w 1729537"/>
                <a:gd name="connsiteY67" fmla="*/ 1692260 h 4049146"/>
                <a:gd name="connsiteX68" fmla="*/ 1427423 w 1729537"/>
                <a:gd name="connsiteY68" fmla="*/ 1711234 h 4049146"/>
                <a:gd name="connsiteX69" fmla="*/ 1378489 w 1729537"/>
                <a:gd name="connsiteY69" fmla="*/ 1705741 h 4049146"/>
                <a:gd name="connsiteX70" fmla="*/ 1354022 w 1729537"/>
                <a:gd name="connsiteY70" fmla="*/ 1688265 h 4049146"/>
                <a:gd name="connsiteX71" fmla="*/ 1379488 w 1729537"/>
                <a:gd name="connsiteY71" fmla="*/ 1651315 h 4049146"/>
                <a:gd name="connsiteX72" fmla="*/ 1545763 w 1729537"/>
                <a:gd name="connsiteY72" fmla="*/ 1622354 h 4049146"/>
                <a:gd name="connsiteX73" fmla="*/ 1556061 w 1729537"/>
                <a:gd name="connsiteY73" fmla="*/ 1619296 h 4049146"/>
                <a:gd name="connsiteX74" fmla="*/ 275484 w 1729537"/>
                <a:gd name="connsiteY74" fmla="*/ 1572422 h 4049146"/>
                <a:gd name="connsiteX75" fmla="*/ 276982 w 1729537"/>
                <a:gd name="connsiteY75" fmla="*/ 1578414 h 4049146"/>
                <a:gd name="connsiteX76" fmla="*/ 212570 w 1729537"/>
                <a:gd name="connsiteY76" fmla="*/ 1638832 h 4049146"/>
                <a:gd name="connsiteX77" fmla="*/ 95728 w 1729537"/>
                <a:gd name="connsiteY77" fmla="*/ 1634837 h 4049146"/>
                <a:gd name="connsiteX78" fmla="*/ 75256 w 1729537"/>
                <a:gd name="connsiteY78" fmla="*/ 1621356 h 4049146"/>
                <a:gd name="connsiteX79" fmla="*/ 76254 w 1729537"/>
                <a:gd name="connsiteY79" fmla="*/ 1574419 h 4049146"/>
                <a:gd name="connsiteX80" fmla="*/ 84743 w 1729537"/>
                <a:gd name="connsiteY80" fmla="*/ 1572921 h 4049146"/>
                <a:gd name="connsiteX81" fmla="*/ 180613 w 1729537"/>
                <a:gd name="connsiteY81" fmla="*/ 1584905 h 4049146"/>
                <a:gd name="connsiteX82" fmla="*/ 275484 w 1729537"/>
                <a:gd name="connsiteY82" fmla="*/ 1572422 h 4049146"/>
                <a:gd name="connsiteX83" fmla="*/ 583567 w 1729537"/>
                <a:gd name="connsiteY83" fmla="*/ 1461074 h 4049146"/>
                <a:gd name="connsiteX84" fmla="*/ 596549 w 1729537"/>
                <a:gd name="connsiteY84" fmla="*/ 1463570 h 4049146"/>
                <a:gd name="connsiteX85" fmla="*/ 928599 w 1729537"/>
                <a:gd name="connsiteY85" fmla="*/ 1509508 h 4049146"/>
                <a:gd name="connsiteX86" fmla="*/ 1199232 w 1729537"/>
                <a:gd name="connsiteY86" fmla="*/ 1472558 h 4049146"/>
                <a:gd name="connsiteX87" fmla="*/ 1214711 w 1729537"/>
                <a:gd name="connsiteY87" fmla="*/ 1482045 h 4049146"/>
                <a:gd name="connsiteX88" fmla="*/ 1188247 w 1729537"/>
                <a:gd name="connsiteY88" fmla="*/ 1531478 h 4049146"/>
                <a:gd name="connsiteX89" fmla="*/ 924604 w 1729537"/>
                <a:gd name="connsiteY89" fmla="*/ 1565932 h 4049146"/>
                <a:gd name="connsiteX90" fmla="*/ 587561 w 1729537"/>
                <a:gd name="connsiteY90" fmla="*/ 1518496 h 4049146"/>
                <a:gd name="connsiteX91" fmla="*/ 569086 w 1729537"/>
                <a:gd name="connsiteY91" fmla="*/ 1505513 h 4049146"/>
                <a:gd name="connsiteX92" fmla="*/ 583567 w 1729537"/>
                <a:gd name="connsiteY92" fmla="*/ 1461074 h 4049146"/>
                <a:gd name="connsiteX93" fmla="*/ 631002 w 1729537"/>
                <a:gd name="connsiteY93" fmla="*/ 1371195 h 4049146"/>
                <a:gd name="connsiteX94" fmla="*/ 992013 w 1729537"/>
                <a:gd name="connsiteY94" fmla="*/ 1404650 h 4049146"/>
                <a:gd name="connsiteX95" fmla="*/ 1174266 w 1729537"/>
                <a:gd name="connsiteY95" fmla="*/ 1378685 h 4049146"/>
                <a:gd name="connsiteX96" fmla="*/ 1200730 w 1729537"/>
                <a:gd name="connsiteY96" fmla="*/ 1387174 h 4049146"/>
                <a:gd name="connsiteX97" fmla="*/ 1189245 w 1729537"/>
                <a:gd name="connsiteY97" fmla="*/ 1428618 h 4049146"/>
                <a:gd name="connsiteX98" fmla="*/ 1130825 w 1729537"/>
                <a:gd name="connsiteY98" fmla="*/ 1441101 h 4049146"/>
                <a:gd name="connsiteX99" fmla="*/ 853201 w 1729537"/>
                <a:gd name="connsiteY99" fmla="*/ 1461573 h 4049146"/>
                <a:gd name="connsiteX100" fmla="*/ 640489 w 1729537"/>
                <a:gd name="connsiteY100" fmla="*/ 1433111 h 4049146"/>
                <a:gd name="connsiteX101" fmla="*/ 633499 w 1729537"/>
                <a:gd name="connsiteY101" fmla="*/ 1430615 h 4049146"/>
                <a:gd name="connsiteX102" fmla="*/ 618519 w 1729537"/>
                <a:gd name="connsiteY102" fmla="*/ 1372693 h 4049146"/>
                <a:gd name="connsiteX103" fmla="*/ 631002 w 1729537"/>
                <a:gd name="connsiteY103" fmla="*/ 1371195 h 4049146"/>
                <a:gd name="connsiteX104" fmla="*/ 1161283 w 1729537"/>
                <a:gd name="connsiteY104" fmla="*/ 894841 h 4049146"/>
                <a:gd name="connsiteX105" fmla="*/ 1166277 w 1729537"/>
                <a:gd name="connsiteY105" fmla="*/ 925300 h 4049146"/>
                <a:gd name="connsiteX106" fmla="*/ 1189245 w 1729537"/>
                <a:gd name="connsiteY106" fmla="*/ 1170967 h 4049146"/>
                <a:gd name="connsiteX107" fmla="*/ 1190744 w 1729537"/>
                <a:gd name="connsiteY107" fmla="*/ 1240872 h 4049146"/>
                <a:gd name="connsiteX108" fmla="*/ 1201729 w 1729537"/>
                <a:gd name="connsiteY108" fmla="*/ 1306283 h 4049146"/>
                <a:gd name="connsiteX109" fmla="*/ 1260649 w 1729537"/>
                <a:gd name="connsiteY109" fmla="*/ 1490034 h 4049146"/>
                <a:gd name="connsiteX110" fmla="*/ 1351026 w 1729537"/>
                <a:gd name="connsiteY110" fmla="*/ 1829075 h 4049146"/>
                <a:gd name="connsiteX111" fmla="*/ 1382484 w 1729537"/>
                <a:gd name="connsiteY111" fmla="*/ 1867522 h 4049146"/>
                <a:gd name="connsiteX112" fmla="*/ 1398462 w 1729537"/>
                <a:gd name="connsiteY112" fmla="*/ 1878508 h 4049146"/>
                <a:gd name="connsiteX113" fmla="*/ 1397963 w 1729537"/>
                <a:gd name="connsiteY113" fmla="*/ 1899479 h 4049146"/>
                <a:gd name="connsiteX114" fmla="*/ 1381485 w 1729537"/>
                <a:gd name="connsiteY114" fmla="*/ 1895485 h 4049146"/>
                <a:gd name="connsiteX115" fmla="*/ 982026 w 1729537"/>
                <a:gd name="connsiteY115" fmla="*/ 1646322 h 4049146"/>
                <a:gd name="connsiteX116" fmla="*/ 921109 w 1729537"/>
                <a:gd name="connsiteY116" fmla="*/ 1677780 h 4049146"/>
                <a:gd name="connsiteX117" fmla="*/ 919112 w 1729537"/>
                <a:gd name="connsiteY117" fmla="*/ 1695256 h 4049146"/>
                <a:gd name="connsiteX118" fmla="*/ 973538 w 1729537"/>
                <a:gd name="connsiteY118" fmla="*/ 1772651 h 4049146"/>
                <a:gd name="connsiteX119" fmla="*/ 1323564 w 1729537"/>
                <a:gd name="connsiteY119" fmla="*/ 1961895 h 4049146"/>
                <a:gd name="connsiteX120" fmla="*/ 1341040 w 1729537"/>
                <a:gd name="connsiteY120" fmla="*/ 1975876 h 4049146"/>
                <a:gd name="connsiteX121" fmla="*/ 1368503 w 1729537"/>
                <a:gd name="connsiteY121" fmla="*/ 2053271 h 4049146"/>
                <a:gd name="connsiteX122" fmla="*/ 1382484 w 1729537"/>
                <a:gd name="connsiteY122" fmla="*/ 2106698 h 4049146"/>
                <a:gd name="connsiteX123" fmla="*/ 1398961 w 1729537"/>
                <a:gd name="connsiteY123" fmla="*/ 2131165 h 4049146"/>
                <a:gd name="connsiteX124" fmla="*/ 1433914 w 1729537"/>
                <a:gd name="connsiteY124" fmla="*/ 2163122 h 4049146"/>
                <a:gd name="connsiteX125" fmla="*/ 1446896 w 1729537"/>
                <a:gd name="connsiteY125" fmla="*/ 2175605 h 4049146"/>
                <a:gd name="connsiteX126" fmla="*/ 1504818 w 1729537"/>
                <a:gd name="connsiteY126" fmla="*/ 2197575 h 4049146"/>
                <a:gd name="connsiteX127" fmla="*/ 1528785 w 1729537"/>
                <a:gd name="connsiteY127" fmla="*/ 2200571 h 4049146"/>
                <a:gd name="connsiteX128" fmla="*/ 1555749 w 1729537"/>
                <a:gd name="connsiteY128" fmla="*/ 2210557 h 4049146"/>
                <a:gd name="connsiteX129" fmla="*/ 1536774 w 1729537"/>
                <a:gd name="connsiteY129" fmla="*/ 2255996 h 4049146"/>
                <a:gd name="connsiteX130" fmla="*/ 1490337 w 1729537"/>
                <a:gd name="connsiteY130" fmla="*/ 2236522 h 4049146"/>
                <a:gd name="connsiteX131" fmla="*/ 1432416 w 1729537"/>
                <a:gd name="connsiteY131" fmla="*/ 2215052 h 4049146"/>
                <a:gd name="connsiteX132" fmla="*/ 1404953 w 1729537"/>
                <a:gd name="connsiteY132" fmla="*/ 2192582 h 4049146"/>
                <a:gd name="connsiteX133" fmla="*/ 1372996 w 1729537"/>
                <a:gd name="connsiteY133" fmla="*/ 2165119 h 4049146"/>
                <a:gd name="connsiteX134" fmla="*/ 1348030 w 1729537"/>
                <a:gd name="connsiteY134" fmla="*/ 2126172 h 4049146"/>
                <a:gd name="connsiteX135" fmla="*/ 1337544 w 1729537"/>
                <a:gd name="connsiteY135" fmla="*/ 2078237 h 4049146"/>
                <a:gd name="connsiteX136" fmla="*/ 1298597 w 1729537"/>
                <a:gd name="connsiteY136" fmla="*/ 1984863 h 4049146"/>
                <a:gd name="connsiteX137" fmla="*/ 1237181 w 1729537"/>
                <a:gd name="connsiteY137" fmla="*/ 1937927 h 4049146"/>
                <a:gd name="connsiteX138" fmla="*/ 949570 w 1729537"/>
                <a:gd name="connsiteY138" fmla="*/ 1802610 h 4049146"/>
                <a:gd name="connsiteX139" fmla="*/ 882162 w 1729537"/>
                <a:gd name="connsiteY139" fmla="*/ 1742692 h 4049146"/>
                <a:gd name="connsiteX140" fmla="*/ 925603 w 1729537"/>
                <a:gd name="connsiteY140" fmla="*/ 1615364 h 4049146"/>
                <a:gd name="connsiteX141" fmla="*/ 989017 w 1729537"/>
                <a:gd name="connsiteY141" fmla="*/ 1617861 h 4049146"/>
                <a:gd name="connsiteX142" fmla="*/ 1260649 w 1729537"/>
                <a:gd name="connsiteY142" fmla="*/ 1770154 h 4049146"/>
                <a:gd name="connsiteX143" fmla="*/ 1295601 w 1729537"/>
                <a:gd name="connsiteY143" fmla="*/ 1788130 h 4049146"/>
                <a:gd name="connsiteX144" fmla="*/ 1286613 w 1729537"/>
                <a:gd name="connsiteY144" fmla="*/ 1723717 h 4049146"/>
                <a:gd name="connsiteX145" fmla="*/ 1200730 w 1729537"/>
                <a:gd name="connsiteY145" fmla="*/ 1340737 h 4049146"/>
                <a:gd name="connsiteX146" fmla="*/ 1174266 w 1729537"/>
                <a:gd name="connsiteY146" fmla="*/ 1152492 h 4049146"/>
                <a:gd name="connsiteX147" fmla="*/ 1156789 w 1729537"/>
                <a:gd name="connsiteY147" fmla="*/ 914315 h 4049146"/>
                <a:gd name="connsiteX148" fmla="*/ 1161283 w 1729537"/>
                <a:gd name="connsiteY148" fmla="*/ 894841 h 4049146"/>
                <a:gd name="connsiteX149" fmla="*/ 1004433 w 1729537"/>
                <a:gd name="connsiteY149" fmla="*/ 494883 h 4049146"/>
                <a:gd name="connsiteX150" fmla="*/ 1159786 w 1729537"/>
                <a:gd name="connsiteY150" fmla="*/ 505369 h 4049146"/>
                <a:gd name="connsiteX151" fmla="*/ 1186250 w 1729537"/>
                <a:gd name="connsiteY151" fmla="*/ 520848 h 4049146"/>
                <a:gd name="connsiteX152" fmla="*/ 1151297 w 1729537"/>
                <a:gd name="connsiteY152" fmla="*/ 557798 h 4049146"/>
                <a:gd name="connsiteX153" fmla="*/ 877169 w 1729537"/>
                <a:gd name="connsiteY153" fmla="*/ 546813 h 4049146"/>
                <a:gd name="connsiteX154" fmla="*/ 549613 w 1729537"/>
                <a:gd name="connsiteY154" fmla="*/ 568783 h 4049146"/>
                <a:gd name="connsiteX155" fmla="*/ 506172 w 1729537"/>
                <a:gd name="connsiteY155" fmla="*/ 578270 h 4049146"/>
                <a:gd name="connsiteX156" fmla="*/ 480706 w 1729537"/>
                <a:gd name="connsiteY156" fmla="*/ 573776 h 4049146"/>
                <a:gd name="connsiteX157" fmla="*/ 491192 w 1729537"/>
                <a:gd name="connsiteY157" fmla="*/ 530335 h 4049146"/>
                <a:gd name="connsiteX158" fmla="*/ 561097 w 1729537"/>
                <a:gd name="connsiteY158" fmla="*/ 513857 h 4049146"/>
                <a:gd name="connsiteX159" fmla="*/ 813755 w 1729537"/>
                <a:gd name="connsiteY159" fmla="*/ 496381 h 4049146"/>
                <a:gd name="connsiteX160" fmla="*/ 848707 w 1729537"/>
                <a:gd name="connsiteY160" fmla="*/ 496381 h 4049146"/>
                <a:gd name="connsiteX161" fmla="*/ 1004433 w 1729537"/>
                <a:gd name="connsiteY161" fmla="*/ 494883 h 4049146"/>
                <a:gd name="connsiteX162" fmla="*/ 817000 w 1729537"/>
                <a:gd name="connsiteY162" fmla="*/ 385095 h 4049146"/>
                <a:gd name="connsiteX163" fmla="*/ 1093375 w 1729537"/>
                <a:gd name="connsiteY163" fmla="*/ 389526 h 4049146"/>
                <a:gd name="connsiteX164" fmla="*/ 1212714 w 1729537"/>
                <a:gd name="connsiteY164" fmla="*/ 399513 h 4049146"/>
                <a:gd name="connsiteX165" fmla="*/ 1236182 w 1729537"/>
                <a:gd name="connsiteY165" fmla="*/ 409499 h 4049146"/>
                <a:gd name="connsiteX166" fmla="*/ 1226195 w 1729537"/>
                <a:gd name="connsiteY166" fmla="*/ 433966 h 4049146"/>
                <a:gd name="connsiteX167" fmla="*/ 1183753 w 1729537"/>
                <a:gd name="connsiteY167" fmla="*/ 449944 h 4049146"/>
                <a:gd name="connsiteX168" fmla="*/ 999503 w 1729537"/>
                <a:gd name="connsiteY168" fmla="*/ 439459 h 4049146"/>
                <a:gd name="connsiteX169" fmla="*/ 628505 w 1729537"/>
                <a:gd name="connsiteY169" fmla="*/ 453440 h 4049146"/>
                <a:gd name="connsiteX170" fmla="*/ 482703 w 1729537"/>
                <a:gd name="connsiteY170" fmla="*/ 476908 h 4049146"/>
                <a:gd name="connsiteX171" fmla="*/ 542122 w 1729537"/>
                <a:gd name="connsiteY171" fmla="*/ 413993 h 4049146"/>
                <a:gd name="connsiteX172" fmla="*/ 817000 w 1729537"/>
                <a:gd name="connsiteY172" fmla="*/ 385095 h 4049146"/>
                <a:gd name="connsiteX173" fmla="*/ 733863 w 1729537"/>
                <a:gd name="connsiteY173" fmla="*/ 249153 h 4049146"/>
                <a:gd name="connsiteX174" fmla="*/ 740853 w 1729537"/>
                <a:gd name="connsiteY174" fmla="*/ 253210 h 4049146"/>
                <a:gd name="connsiteX175" fmla="*/ 735860 w 1729537"/>
                <a:gd name="connsiteY175" fmla="*/ 269688 h 4049146"/>
                <a:gd name="connsiteX176" fmla="*/ 701906 w 1729537"/>
                <a:gd name="connsiteY176" fmla="*/ 278676 h 4049146"/>
                <a:gd name="connsiteX177" fmla="*/ 726872 w 1729537"/>
                <a:gd name="connsiteY177" fmla="*/ 253710 h 4049146"/>
                <a:gd name="connsiteX178" fmla="*/ 733863 w 1729537"/>
                <a:gd name="connsiteY178" fmla="*/ 249153 h 4049146"/>
                <a:gd name="connsiteX179" fmla="*/ 714390 w 1729537"/>
                <a:gd name="connsiteY179" fmla="*/ 177813 h 4049146"/>
                <a:gd name="connsiteX180" fmla="*/ 730867 w 1729537"/>
                <a:gd name="connsiteY180" fmla="*/ 208771 h 4049146"/>
                <a:gd name="connsiteX181" fmla="*/ 694916 w 1729537"/>
                <a:gd name="connsiteY181" fmla="*/ 243724 h 4049146"/>
                <a:gd name="connsiteX182" fmla="*/ 677939 w 1729537"/>
                <a:gd name="connsiteY182" fmla="*/ 210269 h 4049146"/>
                <a:gd name="connsiteX183" fmla="*/ 714390 w 1729537"/>
                <a:gd name="connsiteY183" fmla="*/ 177813 h 4049146"/>
                <a:gd name="connsiteX184" fmla="*/ 708397 w 1729537"/>
                <a:gd name="connsiteY184" fmla="*/ 81943 h 4049146"/>
                <a:gd name="connsiteX185" fmla="*/ 714888 w 1729537"/>
                <a:gd name="connsiteY185" fmla="*/ 151848 h 4049146"/>
                <a:gd name="connsiteX186" fmla="*/ 705401 w 1729537"/>
                <a:gd name="connsiteY186" fmla="*/ 172820 h 4049146"/>
                <a:gd name="connsiteX187" fmla="*/ 671447 w 1729537"/>
                <a:gd name="connsiteY187" fmla="*/ 195789 h 4049146"/>
                <a:gd name="connsiteX188" fmla="*/ 661960 w 1729537"/>
                <a:gd name="connsiteY188" fmla="*/ 113900 h 4049146"/>
                <a:gd name="connsiteX189" fmla="*/ 708397 w 1729537"/>
                <a:gd name="connsiteY189" fmla="*/ 81943 h 4049146"/>
                <a:gd name="connsiteX190" fmla="*/ 703030 w 1729537"/>
                <a:gd name="connsiteY190" fmla="*/ 50423 h 4049146"/>
                <a:gd name="connsiteX191" fmla="*/ 711893 w 1729537"/>
                <a:gd name="connsiteY191" fmla="*/ 54480 h 4049146"/>
                <a:gd name="connsiteX192" fmla="*/ 700409 w 1729537"/>
                <a:gd name="connsiteY192" fmla="*/ 73455 h 4049146"/>
                <a:gd name="connsiteX193" fmla="*/ 661961 w 1729537"/>
                <a:gd name="connsiteY193" fmla="*/ 104413 h 4049146"/>
                <a:gd name="connsiteX194" fmla="*/ 646981 w 1729537"/>
                <a:gd name="connsiteY194" fmla="*/ 103913 h 4049146"/>
                <a:gd name="connsiteX195" fmla="*/ 651974 w 1729537"/>
                <a:gd name="connsiteY195" fmla="*/ 88934 h 4049146"/>
                <a:gd name="connsiteX196" fmla="*/ 691920 w 1729537"/>
                <a:gd name="connsiteY196" fmla="*/ 59474 h 4049146"/>
                <a:gd name="connsiteX197" fmla="*/ 703030 w 1729537"/>
                <a:gd name="connsiteY197" fmla="*/ 50423 h 4049146"/>
                <a:gd name="connsiteX198" fmla="*/ 688112 w 1729537"/>
                <a:gd name="connsiteY198" fmla="*/ 8105 h 4049146"/>
                <a:gd name="connsiteX199" fmla="*/ 699908 w 1729537"/>
                <a:gd name="connsiteY199" fmla="*/ 25519 h 4049146"/>
                <a:gd name="connsiteX200" fmla="*/ 687925 w 1729537"/>
                <a:gd name="connsiteY200" fmla="*/ 55479 h 4049146"/>
                <a:gd name="connsiteX201" fmla="*/ 647480 w 1729537"/>
                <a:gd name="connsiteY201" fmla="*/ 84439 h 4049146"/>
                <a:gd name="connsiteX202" fmla="*/ 634497 w 1729537"/>
                <a:gd name="connsiteY202" fmla="*/ 46491 h 4049146"/>
                <a:gd name="connsiteX203" fmla="*/ 671447 w 1729537"/>
                <a:gd name="connsiteY203" fmla="*/ 15033 h 4049146"/>
                <a:gd name="connsiteX204" fmla="*/ 688112 w 1729537"/>
                <a:gd name="connsiteY204" fmla="*/ 8105 h 4049146"/>
                <a:gd name="connsiteX205" fmla="*/ 623513 w 1729537"/>
                <a:gd name="connsiteY205" fmla="*/ 54 h 4049146"/>
                <a:gd name="connsiteX206" fmla="*/ 664957 w 1729537"/>
                <a:gd name="connsiteY206" fmla="*/ 7044 h 4049146"/>
                <a:gd name="connsiteX207" fmla="*/ 661961 w 1729537"/>
                <a:gd name="connsiteY207" fmla="*/ 15533 h 4049146"/>
                <a:gd name="connsiteX208" fmla="*/ 637494 w 1729537"/>
                <a:gd name="connsiteY208" fmla="*/ 35506 h 4049146"/>
                <a:gd name="connsiteX209" fmla="*/ 618020 w 1729537"/>
                <a:gd name="connsiteY209" fmla="*/ 6046 h 4049146"/>
                <a:gd name="connsiteX210" fmla="*/ 623513 w 1729537"/>
                <a:gd name="connsiteY210" fmla="*/ 54 h 404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729537" h="4049146">
                  <a:moveTo>
                    <a:pt x="333406" y="4043822"/>
                  </a:moveTo>
                  <a:cubicBezTo>
                    <a:pt x="345390" y="4042948"/>
                    <a:pt x="357373" y="4042324"/>
                    <a:pt x="369357" y="4045070"/>
                  </a:cubicBezTo>
                  <a:cubicBezTo>
                    <a:pt x="343892" y="4049065"/>
                    <a:pt x="318925" y="4051561"/>
                    <a:pt x="293460" y="4045569"/>
                  </a:cubicBezTo>
                  <a:cubicBezTo>
                    <a:pt x="294459" y="4044571"/>
                    <a:pt x="295957" y="4044071"/>
                    <a:pt x="297455" y="4044071"/>
                  </a:cubicBezTo>
                  <a:cubicBezTo>
                    <a:pt x="309438" y="4045819"/>
                    <a:pt x="321422" y="4044696"/>
                    <a:pt x="333406" y="4043822"/>
                  </a:cubicBezTo>
                  <a:close/>
                  <a:moveTo>
                    <a:pt x="1390972" y="4039578"/>
                  </a:moveTo>
                  <a:cubicBezTo>
                    <a:pt x="1391971" y="4040576"/>
                    <a:pt x="1391971" y="4042074"/>
                    <a:pt x="1391971" y="4043572"/>
                  </a:cubicBezTo>
                  <a:cubicBezTo>
                    <a:pt x="1377491" y="4051561"/>
                    <a:pt x="1363010" y="4048565"/>
                    <a:pt x="1348530" y="4044072"/>
                  </a:cubicBezTo>
                  <a:cubicBezTo>
                    <a:pt x="1362511" y="4036582"/>
                    <a:pt x="1376991" y="4040077"/>
                    <a:pt x="1390972" y="4039578"/>
                  </a:cubicBezTo>
                  <a:close/>
                  <a:moveTo>
                    <a:pt x="1683077" y="3641617"/>
                  </a:moveTo>
                  <a:cubicBezTo>
                    <a:pt x="1713535" y="3633628"/>
                    <a:pt x="1728016" y="3645113"/>
                    <a:pt x="1729514" y="3677569"/>
                  </a:cubicBezTo>
                  <a:cubicBezTo>
                    <a:pt x="1730013" y="3688055"/>
                    <a:pt x="1722523" y="3687056"/>
                    <a:pt x="1717030" y="3689553"/>
                  </a:cubicBezTo>
                  <a:cubicBezTo>
                    <a:pt x="1658110" y="3715517"/>
                    <a:pt x="1595695" y="3727501"/>
                    <a:pt x="1531782" y="3733992"/>
                  </a:cubicBezTo>
                  <a:cubicBezTo>
                    <a:pt x="1494832" y="3737987"/>
                    <a:pt x="1457882" y="3742481"/>
                    <a:pt x="1420433" y="3743479"/>
                  </a:cubicBezTo>
                  <a:cubicBezTo>
                    <a:pt x="1405453" y="3743979"/>
                    <a:pt x="1383982" y="3747474"/>
                    <a:pt x="1380986" y="3720511"/>
                  </a:cubicBezTo>
                  <a:cubicBezTo>
                    <a:pt x="1376492" y="3682063"/>
                    <a:pt x="1375993" y="3682562"/>
                    <a:pt x="1414441" y="3684060"/>
                  </a:cubicBezTo>
                  <a:cubicBezTo>
                    <a:pt x="1421930" y="3684559"/>
                    <a:pt x="1429420" y="3684060"/>
                    <a:pt x="1435412" y="3684060"/>
                  </a:cubicBezTo>
                  <a:cubicBezTo>
                    <a:pt x="1520797" y="3690551"/>
                    <a:pt x="1599190" y="3662090"/>
                    <a:pt x="1678583" y="3643116"/>
                  </a:cubicBezTo>
                  <a:cubicBezTo>
                    <a:pt x="1680081" y="3642616"/>
                    <a:pt x="1681579" y="3642117"/>
                    <a:pt x="1683077" y="3641617"/>
                  </a:cubicBezTo>
                  <a:close/>
                  <a:moveTo>
                    <a:pt x="20829" y="3617150"/>
                  </a:moveTo>
                  <a:cubicBezTo>
                    <a:pt x="23326" y="3618024"/>
                    <a:pt x="25573" y="3619897"/>
                    <a:pt x="27820" y="3620646"/>
                  </a:cubicBezTo>
                  <a:cubicBezTo>
                    <a:pt x="138670" y="3664586"/>
                    <a:pt x="252516" y="3675072"/>
                    <a:pt x="369857" y="3655599"/>
                  </a:cubicBezTo>
                  <a:cubicBezTo>
                    <a:pt x="380342" y="3654100"/>
                    <a:pt x="386334" y="3653601"/>
                    <a:pt x="385835" y="3669080"/>
                  </a:cubicBezTo>
                  <a:cubicBezTo>
                    <a:pt x="382340" y="3711023"/>
                    <a:pt x="382839" y="3711523"/>
                    <a:pt x="340896" y="3716516"/>
                  </a:cubicBezTo>
                  <a:cubicBezTo>
                    <a:pt x="300950" y="3721010"/>
                    <a:pt x="261503" y="3725504"/>
                    <a:pt x="221558" y="3724505"/>
                  </a:cubicBezTo>
                  <a:cubicBezTo>
                    <a:pt x="151652" y="3726003"/>
                    <a:pt x="84743" y="3714019"/>
                    <a:pt x="21329" y="3683561"/>
                  </a:cubicBezTo>
                  <a:cubicBezTo>
                    <a:pt x="-3138" y="3671577"/>
                    <a:pt x="-7132" y="3638122"/>
                    <a:pt x="12341" y="3619647"/>
                  </a:cubicBezTo>
                  <a:cubicBezTo>
                    <a:pt x="15586" y="3616401"/>
                    <a:pt x="18333" y="3616276"/>
                    <a:pt x="20829" y="3617150"/>
                  </a:cubicBezTo>
                  <a:close/>
                  <a:moveTo>
                    <a:pt x="1676709" y="3525150"/>
                  </a:moveTo>
                  <a:cubicBezTo>
                    <a:pt x="1681328" y="3523527"/>
                    <a:pt x="1686072" y="3524525"/>
                    <a:pt x="1690066" y="3533763"/>
                  </a:cubicBezTo>
                  <a:cubicBezTo>
                    <a:pt x="1701051" y="3559229"/>
                    <a:pt x="1699054" y="3578703"/>
                    <a:pt x="1683076" y="3585693"/>
                  </a:cubicBezTo>
                  <a:cubicBezTo>
                    <a:pt x="1629149" y="3609161"/>
                    <a:pt x="1573724" y="3624640"/>
                    <a:pt x="1515303" y="3629634"/>
                  </a:cubicBezTo>
                  <a:cubicBezTo>
                    <a:pt x="1479352" y="3632629"/>
                    <a:pt x="1442901" y="3636125"/>
                    <a:pt x="1406451" y="3639120"/>
                  </a:cubicBezTo>
                  <a:cubicBezTo>
                    <a:pt x="1394966" y="3640119"/>
                    <a:pt x="1379487" y="3641118"/>
                    <a:pt x="1374494" y="3631131"/>
                  </a:cubicBezTo>
                  <a:cubicBezTo>
                    <a:pt x="1367504" y="3616651"/>
                    <a:pt x="1369501" y="3598675"/>
                    <a:pt x="1371498" y="3582198"/>
                  </a:cubicBezTo>
                  <a:cubicBezTo>
                    <a:pt x="1372497" y="3574708"/>
                    <a:pt x="1380985" y="3577704"/>
                    <a:pt x="1386478" y="3577704"/>
                  </a:cubicBezTo>
                  <a:cubicBezTo>
                    <a:pt x="1403954" y="3577704"/>
                    <a:pt x="1421430" y="3577704"/>
                    <a:pt x="1442901" y="3577205"/>
                  </a:cubicBezTo>
                  <a:cubicBezTo>
                    <a:pt x="1516302" y="3574708"/>
                    <a:pt x="1591200" y="3559728"/>
                    <a:pt x="1664101" y="3532266"/>
                  </a:cubicBezTo>
                  <a:cubicBezTo>
                    <a:pt x="1667596" y="3531017"/>
                    <a:pt x="1672091" y="3526773"/>
                    <a:pt x="1676709" y="3525150"/>
                  </a:cubicBezTo>
                  <a:close/>
                  <a:moveTo>
                    <a:pt x="46295" y="3506800"/>
                  </a:moveTo>
                  <a:cubicBezTo>
                    <a:pt x="119695" y="3544249"/>
                    <a:pt x="196092" y="3560727"/>
                    <a:pt x="276483" y="3558231"/>
                  </a:cubicBezTo>
                  <a:cubicBezTo>
                    <a:pt x="311435" y="3557232"/>
                    <a:pt x="346388" y="3554236"/>
                    <a:pt x="380342" y="3546247"/>
                  </a:cubicBezTo>
                  <a:cubicBezTo>
                    <a:pt x="394323" y="3542751"/>
                    <a:pt x="399316" y="3545248"/>
                    <a:pt x="398318" y="3561726"/>
                  </a:cubicBezTo>
                  <a:cubicBezTo>
                    <a:pt x="396820" y="3601671"/>
                    <a:pt x="395821" y="3604668"/>
                    <a:pt x="360369" y="3608662"/>
                  </a:cubicBezTo>
                  <a:cubicBezTo>
                    <a:pt x="264499" y="3620146"/>
                    <a:pt x="169628" y="3621145"/>
                    <a:pt x="78252" y="3583696"/>
                  </a:cubicBezTo>
                  <a:cubicBezTo>
                    <a:pt x="26821" y="3562724"/>
                    <a:pt x="27321" y="3562225"/>
                    <a:pt x="46295" y="3506800"/>
                  </a:cubicBezTo>
                  <a:close/>
                  <a:moveTo>
                    <a:pt x="1588017" y="1727962"/>
                  </a:moveTo>
                  <a:cubicBezTo>
                    <a:pt x="1591201" y="1729335"/>
                    <a:pt x="1593198" y="1733454"/>
                    <a:pt x="1595195" y="1740195"/>
                  </a:cubicBezTo>
                  <a:cubicBezTo>
                    <a:pt x="1606180" y="1775148"/>
                    <a:pt x="1603684" y="1780641"/>
                    <a:pt x="1569730" y="1798117"/>
                  </a:cubicBezTo>
                  <a:cubicBezTo>
                    <a:pt x="1535776" y="1815593"/>
                    <a:pt x="1499824" y="1824581"/>
                    <a:pt x="1460378" y="1825080"/>
                  </a:cubicBezTo>
                  <a:cubicBezTo>
                    <a:pt x="1441903" y="1824082"/>
                    <a:pt x="1422429" y="1822584"/>
                    <a:pt x="1402956" y="1817590"/>
                  </a:cubicBezTo>
                  <a:cubicBezTo>
                    <a:pt x="1395466" y="1815593"/>
                    <a:pt x="1388975" y="1812597"/>
                    <a:pt x="1384481" y="1806106"/>
                  </a:cubicBezTo>
                  <a:cubicBezTo>
                    <a:pt x="1376492" y="1793124"/>
                    <a:pt x="1367504" y="1777645"/>
                    <a:pt x="1373496" y="1764662"/>
                  </a:cubicBezTo>
                  <a:cubicBezTo>
                    <a:pt x="1377490" y="1756174"/>
                    <a:pt x="1394467" y="1763164"/>
                    <a:pt x="1405952" y="1764662"/>
                  </a:cubicBezTo>
                  <a:cubicBezTo>
                    <a:pt x="1465371" y="1772152"/>
                    <a:pt x="1522294" y="1763664"/>
                    <a:pt x="1573724" y="1732206"/>
                  </a:cubicBezTo>
                  <a:cubicBezTo>
                    <a:pt x="1580465" y="1727962"/>
                    <a:pt x="1584834" y="1726589"/>
                    <a:pt x="1588017" y="1727962"/>
                  </a:cubicBezTo>
                  <a:close/>
                  <a:moveTo>
                    <a:pt x="244152" y="1684270"/>
                  </a:moveTo>
                  <a:cubicBezTo>
                    <a:pt x="249894" y="1683397"/>
                    <a:pt x="255012" y="1685519"/>
                    <a:pt x="257009" y="1696754"/>
                  </a:cubicBezTo>
                  <a:cubicBezTo>
                    <a:pt x="262003" y="1725215"/>
                    <a:pt x="254014" y="1742192"/>
                    <a:pt x="233042" y="1745188"/>
                  </a:cubicBezTo>
                  <a:cubicBezTo>
                    <a:pt x="202583" y="1749182"/>
                    <a:pt x="172125" y="1751180"/>
                    <a:pt x="141666" y="1754176"/>
                  </a:cubicBezTo>
                  <a:cubicBezTo>
                    <a:pt x="117199" y="1755674"/>
                    <a:pt x="93731" y="1749682"/>
                    <a:pt x="70762" y="1742691"/>
                  </a:cubicBezTo>
                  <a:cubicBezTo>
                    <a:pt x="55782" y="1738197"/>
                    <a:pt x="47294" y="1729709"/>
                    <a:pt x="55283" y="1716726"/>
                  </a:cubicBezTo>
                  <a:cubicBezTo>
                    <a:pt x="61774" y="1704743"/>
                    <a:pt x="52287" y="1678778"/>
                    <a:pt x="84244" y="1686268"/>
                  </a:cubicBezTo>
                  <a:cubicBezTo>
                    <a:pt x="131180" y="1697253"/>
                    <a:pt x="179614" y="1696254"/>
                    <a:pt x="227549" y="1689763"/>
                  </a:cubicBezTo>
                  <a:cubicBezTo>
                    <a:pt x="232043" y="1689014"/>
                    <a:pt x="238409" y="1685144"/>
                    <a:pt x="244152" y="1684270"/>
                  </a:cubicBezTo>
                  <a:close/>
                  <a:moveTo>
                    <a:pt x="1556061" y="1619296"/>
                  </a:moveTo>
                  <a:cubicBezTo>
                    <a:pt x="1558496" y="1620232"/>
                    <a:pt x="1560243" y="1623353"/>
                    <a:pt x="1562240" y="1629345"/>
                  </a:cubicBezTo>
                  <a:cubicBezTo>
                    <a:pt x="1576221" y="1673285"/>
                    <a:pt x="1575722" y="1675782"/>
                    <a:pt x="1532780" y="1692260"/>
                  </a:cubicBezTo>
                  <a:cubicBezTo>
                    <a:pt x="1498327" y="1705741"/>
                    <a:pt x="1461876" y="1708238"/>
                    <a:pt x="1427423" y="1711234"/>
                  </a:cubicBezTo>
                  <a:cubicBezTo>
                    <a:pt x="1409947" y="1709237"/>
                    <a:pt x="1393968" y="1708238"/>
                    <a:pt x="1378489" y="1705741"/>
                  </a:cubicBezTo>
                  <a:cubicBezTo>
                    <a:pt x="1368004" y="1704243"/>
                    <a:pt x="1358516" y="1700748"/>
                    <a:pt x="1354022" y="1688265"/>
                  </a:cubicBezTo>
                  <a:cubicBezTo>
                    <a:pt x="1340541" y="1654311"/>
                    <a:pt x="1344036" y="1648818"/>
                    <a:pt x="1379488" y="1651315"/>
                  </a:cubicBezTo>
                  <a:cubicBezTo>
                    <a:pt x="1436910" y="1655310"/>
                    <a:pt x="1493833" y="1651315"/>
                    <a:pt x="1545763" y="1622354"/>
                  </a:cubicBezTo>
                  <a:cubicBezTo>
                    <a:pt x="1550506" y="1619608"/>
                    <a:pt x="1553627" y="1618360"/>
                    <a:pt x="1556061" y="1619296"/>
                  </a:cubicBezTo>
                  <a:close/>
                  <a:moveTo>
                    <a:pt x="275484" y="1572422"/>
                  </a:moveTo>
                  <a:cubicBezTo>
                    <a:pt x="275984" y="1575418"/>
                    <a:pt x="277482" y="1576916"/>
                    <a:pt x="276982" y="1578414"/>
                  </a:cubicBezTo>
                  <a:cubicBezTo>
                    <a:pt x="264999" y="1629844"/>
                    <a:pt x="279978" y="1631841"/>
                    <a:pt x="212570" y="1638832"/>
                  </a:cubicBezTo>
                  <a:cubicBezTo>
                    <a:pt x="173123" y="1642826"/>
                    <a:pt x="134675" y="1637833"/>
                    <a:pt x="95728" y="1634837"/>
                  </a:cubicBezTo>
                  <a:cubicBezTo>
                    <a:pt x="86740" y="1634338"/>
                    <a:pt x="75256" y="1632840"/>
                    <a:pt x="75256" y="1621356"/>
                  </a:cubicBezTo>
                  <a:cubicBezTo>
                    <a:pt x="73758" y="1605877"/>
                    <a:pt x="75256" y="1589898"/>
                    <a:pt x="76254" y="1574419"/>
                  </a:cubicBezTo>
                  <a:cubicBezTo>
                    <a:pt x="76254" y="1573920"/>
                    <a:pt x="82246" y="1572422"/>
                    <a:pt x="84743" y="1572921"/>
                  </a:cubicBezTo>
                  <a:cubicBezTo>
                    <a:pt x="116200" y="1581909"/>
                    <a:pt x="148157" y="1584905"/>
                    <a:pt x="180613" y="1584905"/>
                  </a:cubicBezTo>
                  <a:cubicBezTo>
                    <a:pt x="212570" y="1584905"/>
                    <a:pt x="244526" y="1579412"/>
                    <a:pt x="275484" y="1572422"/>
                  </a:cubicBezTo>
                  <a:close/>
                  <a:moveTo>
                    <a:pt x="583567" y="1461074"/>
                  </a:moveTo>
                  <a:cubicBezTo>
                    <a:pt x="585564" y="1456081"/>
                    <a:pt x="592554" y="1462072"/>
                    <a:pt x="596549" y="1463570"/>
                  </a:cubicBezTo>
                  <a:cubicBezTo>
                    <a:pt x="702905" y="1508509"/>
                    <a:pt x="814254" y="1516499"/>
                    <a:pt x="928599" y="1509508"/>
                  </a:cubicBezTo>
                  <a:cubicBezTo>
                    <a:pt x="1019975" y="1504016"/>
                    <a:pt x="1111351" y="1500021"/>
                    <a:pt x="1199232" y="1472558"/>
                  </a:cubicBezTo>
                  <a:cubicBezTo>
                    <a:pt x="1208719" y="1469562"/>
                    <a:pt x="1213213" y="1472558"/>
                    <a:pt x="1214711" y="1482045"/>
                  </a:cubicBezTo>
                  <a:cubicBezTo>
                    <a:pt x="1222201" y="1519994"/>
                    <a:pt x="1231189" y="1519994"/>
                    <a:pt x="1188247" y="1531478"/>
                  </a:cubicBezTo>
                  <a:cubicBezTo>
                    <a:pt x="1095373" y="1556444"/>
                    <a:pt x="1000002" y="1561937"/>
                    <a:pt x="924604" y="1565932"/>
                  </a:cubicBezTo>
                  <a:cubicBezTo>
                    <a:pt x="796278" y="1569926"/>
                    <a:pt x="688924" y="1562436"/>
                    <a:pt x="587561" y="1518496"/>
                  </a:cubicBezTo>
                  <a:cubicBezTo>
                    <a:pt x="580571" y="1515001"/>
                    <a:pt x="567588" y="1515500"/>
                    <a:pt x="569086" y="1505513"/>
                  </a:cubicBezTo>
                  <a:cubicBezTo>
                    <a:pt x="571583" y="1490534"/>
                    <a:pt x="577075" y="1475554"/>
                    <a:pt x="583567" y="1461074"/>
                  </a:cubicBezTo>
                  <a:close/>
                  <a:moveTo>
                    <a:pt x="631002" y="1371195"/>
                  </a:moveTo>
                  <a:cubicBezTo>
                    <a:pt x="747844" y="1418631"/>
                    <a:pt x="870178" y="1409643"/>
                    <a:pt x="992013" y="1404650"/>
                  </a:cubicBezTo>
                  <a:cubicBezTo>
                    <a:pt x="1053429" y="1402153"/>
                    <a:pt x="1114347" y="1395163"/>
                    <a:pt x="1174266" y="1378685"/>
                  </a:cubicBezTo>
                  <a:cubicBezTo>
                    <a:pt x="1184252" y="1376189"/>
                    <a:pt x="1196735" y="1368699"/>
                    <a:pt x="1200730" y="1387174"/>
                  </a:cubicBezTo>
                  <a:cubicBezTo>
                    <a:pt x="1204225" y="1403152"/>
                    <a:pt x="1213213" y="1421627"/>
                    <a:pt x="1189245" y="1428618"/>
                  </a:cubicBezTo>
                  <a:cubicBezTo>
                    <a:pt x="1170271" y="1434609"/>
                    <a:pt x="1150298" y="1437605"/>
                    <a:pt x="1130825" y="1441101"/>
                  </a:cubicBezTo>
                  <a:cubicBezTo>
                    <a:pt x="1038450" y="1456580"/>
                    <a:pt x="945076" y="1465068"/>
                    <a:pt x="853201" y="1461573"/>
                  </a:cubicBezTo>
                  <a:cubicBezTo>
                    <a:pt x="780300" y="1457079"/>
                    <a:pt x="707898" y="1462072"/>
                    <a:pt x="640489" y="1433111"/>
                  </a:cubicBezTo>
                  <a:cubicBezTo>
                    <a:pt x="638492" y="1432113"/>
                    <a:pt x="635995" y="1431613"/>
                    <a:pt x="633499" y="1430615"/>
                  </a:cubicBezTo>
                  <a:cubicBezTo>
                    <a:pt x="606036" y="1419630"/>
                    <a:pt x="600044" y="1396162"/>
                    <a:pt x="618519" y="1372693"/>
                  </a:cubicBezTo>
                  <a:cubicBezTo>
                    <a:pt x="622514" y="1366701"/>
                    <a:pt x="626508" y="1369198"/>
                    <a:pt x="631002" y="1371195"/>
                  </a:cubicBezTo>
                  <a:close/>
                  <a:moveTo>
                    <a:pt x="1161283" y="894841"/>
                  </a:moveTo>
                  <a:cubicBezTo>
                    <a:pt x="1163281" y="905327"/>
                    <a:pt x="1166776" y="915313"/>
                    <a:pt x="1166277" y="925300"/>
                  </a:cubicBezTo>
                  <a:cubicBezTo>
                    <a:pt x="1165278" y="1008187"/>
                    <a:pt x="1182754" y="1089078"/>
                    <a:pt x="1189245" y="1170967"/>
                  </a:cubicBezTo>
                  <a:cubicBezTo>
                    <a:pt x="1191243" y="1194435"/>
                    <a:pt x="1192741" y="1217404"/>
                    <a:pt x="1190744" y="1240872"/>
                  </a:cubicBezTo>
                  <a:cubicBezTo>
                    <a:pt x="1188746" y="1263841"/>
                    <a:pt x="1190244" y="1286810"/>
                    <a:pt x="1201729" y="1306283"/>
                  </a:cubicBezTo>
                  <a:cubicBezTo>
                    <a:pt x="1235683" y="1363206"/>
                    <a:pt x="1243672" y="1428118"/>
                    <a:pt x="1260649" y="1490034"/>
                  </a:cubicBezTo>
                  <a:cubicBezTo>
                    <a:pt x="1291607" y="1602881"/>
                    <a:pt x="1321566" y="1715728"/>
                    <a:pt x="1351026" y="1829075"/>
                  </a:cubicBezTo>
                  <a:cubicBezTo>
                    <a:pt x="1356020" y="1847549"/>
                    <a:pt x="1364508" y="1860532"/>
                    <a:pt x="1382484" y="1867522"/>
                  </a:cubicBezTo>
                  <a:cubicBezTo>
                    <a:pt x="1388476" y="1870019"/>
                    <a:pt x="1394967" y="1873514"/>
                    <a:pt x="1398462" y="1878508"/>
                  </a:cubicBezTo>
                  <a:cubicBezTo>
                    <a:pt x="1402956" y="1884999"/>
                    <a:pt x="1402457" y="1893487"/>
                    <a:pt x="1397963" y="1899479"/>
                  </a:cubicBezTo>
                  <a:cubicBezTo>
                    <a:pt x="1391471" y="1907468"/>
                    <a:pt x="1385979" y="1898980"/>
                    <a:pt x="1381485" y="1895485"/>
                  </a:cubicBezTo>
                  <a:cubicBezTo>
                    <a:pt x="1256155" y="1799615"/>
                    <a:pt x="1115346" y="1729210"/>
                    <a:pt x="982026" y="1646322"/>
                  </a:cubicBezTo>
                  <a:cubicBezTo>
                    <a:pt x="949071" y="1625850"/>
                    <a:pt x="925603" y="1639332"/>
                    <a:pt x="921109" y="1677780"/>
                  </a:cubicBezTo>
                  <a:cubicBezTo>
                    <a:pt x="920610" y="1683772"/>
                    <a:pt x="919112" y="1689264"/>
                    <a:pt x="919112" y="1695256"/>
                  </a:cubicBezTo>
                  <a:cubicBezTo>
                    <a:pt x="920110" y="1752179"/>
                    <a:pt x="919112" y="1760667"/>
                    <a:pt x="973538" y="1772651"/>
                  </a:cubicBezTo>
                  <a:cubicBezTo>
                    <a:pt x="1108355" y="1802610"/>
                    <a:pt x="1217208" y="1879506"/>
                    <a:pt x="1323564" y="1961895"/>
                  </a:cubicBezTo>
                  <a:cubicBezTo>
                    <a:pt x="1329555" y="1966389"/>
                    <a:pt x="1335048" y="1971881"/>
                    <a:pt x="1341040" y="1975876"/>
                  </a:cubicBezTo>
                  <a:cubicBezTo>
                    <a:pt x="1370001" y="1994351"/>
                    <a:pt x="1391971" y="2013824"/>
                    <a:pt x="1368503" y="2053271"/>
                  </a:cubicBezTo>
                  <a:cubicBezTo>
                    <a:pt x="1358017" y="2070747"/>
                    <a:pt x="1365007" y="2092218"/>
                    <a:pt x="1382484" y="2106698"/>
                  </a:cubicBezTo>
                  <a:cubicBezTo>
                    <a:pt x="1390473" y="2113189"/>
                    <a:pt x="1396964" y="2120679"/>
                    <a:pt x="1398961" y="2131165"/>
                  </a:cubicBezTo>
                  <a:cubicBezTo>
                    <a:pt x="1402956" y="2150639"/>
                    <a:pt x="1412443" y="2163122"/>
                    <a:pt x="1433914" y="2163122"/>
                  </a:cubicBezTo>
                  <a:cubicBezTo>
                    <a:pt x="1441903" y="2163122"/>
                    <a:pt x="1443900" y="2169114"/>
                    <a:pt x="1446896" y="2175605"/>
                  </a:cubicBezTo>
                  <a:cubicBezTo>
                    <a:pt x="1460877" y="2204566"/>
                    <a:pt x="1476856" y="2211057"/>
                    <a:pt x="1504818" y="2197575"/>
                  </a:cubicBezTo>
                  <a:cubicBezTo>
                    <a:pt x="1515304" y="2192582"/>
                    <a:pt x="1520796" y="2194579"/>
                    <a:pt x="1528785" y="2200571"/>
                  </a:cubicBezTo>
                  <a:cubicBezTo>
                    <a:pt x="1537274" y="2205564"/>
                    <a:pt x="1544264" y="2214053"/>
                    <a:pt x="1555749" y="2210557"/>
                  </a:cubicBezTo>
                  <a:cubicBezTo>
                    <a:pt x="1559743" y="2230031"/>
                    <a:pt x="1545263" y="2241516"/>
                    <a:pt x="1536774" y="2255996"/>
                  </a:cubicBezTo>
                  <a:cubicBezTo>
                    <a:pt x="1524291" y="2229532"/>
                    <a:pt x="1515304" y="2226036"/>
                    <a:pt x="1490337" y="2236522"/>
                  </a:cubicBezTo>
                  <a:cubicBezTo>
                    <a:pt x="1465371" y="2247008"/>
                    <a:pt x="1443900" y="2240517"/>
                    <a:pt x="1432416" y="2215052"/>
                  </a:cubicBezTo>
                  <a:cubicBezTo>
                    <a:pt x="1426424" y="2201570"/>
                    <a:pt x="1420932" y="2193580"/>
                    <a:pt x="1404953" y="2192582"/>
                  </a:cubicBezTo>
                  <a:cubicBezTo>
                    <a:pt x="1388476" y="2191583"/>
                    <a:pt x="1376991" y="2180099"/>
                    <a:pt x="1372996" y="2165119"/>
                  </a:cubicBezTo>
                  <a:cubicBezTo>
                    <a:pt x="1368503" y="2149141"/>
                    <a:pt x="1361013" y="2136158"/>
                    <a:pt x="1348030" y="2126172"/>
                  </a:cubicBezTo>
                  <a:cubicBezTo>
                    <a:pt x="1331053" y="2113189"/>
                    <a:pt x="1332551" y="2093716"/>
                    <a:pt x="1337544" y="2078237"/>
                  </a:cubicBezTo>
                  <a:cubicBezTo>
                    <a:pt x="1351525" y="2034796"/>
                    <a:pt x="1337544" y="2006834"/>
                    <a:pt x="1298597" y="1984863"/>
                  </a:cubicBezTo>
                  <a:cubicBezTo>
                    <a:pt x="1276128" y="1972380"/>
                    <a:pt x="1256654" y="1954904"/>
                    <a:pt x="1237181" y="1937927"/>
                  </a:cubicBezTo>
                  <a:cubicBezTo>
                    <a:pt x="1153294" y="1866524"/>
                    <a:pt x="1055427" y="1826578"/>
                    <a:pt x="949570" y="1802610"/>
                  </a:cubicBezTo>
                  <a:cubicBezTo>
                    <a:pt x="916116" y="1795121"/>
                    <a:pt x="887155" y="1781639"/>
                    <a:pt x="882162" y="1742692"/>
                  </a:cubicBezTo>
                  <a:cubicBezTo>
                    <a:pt x="876170" y="1693259"/>
                    <a:pt x="882162" y="1647321"/>
                    <a:pt x="925603" y="1615364"/>
                  </a:cubicBezTo>
                  <a:cubicBezTo>
                    <a:pt x="945576" y="1600385"/>
                    <a:pt x="968045" y="1605877"/>
                    <a:pt x="989017" y="1617861"/>
                  </a:cubicBezTo>
                  <a:cubicBezTo>
                    <a:pt x="1079394" y="1668792"/>
                    <a:pt x="1169772" y="1719723"/>
                    <a:pt x="1260649" y="1770154"/>
                  </a:cubicBezTo>
                  <a:cubicBezTo>
                    <a:pt x="1271634" y="1776146"/>
                    <a:pt x="1282619" y="1781639"/>
                    <a:pt x="1295601" y="1788130"/>
                  </a:cubicBezTo>
                  <a:cubicBezTo>
                    <a:pt x="1299097" y="1764163"/>
                    <a:pt x="1290608" y="1744190"/>
                    <a:pt x="1286613" y="1723717"/>
                  </a:cubicBezTo>
                  <a:cubicBezTo>
                    <a:pt x="1259151" y="1595891"/>
                    <a:pt x="1245170" y="1464069"/>
                    <a:pt x="1200730" y="1340737"/>
                  </a:cubicBezTo>
                  <a:cubicBezTo>
                    <a:pt x="1178260" y="1278321"/>
                    <a:pt x="1179758" y="1215407"/>
                    <a:pt x="1174266" y="1152492"/>
                  </a:cubicBezTo>
                  <a:cubicBezTo>
                    <a:pt x="1166776" y="1073099"/>
                    <a:pt x="1151796" y="994206"/>
                    <a:pt x="1156789" y="914315"/>
                  </a:cubicBezTo>
                  <a:cubicBezTo>
                    <a:pt x="1157289" y="907823"/>
                    <a:pt x="1156789" y="901332"/>
                    <a:pt x="1161283" y="894841"/>
                  </a:cubicBezTo>
                  <a:close/>
                  <a:moveTo>
                    <a:pt x="1004433" y="494883"/>
                  </a:moveTo>
                  <a:cubicBezTo>
                    <a:pt x="1056301" y="495881"/>
                    <a:pt x="1108106" y="498877"/>
                    <a:pt x="1159786" y="505369"/>
                  </a:cubicBezTo>
                  <a:cubicBezTo>
                    <a:pt x="1169273" y="506367"/>
                    <a:pt x="1188247" y="498878"/>
                    <a:pt x="1186250" y="520848"/>
                  </a:cubicBezTo>
                  <a:cubicBezTo>
                    <a:pt x="1183254" y="550308"/>
                    <a:pt x="1173267" y="560794"/>
                    <a:pt x="1151297" y="557798"/>
                  </a:cubicBezTo>
                  <a:cubicBezTo>
                    <a:pt x="1060420" y="546313"/>
                    <a:pt x="969044" y="544815"/>
                    <a:pt x="877169" y="546813"/>
                  </a:cubicBezTo>
                  <a:cubicBezTo>
                    <a:pt x="767817" y="549309"/>
                    <a:pt x="657966" y="547312"/>
                    <a:pt x="549613" y="568783"/>
                  </a:cubicBezTo>
                  <a:cubicBezTo>
                    <a:pt x="535132" y="571779"/>
                    <a:pt x="520652" y="576772"/>
                    <a:pt x="506172" y="578270"/>
                  </a:cubicBezTo>
                  <a:cubicBezTo>
                    <a:pt x="498182" y="578769"/>
                    <a:pt x="484701" y="593749"/>
                    <a:pt x="480706" y="573776"/>
                  </a:cubicBezTo>
                  <a:cubicBezTo>
                    <a:pt x="477710" y="558297"/>
                    <a:pt x="470220" y="540821"/>
                    <a:pt x="491192" y="530335"/>
                  </a:cubicBezTo>
                  <a:cubicBezTo>
                    <a:pt x="513162" y="519849"/>
                    <a:pt x="537629" y="519849"/>
                    <a:pt x="561097" y="513857"/>
                  </a:cubicBezTo>
                  <a:cubicBezTo>
                    <a:pt x="644484" y="493385"/>
                    <a:pt x="729369" y="499377"/>
                    <a:pt x="813755" y="496381"/>
                  </a:cubicBezTo>
                  <a:cubicBezTo>
                    <a:pt x="825738" y="495882"/>
                    <a:pt x="837223" y="496381"/>
                    <a:pt x="848707" y="496381"/>
                  </a:cubicBezTo>
                  <a:cubicBezTo>
                    <a:pt x="900636" y="494883"/>
                    <a:pt x="952566" y="493884"/>
                    <a:pt x="1004433" y="494883"/>
                  </a:cubicBezTo>
                  <a:close/>
                  <a:moveTo>
                    <a:pt x="817000" y="385095"/>
                  </a:moveTo>
                  <a:cubicBezTo>
                    <a:pt x="908875" y="381787"/>
                    <a:pt x="1001000" y="384033"/>
                    <a:pt x="1093375" y="389526"/>
                  </a:cubicBezTo>
                  <a:cubicBezTo>
                    <a:pt x="1133321" y="391524"/>
                    <a:pt x="1173267" y="395518"/>
                    <a:pt x="1212714" y="399513"/>
                  </a:cubicBezTo>
                  <a:cubicBezTo>
                    <a:pt x="1221202" y="400511"/>
                    <a:pt x="1232686" y="399513"/>
                    <a:pt x="1236182" y="409499"/>
                  </a:cubicBezTo>
                  <a:cubicBezTo>
                    <a:pt x="1239178" y="418487"/>
                    <a:pt x="1231688" y="426976"/>
                    <a:pt x="1226195" y="433966"/>
                  </a:cubicBezTo>
                  <a:cubicBezTo>
                    <a:pt x="1215210" y="447448"/>
                    <a:pt x="1200230" y="450943"/>
                    <a:pt x="1183753" y="449944"/>
                  </a:cubicBezTo>
                  <a:cubicBezTo>
                    <a:pt x="1122336" y="446449"/>
                    <a:pt x="1060919" y="441456"/>
                    <a:pt x="999503" y="439459"/>
                  </a:cubicBezTo>
                  <a:cubicBezTo>
                    <a:pt x="875670" y="435464"/>
                    <a:pt x="751838" y="441456"/>
                    <a:pt x="628505" y="453440"/>
                  </a:cubicBezTo>
                  <a:cubicBezTo>
                    <a:pt x="580570" y="457934"/>
                    <a:pt x="532635" y="468919"/>
                    <a:pt x="482703" y="476908"/>
                  </a:cubicBezTo>
                  <a:cubicBezTo>
                    <a:pt x="492190" y="422482"/>
                    <a:pt x="492689" y="422981"/>
                    <a:pt x="542122" y="413993"/>
                  </a:cubicBezTo>
                  <a:cubicBezTo>
                    <a:pt x="633498" y="397266"/>
                    <a:pt x="725124" y="388403"/>
                    <a:pt x="817000" y="385095"/>
                  </a:cubicBezTo>
                  <a:close/>
                  <a:moveTo>
                    <a:pt x="733863" y="249153"/>
                  </a:moveTo>
                  <a:cubicBezTo>
                    <a:pt x="736359" y="248217"/>
                    <a:pt x="738856" y="248716"/>
                    <a:pt x="740853" y="253210"/>
                  </a:cubicBezTo>
                  <a:cubicBezTo>
                    <a:pt x="743350" y="259202"/>
                    <a:pt x="744848" y="266692"/>
                    <a:pt x="735860" y="269688"/>
                  </a:cubicBezTo>
                  <a:cubicBezTo>
                    <a:pt x="725874" y="273683"/>
                    <a:pt x="715887" y="280174"/>
                    <a:pt x="701906" y="278676"/>
                  </a:cubicBezTo>
                  <a:cubicBezTo>
                    <a:pt x="705901" y="263696"/>
                    <a:pt x="717884" y="259701"/>
                    <a:pt x="726872" y="253710"/>
                  </a:cubicBezTo>
                  <a:cubicBezTo>
                    <a:pt x="728869" y="252461"/>
                    <a:pt x="731366" y="250089"/>
                    <a:pt x="733863" y="249153"/>
                  </a:cubicBezTo>
                  <a:close/>
                  <a:moveTo>
                    <a:pt x="714390" y="177813"/>
                  </a:moveTo>
                  <a:cubicBezTo>
                    <a:pt x="728870" y="182307"/>
                    <a:pt x="726373" y="199284"/>
                    <a:pt x="730867" y="208771"/>
                  </a:cubicBezTo>
                  <a:cubicBezTo>
                    <a:pt x="730867" y="221754"/>
                    <a:pt x="704903" y="247718"/>
                    <a:pt x="694916" y="243724"/>
                  </a:cubicBezTo>
                  <a:cubicBezTo>
                    <a:pt x="681434" y="238231"/>
                    <a:pt x="680436" y="222752"/>
                    <a:pt x="677939" y="210269"/>
                  </a:cubicBezTo>
                  <a:cubicBezTo>
                    <a:pt x="675942" y="200782"/>
                    <a:pt x="704403" y="174817"/>
                    <a:pt x="714390" y="177813"/>
                  </a:cubicBezTo>
                  <a:close/>
                  <a:moveTo>
                    <a:pt x="708397" y="81943"/>
                  </a:moveTo>
                  <a:cubicBezTo>
                    <a:pt x="705401" y="105411"/>
                    <a:pt x="706899" y="129379"/>
                    <a:pt x="714888" y="151848"/>
                  </a:cubicBezTo>
                  <a:cubicBezTo>
                    <a:pt x="718383" y="162334"/>
                    <a:pt x="712891" y="167327"/>
                    <a:pt x="705401" y="172820"/>
                  </a:cubicBezTo>
                  <a:cubicBezTo>
                    <a:pt x="695415" y="179810"/>
                    <a:pt x="684929" y="186302"/>
                    <a:pt x="671447" y="195789"/>
                  </a:cubicBezTo>
                  <a:cubicBezTo>
                    <a:pt x="663957" y="163832"/>
                    <a:pt x="640988" y="128380"/>
                    <a:pt x="661960" y="113900"/>
                  </a:cubicBezTo>
                  <a:cubicBezTo>
                    <a:pt x="683930" y="97921"/>
                    <a:pt x="697412" y="87436"/>
                    <a:pt x="708397" y="81943"/>
                  </a:cubicBezTo>
                  <a:close/>
                  <a:moveTo>
                    <a:pt x="703030" y="50423"/>
                  </a:moveTo>
                  <a:cubicBezTo>
                    <a:pt x="705901" y="48613"/>
                    <a:pt x="708398" y="48987"/>
                    <a:pt x="711893" y="54480"/>
                  </a:cubicBezTo>
                  <a:cubicBezTo>
                    <a:pt x="716886" y="62470"/>
                    <a:pt x="706900" y="68461"/>
                    <a:pt x="700409" y="73455"/>
                  </a:cubicBezTo>
                  <a:cubicBezTo>
                    <a:pt x="695915" y="76950"/>
                    <a:pt x="670949" y="98421"/>
                    <a:pt x="661961" y="104413"/>
                  </a:cubicBezTo>
                  <a:cubicBezTo>
                    <a:pt x="656468" y="109406"/>
                    <a:pt x="650976" y="110904"/>
                    <a:pt x="646981" y="103913"/>
                  </a:cubicBezTo>
                  <a:cubicBezTo>
                    <a:pt x="643985" y="97922"/>
                    <a:pt x="647980" y="92928"/>
                    <a:pt x="651974" y="88934"/>
                  </a:cubicBezTo>
                  <a:cubicBezTo>
                    <a:pt x="667453" y="78448"/>
                    <a:pt x="677440" y="71457"/>
                    <a:pt x="691920" y="59474"/>
                  </a:cubicBezTo>
                  <a:cubicBezTo>
                    <a:pt x="696913" y="56228"/>
                    <a:pt x="700159" y="52233"/>
                    <a:pt x="703030" y="50423"/>
                  </a:cubicBezTo>
                  <a:close/>
                  <a:moveTo>
                    <a:pt x="688112" y="8105"/>
                  </a:moveTo>
                  <a:cubicBezTo>
                    <a:pt x="692294" y="8417"/>
                    <a:pt x="695664" y="12786"/>
                    <a:pt x="699908" y="25519"/>
                  </a:cubicBezTo>
                  <a:cubicBezTo>
                    <a:pt x="705401" y="41497"/>
                    <a:pt x="697911" y="47989"/>
                    <a:pt x="687925" y="55479"/>
                  </a:cubicBezTo>
                  <a:cubicBezTo>
                    <a:pt x="673944" y="64966"/>
                    <a:pt x="667452" y="69460"/>
                    <a:pt x="647480" y="84439"/>
                  </a:cubicBezTo>
                  <a:cubicBezTo>
                    <a:pt x="641488" y="89432"/>
                    <a:pt x="631501" y="64466"/>
                    <a:pt x="634497" y="46491"/>
                  </a:cubicBezTo>
                  <a:cubicBezTo>
                    <a:pt x="636494" y="39500"/>
                    <a:pt x="654969" y="26018"/>
                    <a:pt x="671447" y="15033"/>
                  </a:cubicBezTo>
                  <a:cubicBezTo>
                    <a:pt x="678937" y="11538"/>
                    <a:pt x="683930" y="7793"/>
                    <a:pt x="688112" y="8105"/>
                  </a:cubicBezTo>
                  <a:close/>
                  <a:moveTo>
                    <a:pt x="623513" y="54"/>
                  </a:moveTo>
                  <a:cubicBezTo>
                    <a:pt x="637494" y="1552"/>
                    <a:pt x="645982" y="553"/>
                    <a:pt x="664957" y="7044"/>
                  </a:cubicBezTo>
                  <a:cubicBezTo>
                    <a:pt x="665456" y="7543"/>
                    <a:pt x="662959" y="12537"/>
                    <a:pt x="661961" y="15533"/>
                  </a:cubicBezTo>
                  <a:cubicBezTo>
                    <a:pt x="653971" y="22024"/>
                    <a:pt x="645483" y="28515"/>
                    <a:pt x="637494" y="35506"/>
                  </a:cubicBezTo>
                  <a:cubicBezTo>
                    <a:pt x="618020" y="34008"/>
                    <a:pt x="622514" y="17031"/>
                    <a:pt x="618020" y="6046"/>
                  </a:cubicBezTo>
                  <a:cubicBezTo>
                    <a:pt x="616522" y="2550"/>
                    <a:pt x="620017" y="-446"/>
                    <a:pt x="623513" y="54"/>
                  </a:cubicBezTo>
                  <a:close/>
                </a:path>
              </a:pathLst>
            </a:custGeom>
            <a:solidFill>
              <a:schemeClr val="bg1"/>
            </a:solidFill>
            <a:ln w="4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7399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  <a:r>
              <a:rPr lang="en-US" dirty="0"/>
              <a:t>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36EA7-4186-44E3-AAA7-ECF69F089279}"/>
              </a:ext>
            </a:extLst>
          </p:cNvPr>
          <p:cNvSpPr/>
          <p:nvPr/>
        </p:nvSpPr>
        <p:spPr>
          <a:xfrm>
            <a:off x="679101" y="5323355"/>
            <a:ext cx="2969790" cy="84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553AA8-C467-46A9-8C22-A1E1EA6F5C00}"/>
              </a:ext>
            </a:extLst>
          </p:cNvPr>
          <p:cNvGrpSpPr/>
          <p:nvPr/>
        </p:nvGrpSpPr>
        <p:grpSpPr>
          <a:xfrm>
            <a:off x="3973563" y="1674906"/>
            <a:ext cx="3114795" cy="3154648"/>
            <a:chOff x="4138858" y="1867755"/>
            <a:chExt cx="3114795" cy="3154648"/>
          </a:xfrm>
        </p:grpSpPr>
        <p:sp>
          <p:nvSpPr>
            <p:cNvPr id="5" name="직사각형 1">
              <a:extLst>
                <a:ext uri="{FF2B5EF4-FFF2-40B4-BE49-F238E27FC236}">
                  <a16:creationId xmlns:a16="http://schemas.microsoft.com/office/drawing/2014/main" id="{DDE31F3F-9407-4042-B0B0-7A916E3F0DC7}"/>
                </a:ext>
              </a:extLst>
            </p:cNvPr>
            <p:cNvSpPr/>
            <p:nvPr/>
          </p:nvSpPr>
          <p:spPr>
            <a:xfrm>
              <a:off x="4138860" y="2160081"/>
              <a:ext cx="311479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2008 ~ 2010 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2011 ~ 2013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2014 ~ 2016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 ~ 2020 Text here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Example Text : Get a modern PowerPoint  Presentation that is beautifully designed.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1738BA-B27F-44C9-9619-3CAF47B27CB7}"/>
                </a:ext>
              </a:extLst>
            </p:cNvPr>
            <p:cNvSpPr/>
            <p:nvPr/>
          </p:nvSpPr>
          <p:spPr>
            <a:xfrm>
              <a:off x="4138858" y="1867755"/>
              <a:ext cx="31147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accent1"/>
                  </a:solidFill>
                </a:rPr>
                <a:t>Work Experience</a:t>
              </a:r>
              <a:endParaRPr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355C46-822D-4DF7-9FCF-7D2E9EF4954D}"/>
              </a:ext>
            </a:extLst>
          </p:cNvPr>
          <p:cNvGrpSpPr/>
          <p:nvPr/>
        </p:nvGrpSpPr>
        <p:grpSpPr>
          <a:xfrm>
            <a:off x="1134168" y="5449457"/>
            <a:ext cx="2059657" cy="591440"/>
            <a:chOff x="1325756" y="5269602"/>
            <a:chExt cx="2059657" cy="591440"/>
          </a:xfrm>
        </p:grpSpPr>
        <p:sp>
          <p:nvSpPr>
            <p:cNvPr id="7" name="Text Placeholder 17">
              <a:extLst>
                <a:ext uri="{FF2B5EF4-FFF2-40B4-BE49-F238E27FC236}">
                  <a16:creationId xmlns:a16="http://schemas.microsoft.com/office/drawing/2014/main" id="{4A70A8CC-277C-4592-BC05-33458B6C3495}"/>
                </a:ext>
              </a:extLst>
            </p:cNvPr>
            <p:cNvSpPr txBox="1">
              <a:spLocks/>
            </p:cNvSpPr>
            <p:nvPr/>
          </p:nvSpPr>
          <p:spPr>
            <a:xfrm>
              <a:off x="1325756" y="5269602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b="1" dirty="0">
                  <a:solidFill>
                    <a:schemeClr val="bg1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8" name="Text Placeholder 18">
              <a:extLst>
                <a:ext uri="{FF2B5EF4-FFF2-40B4-BE49-F238E27FC236}">
                  <a16:creationId xmlns:a16="http://schemas.microsoft.com/office/drawing/2014/main" id="{501E533E-321B-461F-91A9-21A06397EBB7}"/>
                </a:ext>
              </a:extLst>
            </p:cNvPr>
            <p:cNvSpPr txBox="1">
              <a:spLocks/>
            </p:cNvSpPr>
            <p:nvPr/>
          </p:nvSpPr>
          <p:spPr>
            <a:xfrm>
              <a:off x="1325756" y="5611462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General Manager</a:t>
              </a:r>
            </a:p>
          </p:txBody>
        </p:sp>
      </p:grpSp>
      <p:graphicFrame>
        <p:nvGraphicFramePr>
          <p:cNvPr id="27" name="Chart 21">
            <a:extLst>
              <a:ext uri="{FF2B5EF4-FFF2-40B4-BE49-F238E27FC236}">
                <a16:creationId xmlns:a16="http://schemas.microsoft.com/office/drawing/2014/main" id="{EAAABD97-7362-42E4-AADC-AB6BB2312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918769"/>
              </p:ext>
            </p:extLst>
          </p:nvPr>
        </p:nvGraphicFramePr>
        <p:xfrm>
          <a:off x="3778712" y="4946443"/>
          <a:ext cx="1655255" cy="149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8" name="Group 30">
            <a:extLst>
              <a:ext uri="{FF2B5EF4-FFF2-40B4-BE49-F238E27FC236}">
                <a16:creationId xmlns:a16="http://schemas.microsoft.com/office/drawing/2014/main" id="{9BD0D6B1-6A4B-43DF-8585-787F61B20A3B}"/>
              </a:ext>
            </a:extLst>
          </p:cNvPr>
          <p:cNvGrpSpPr/>
          <p:nvPr/>
        </p:nvGrpSpPr>
        <p:grpSpPr>
          <a:xfrm>
            <a:off x="5539319" y="5235224"/>
            <a:ext cx="1268359" cy="920637"/>
            <a:chOff x="7848856" y="4058120"/>
            <a:chExt cx="1006205" cy="920637"/>
          </a:xfrm>
        </p:grpSpPr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B788E4E3-3564-44B4-93FC-23E8BA0E5768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64805277-D4C6-4E4F-A044-1180CDB9F80D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Rectangle 24">
              <a:extLst>
                <a:ext uri="{FF2B5EF4-FFF2-40B4-BE49-F238E27FC236}">
                  <a16:creationId xmlns:a16="http://schemas.microsoft.com/office/drawing/2014/main" id="{28307BFA-F951-4467-90E8-59D10E41AF51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EE39280C-0349-40D8-84D4-3657649D4111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F4CF52-2EF8-4658-A781-CA822AA7C885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2D113-5679-43F1-B7B3-4129BC93D061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5D1ADF-5C32-4277-ABA4-4E09EED28382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14F5BAA-334C-465F-A14C-0860B58C7930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B812EA7B-DC81-43BA-94BC-4F7E916A7637}"/>
              </a:ext>
            </a:extLst>
          </p:cNvPr>
          <p:cNvSpPr/>
          <p:nvPr/>
        </p:nvSpPr>
        <p:spPr>
          <a:xfrm>
            <a:off x="7413030" y="3342378"/>
            <a:ext cx="18288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99E30A7-00A0-49CE-8EEF-3AC42053E029}"/>
              </a:ext>
            </a:extLst>
          </p:cNvPr>
          <p:cNvSpPr/>
          <p:nvPr/>
        </p:nvSpPr>
        <p:spPr>
          <a:xfrm>
            <a:off x="9684099" y="3342378"/>
            <a:ext cx="1828800" cy="457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E04927-7879-4DE6-8D3A-0FEDDAD02B25}"/>
              </a:ext>
            </a:extLst>
          </p:cNvPr>
          <p:cNvSpPr/>
          <p:nvPr/>
        </p:nvSpPr>
        <p:spPr>
          <a:xfrm>
            <a:off x="7413030" y="5800407"/>
            <a:ext cx="18288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A46D1CE-E37F-4FE9-AA47-87F8DC36E378}"/>
              </a:ext>
            </a:extLst>
          </p:cNvPr>
          <p:cNvSpPr/>
          <p:nvPr/>
        </p:nvSpPr>
        <p:spPr>
          <a:xfrm>
            <a:off x="9684099" y="5800407"/>
            <a:ext cx="18288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2B568D-9315-400C-AC83-022F5A8AA2DA}"/>
              </a:ext>
            </a:extLst>
          </p:cNvPr>
          <p:cNvSpPr txBox="1"/>
          <p:nvPr/>
        </p:nvSpPr>
        <p:spPr>
          <a:xfrm>
            <a:off x="7413030" y="341709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9D7D23-F388-44E7-AA35-E86B4FC00688}"/>
              </a:ext>
            </a:extLst>
          </p:cNvPr>
          <p:cNvSpPr txBox="1"/>
          <p:nvPr/>
        </p:nvSpPr>
        <p:spPr>
          <a:xfrm>
            <a:off x="9684099" y="3417090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6AD2E6-B6DC-4CBF-B058-F5BEABBB4B55}"/>
              </a:ext>
            </a:extLst>
          </p:cNvPr>
          <p:cNvSpPr txBox="1"/>
          <p:nvPr/>
        </p:nvSpPr>
        <p:spPr>
          <a:xfrm>
            <a:off x="7413030" y="587511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434168-6992-4C01-B89F-AB7DED5455EA}"/>
              </a:ext>
            </a:extLst>
          </p:cNvPr>
          <p:cNvSpPr txBox="1"/>
          <p:nvPr/>
        </p:nvSpPr>
        <p:spPr>
          <a:xfrm>
            <a:off x="9684099" y="5875119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6E8C28E-163C-43B7-B2FB-0C0957D978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E436D03-E094-4D22-93B8-63AFC147B6E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837C443-5B84-4460-AAC7-4BEAA75F0ED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A06B1FB-7633-41A6-913B-B8BBC90E955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5732435-8CFE-4231-87E7-60F8D91A41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44D694D6-1BB0-4F6F-B9DD-A2C01FF3F023}"/>
              </a:ext>
            </a:extLst>
          </p:cNvPr>
          <p:cNvSpPr/>
          <p:nvPr/>
        </p:nvSpPr>
        <p:spPr>
          <a:xfrm>
            <a:off x="0" y="5725592"/>
            <a:ext cx="12192000" cy="11547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aphic 70">
            <a:extLst>
              <a:ext uri="{FF2B5EF4-FFF2-40B4-BE49-F238E27FC236}">
                <a16:creationId xmlns:a16="http://schemas.microsoft.com/office/drawing/2014/main" id="{F925FB97-7131-40AA-B351-7571B0B2880E}"/>
              </a:ext>
            </a:extLst>
          </p:cNvPr>
          <p:cNvGrpSpPr/>
          <p:nvPr/>
        </p:nvGrpSpPr>
        <p:grpSpPr>
          <a:xfrm>
            <a:off x="6064127" y="3873905"/>
            <a:ext cx="5365871" cy="2444670"/>
            <a:chOff x="3764531" y="3314511"/>
            <a:chExt cx="7421358" cy="3381143"/>
          </a:xfrm>
        </p:grpSpPr>
        <p:grpSp>
          <p:nvGrpSpPr>
            <p:cNvPr id="3" name="Graphic 70">
              <a:extLst>
                <a:ext uri="{FF2B5EF4-FFF2-40B4-BE49-F238E27FC236}">
                  <a16:creationId xmlns:a16="http://schemas.microsoft.com/office/drawing/2014/main" id="{D0D787A3-C45D-495A-8FDF-B785754D1FC9}"/>
                </a:ext>
              </a:extLst>
            </p:cNvPr>
            <p:cNvGrpSpPr/>
            <p:nvPr/>
          </p:nvGrpSpPr>
          <p:grpSpPr>
            <a:xfrm>
              <a:off x="3766577" y="3314511"/>
              <a:ext cx="7399873" cy="485575"/>
              <a:chOff x="3766577" y="3314511"/>
              <a:chExt cx="7399873" cy="485575"/>
            </a:xfrm>
            <a:solidFill>
              <a:srgbClr val="B9B9B9"/>
            </a:solidFill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A8B8644-4451-465F-94BA-32F435D5336B}"/>
                  </a:ext>
                </a:extLst>
              </p:cNvPr>
              <p:cNvSpPr/>
              <p:nvPr/>
            </p:nvSpPr>
            <p:spPr>
              <a:xfrm>
                <a:off x="3766577" y="3314511"/>
                <a:ext cx="7399873" cy="485575"/>
              </a:xfrm>
              <a:custGeom>
                <a:avLst/>
                <a:gdLst>
                  <a:gd name="connsiteX0" fmla="*/ 7037539 w 7399873"/>
                  <a:gd name="connsiteY0" fmla="*/ 469247 h 485575"/>
                  <a:gd name="connsiteX1" fmla="*/ 7024710 w 7399873"/>
                  <a:gd name="connsiteY1" fmla="*/ 463804 h 485575"/>
                  <a:gd name="connsiteX2" fmla="*/ 7063976 w 7399873"/>
                  <a:gd name="connsiteY2" fmla="*/ 428426 h 485575"/>
                  <a:gd name="connsiteX3" fmla="*/ 7396375 w 7399873"/>
                  <a:gd name="connsiteY3" fmla="*/ 443588 h 485575"/>
                  <a:gd name="connsiteX4" fmla="*/ 7399874 w 7399873"/>
                  <a:gd name="connsiteY4" fmla="*/ 357281 h 485575"/>
                  <a:gd name="connsiteX5" fmla="*/ 4665 w 7399873"/>
                  <a:gd name="connsiteY5" fmla="*/ 0 h 485575"/>
                  <a:gd name="connsiteX6" fmla="*/ 0 w 7399873"/>
                  <a:gd name="connsiteY6" fmla="*/ 90972 h 485575"/>
                  <a:gd name="connsiteX7" fmla="*/ 47819 w 7399873"/>
                  <a:gd name="connsiteY7" fmla="*/ 93305 h 485575"/>
                  <a:gd name="connsiteX8" fmla="*/ 218101 w 7399873"/>
                  <a:gd name="connsiteY8" fmla="*/ 100692 h 485575"/>
                  <a:gd name="connsiteX9" fmla="*/ 260866 w 7399873"/>
                  <a:gd name="connsiteY9" fmla="*/ 141124 h 485575"/>
                  <a:gd name="connsiteX10" fmla="*/ 545446 w 7399873"/>
                  <a:gd name="connsiteY10" fmla="*/ 154731 h 485575"/>
                  <a:gd name="connsiteX11" fmla="*/ 588989 w 7399873"/>
                  <a:gd name="connsiteY11" fmla="*/ 116243 h 485575"/>
                  <a:gd name="connsiteX12" fmla="*/ 733223 w 7399873"/>
                  <a:gd name="connsiteY12" fmla="*/ 124796 h 485575"/>
                  <a:gd name="connsiteX13" fmla="*/ 903505 w 7399873"/>
                  <a:gd name="connsiteY13" fmla="*/ 132182 h 485575"/>
                  <a:gd name="connsiteX14" fmla="*/ 946269 w 7399873"/>
                  <a:gd name="connsiteY14" fmla="*/ 174170 h 485575"/>
                  <a:gd name="connsiteX15" fmla="*/ 1250678 w 7399873"/>
                  <a:gd name="connsiteY15" fmla="*/ 188943 h 485575"/>
                  <a:gd name="connsiteX16" fmla="*/ 1237848 w 7399873"/>
                  <a:gd name="connsiteY16" fmla="*/ 149677 h 485575"/>
                  <a:gd name="connsiteX17" fmla="*/ 1575302 w 7399873"/>
                  <a:gd name="connsiteY17" fmla="*/ 164450 h 485575"/>
                  <a:gd name="connsiteX18" fmla="*/ 1661998 w 7399873"/>
                  <a:gd name="connsiteY18" fmla="*/ 166783 h 485575"/>
                  <a:gd name="connsiteX19" fmla="*/ 1695821 w 7399873"/>
                  <a:gd name="connsiteY19" fmla="*/ 200606 h 485575"/>
                  <a:gd name="connsiteX20" fmla="*/ 1687268 w 7399873"/>
                  <a:gd name="connsiteY20" fmla="*/ 209548 h 485575"/>
                  <a:gd name="connsiteX21" fmla="*/ 1981568 w 7399873"/>
                  <a:gd name="connsiteY21" fmla="*/ 223932 h 485575"/>
                  <a:gd name="connsiteX22" fmla="*/ 2021611 w 7399873"/>
                  <a:gd name="connsiteY22" fmla="*/ 184666 h 485575"/>
                  <a:gd name="connsiteX23" fmla="*/ 2363341 w 7399873"/>
                  <a:gd name="connsiteY23" fmla="*/ 201384 h 485575"/>
                  <a:gd name="connsiteX24" fmla="*/ 2382002 w 7399873"/>
                  <a:gd name="connsiteY24" fmla="*/ 242205 h 485575"/>
                  <a:gd name="connsiteX25" fmla="*/ 2358676 w 7399873"/>
                  <a:gd name="connsiteY25" fmla="*/ 242593 h 485575"/>
                  <a:gd name="connsiteX26" fmla="*/ 2680190 w 7399873"/>
                  <a:gd name="connsiteY26" fmla="*/ 258144 h 485575"/>
                  <a:gd name="connsiteX27" fmla="*/ 2671248 w 7399873"/>
                  <a:gd name="connsiteY27" fmla="*/ 241816 h 485575"/>
                  <a:gd name="connsiteX28" fmla="*/ 2690298 w 7399873"/>
                  <a:gd name="connsiteY28" fmla="*/ 217712 h 485575"/>
                  <a:gd name="connsiteX29" fmla="*/ 3046024 w 7399873"/>
                  <a:gd name="connsiteY29" fmla="*/ 233263 h 485575"/>
                  <a:gd name="connsiteX30" fmla="*/ 3072849 w 7399873"/>
                  <a:gd name="connsiteY30" fmla="*/ 264753 h 485575"/>
                  <a:gd name="connsiteX31" fmla="*/ 3058853 w 7399873"/>
                  <a:gd name="connsiteY31" fmla="*/ 276028 h 485575"/>
                  <a:gd name="connsiteX32" fmla="*/ 3365594 w 7399873"/>
                  <a:gd name="connsiteY32" fmla="*/ 290801 h 485575"/>
                  <a:gd name="connsiteX33" fmla="*/ 3358985 w 7399873"/>
                  <a:gd name="connsiteY33" fmla="*/ 288468 h 485575"/>
                  <a:gd name="connsiteX34" fmla="*/ 3380756 w 7399873"/>
                  <a:gd name="connsiteY34" fmla="*/ 248425 h 485575"/>
                  <a:gd name="connsiteX35" fmla="*/ 3445681 w 7399873"/>
                  <a:gd name="connsiteY35" fmla="*/ 252701 h 485575"/>
                  <a:gd name="connsiteX36" fmla="*/ 3817346 w 7399873"/>
                  <a:gd name="connsiteY36" fmla="*/ 270974 h 485575"/>
                  <a:gd name="connsiteX37" fmla="*/ 3799074 w 7399873"/>
                  <a:gd name="connsiteY37" fmla="*/ 311795 h 485575"/>
                  <a:gd name="connsiteX38" fmla="*/ 4112812 w 7399873"/>
                  <a:gd name="connsiteY38" fmla="*/ 326957 h 485575"/>
                  <a:gd name="connsiteX39" fmla="*/ 4106981 w 7399873"/>
                  <a:gd name="connsiteY39" fmla="*/ 323069 h 485575"/>
                  <a:gd name="connsiteX40" fmla="*/ 4150912 w 7399873"/>
                  <a:gd name="connsiteY40" fmla="*/ 285747 h 485575"/>
                  <a:gd name="connsiteX41" fmla="*/ 4470871 w 7399873"/>
                  <a:gd name="connsiteY41" fmla="*/ 300520 h 485575"/>
                  <a:gd name="connsiteX42" fmla="*/ 4508193 w 7399873"/>
                  <a:gd name="connsiteY42" fmla="*/ 340175 h 485575"/>
                  <a:gd name="connsiteX43" fmla="*/ 4496918 w 7399873"/>
                  <a:gd name="connsiteY43" fmla="*/ 345618 h 485575"/>
                  <a:gd name="connsiteX44" fmla="*/ 7394431 w 7399873"/>
                  <a:gd name="connsiteY44" fmla="*/ 485575 h 485575"/>
                  <a:gd name="connsiteX45" fmla="*/ 7395209 w 7399873"/>
                  <a:gd name="connsiteY45" fmla="*/ 485187 h 485575"/>
                  <a:gd name="connsiteX46" fmla="*/ 7037539 w 7399873"/>
                  <a:gd name="connsiteY46" fmla="*/ 469247 h 485575"/>
                  <a:gd name="connsiteX47" fmla="*/ 5157052 w 7399873"/>
                  <a:gd name="connsiteY47" fmla="*/ 375553 h 485575"/>
                  <a:gd name="connsiteX48" fmla="*/ 4826597 w 7399873"/>
                  <a:gd name="connsiteY48" fmla="*/ 359613 h 485575"/>
                  <a:gd name="connsiteX49" fmla="*/ 4799383 w 7399873"/>
                  <a:gd name="connsiteY49" fmla="*/ 318015 h 485575"/>
                  <a:gd name="connsiteX50" fmla="*/ 5193597 w 7399873"/>
                  <a:gd name="connsiteY50" fmla="*/ 335510 h 485575"/>
                  <a:gd name="connsiteX51" fmla="*/ 5157052 w 7399873"/>
                  <a:gd name="connsiteY51" fmla="*/ 375553 h 485575"/>
                  <a:gd name="connsiteX52" fmla="*/ 5943148 w 7399873"/>
                  <a:gd name="connsiteY52" fmla="*/ 410931 h 485575"/>
                  <a:gd name="connsiteX53" fmla="*/ 5496450 w 7399873"/>
                  <a:gd name="connsiteY53" fmla="*/ 393048 h 485575"/>
                  <a:gd name="connsiteX54" fmla="*/ 5483620 w 7399873"/>
                  <a:gd name="connsiteY54" fmla="*/ 387605 h 485575"/>
                  <a:gd name="connsiteX55" fmla="*/ 5522886 w 7399873"/>
                  <a:gd name="connsiteY55" fmla="*/ 352227 h 485575"/>
                  <a:gd name="connsiteX56" fmla="*/ 5904270 w 7399873"/>
                  <a:gd name="connsiteY56" fmla="*/ 369721 h 485575"/>
                  <a:gd name="connsiteX57" fmla="*/ 5943148 w 7399873"/>
                  <a:gd name="connsiteY57" fmla="*/ 410931 h 485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7399873" h="485575">
                    <a:moveTo>
                      <a:pt x="7037539" y="469247"/>
                    </a:moveTo>
                    <a:cubicBezTo>
                      <a:pt x="7033263" y="469247"/>
                      <a:pt x="7028986" y="465748"/>
                      <a:pt x="7024710" y="463804"/>
                    </a:cubicBezTo>
                    <a:cubicBezTo>
                      <a:pt x="7026265" y="426871"/>
                      <a:pt x="7026265" y="426871"/>
                      <a:pt x="7063976" y="428426"/>
                    </a:cubicBezTo>
                    <a:cubicBezTo>
                      <a:pt x="7174775" y="433480"/>
                      <a:pt x="7285575" y="438534"/>
                      <a:pt x="7396375" y="443588"/>
                    </a:cubicBezTo>
                    <a:lnTo>
                      <a:pt x="7399874" y="357281"/>
                    </a:lnTo>
                    <a:lnTo>
                      <a:pt x="4665" y="0"/>
                    </a:lnTo>
                    <a:lnTo>
                      <a:pt x="0" y="90972"/>
                    </a:lnTo>
                    <a:cubicBezTo>
                      <a:pt x="15940" y="91750"/>
                      <a:pt x="31879" y="92528"/>
                      <a:pt x="47819" y="93305"/>
                    </a:cubicBezTo>
                    <a:cubicBezTo>
                      <a:pt x="104579" y="96027"/>
                      <a:pt x="161340" y="98359"/>
                      <a:pt x="218101" y="100692"/>
                    </a:cubicBezTo>
                    <a:cubicBezTo>
                      <a:pt x="265531" y="102636"/>
                      <a:pt x="262421" y="94860"/>
                      <a:pt x="260866" y="141124"/>
                    </a:cubicBezTo>
                    <a:lnTo>
                      <a:pt x="545446" y="154731"/>
                    </a:lnTo>
                    <a:cubicBezTo>
                      <a:pt x="546613" y="111577"/>
                      <a:pt x="546613" y="112744"/>
                      <a:pt x="588989" y="116243"/>
                    </a:cubicBezTo>
                    <a:cubicBezTo>
                      <a:pt x="636808" y="120519"/>
                      <a:pt x="685015" y="122463"/>
                      <a:pt x="733223" y="124796"/>
                    </a:cubicBezTo>
                    <a:cubicBezTo>
                      <a:pt x="789983" y="127517"/>
                      <a:pt x="846744" y="129850"/>
                      <a:pt x="903505" y="132182"/>
                    </a:cubicBezTo>
                    <a:cubicBezTo>
                      <a:pt x="951712" y="134126"/>
                      <a:pt x="947825" y="126351"/>
                      <a:pt x="946269" y="174170"/>
                    </a:cubicBezTo>
                    <a:lnTo>
                      <a:pt x="1250678" y="188943"/>
                    </a:lnTo>
                    <a:cubicBezTo>
                      <a:pt x="1235127" y="183111"/>
                      <a:pt x="1234349" y="169893"/>
                      <a:pt x="1237848" y="149677"/>
                    </a:cubicBezTo>
                    <a:cubicBezTo>
                      <a:pt x="1350203" y="154731"/>
                      <a:pt x="1462947" y="159785"/>
                      <a:pt x="1575302" y="164450"/>
                    </a:cubicBezTo>
                    <a:cubicBezTo>
                      <a:pt x="1604071" y="165617"/>
                      <a:pt x="1633229" y="167949"/>
                      <a:pt x="1661998" y="166783"/>
                    </a:cubicBezTo>
                    <a:cubicBezTo>
                      <a:pt x="1687657" y="165617"/>
                      <a:pt x="1700486" y="173392"/>
                      <a:pt x="1695821" y="200606"/>
                    </a:cubicBezTo>
                    <a:cubicBezTo>
                      <a:pt x="1693488" y="204882"/>
                      <a:pt x="1690378" y="207604"/>
                      <a:pt x="1687268" y="209548"/>
                    </a:cubicBezTo>
                    <a:lnTo>
                      <a:pt x="1981568" y="223932"/>
                    </a:lnTo>
                    <a:cubicBezTo>
                      <a:pt x="1981568" y="183889"/>
                      <a:pt x="1981568" y="182723"/>
                      <a:pt x="2021611" y="184666"/>
                    </a:cubicBezTo>
                    <a:cubicBezTo>
                      <a:pt x="2135521" y="189720"/>
                      <a:pt x="2249431" y="195941"/>
                      <a:pt x="2363341" y="201384"/>
                    </a:cubicBezTo>
                    <a:cubicBezTo>
                      <a:pt x="2397553" y="202939"/>
                      <a:pt x="2376948" y="228209"/>
                      <a:pt x="2382002" y="242205"/>
                    </a:cubicBezTo>
                    <a:cubicBezTo>
                      <a:pt x="2374227" y="241427"/>
                      <a:pt x="2366451" y="242205"/>
                      <a:pt x="2358676" y="242593"/>
                    </a:cubicBezTo>
                    <a:lnTo>
                      <a:pt x="2680190" y="258144"/>
                    </a:lnTo>
                    <a:cubicBezTo>
                      <a:pt x="2674358" y="255812"/>
                      <a:pt x="2671248" y="250757"/>
                      <a:pt x="2671248" y="241816"/>
                    </a:cubicBezTo>
                    <a:cubicBezTo>
                      <a:pt x="2672026" y="229375"/>
                      <a:pt x="2670082" y="216546"/>
                      <a:pt x="2690298" y="217712"/>
                    </a:cubicBezTo>
                    <a:cubicBezTo>
                      <a:pt x="2808873" y="223543"/>
                      <a:pt x="2927448" y="228986"/>
                      <a:pt x="3046024" y="233263"/>
                    </a:cubicBezTo>
                    <a:cubicBezTo>
                      <a:pt x="3069739" y="234040"/>
                      <a:pt x="3076348" y="243760"/>
                      <a:pt x="3072849" y="264753"/>
                    </a:cubicBezTo>
                    <a:cubicBezTo>
                      <a:pt x="3068572" y="270196"/>
                      <a:pt x="3063907" y="274084"/>
                      <a:pt x="3058853" y="276028"/>
                    </a:cubicBezTo>
                    <a:lnTo>
                      <a:pt x="3365594" y="290801"/>
                    </a:lnTo>
                    <a:cubicBezTo>
                      <a:pt x="3363261" y="290023"/>
                      <a:pt x="3361317" y="289246"/>
                      <a:pt x="3358985" y="288468"/>
                    </a:cubicBezTo>
                    <a:cubicBezTo>
                      <a:pt x="3363650" y="273695"/>
                      <a:pt x="3343434" y="245315"/>
                      <a:pt x="3380756" y="248425"/>
                    </a:cubicBezTo>
                    <a:cubicBezTo>
                      <a:pt x="3402138" y="254256"/>
                      <a:pt x="3424298" y="247259"/>
                      <a:pt x="3445681" y="252701"/>
                    </a:cubicBezTo>
                    <a:cubicBezTo>
                      <a:pt x="3569699" y="258922"/>
                      <a:pt x="3693328" y="265142"/>
                      <a:pt x="3817346" y="270974"/>
                    </a:cubicBezTo>
                    <a:cubicBezTo>
                      <a:pt x="3818123" y="302853"/>
                      <a:pt x="3818123" y="310628"/>
                      <a:pt x="3799074" y="311795"/>
                    </a:cubicBezTo>
                    <a:lnTo>
                      <a:pt x="4112812" y="326957"/>
                    </a:lnTo>
                    <a:cubicBezTo>
                      <a:pt x="4110868" y="326179"/>
                      <a:pt x="4108925" y="325013"/>
                      <a:pt x="4106981" y="323069"/>
                    </a:cubicBezTo>
                    <a:cubicBezTo>
                      <a:pt x="4108925" y="281082"/>
                      <a:pt x="4108925" y="283026"/>
                      <a:pt x="4150912" y="285747"/>
                    </a:cubicBezTo>
                    <a:cubicBezTo>
                      <a:pt x="4257435" y="291967"/>
                      <a:pt x="4363959" y="296244"/>
                      <a:pt x="4470871" y="300520"/>
                    </a:cubicBezTo>
                    <a:cubicBezTo>
                      <a:pt x="4508971" y="302075"/>
                      <a:pt x="4508971" y="301298"/>
                      <a:pt x="4508193" y="340175"/>
                    </a:cubicBezTo>
                    <a:cubicBezTo>
                      <a:pt x="4504305" y="342896"/>
                      <a:pt x="4500417" y="344451"/>
                      <a:pt x="4496918" y="345618"/>
                    </a:cubicBezTo>
                    <a:lnTo>
                      <a:pt x="7394431" y="485575"/>
                    </a:lnTo>
                    <a:lnTo>
                      <a:pt x="7395209" y="485187"/>
                    </a:lnTo>
                    <a:cubicBezTo>
                      <a:pt x="7275467" y="481688"/>
                      <a:pt x="7156892" y="471580"/>
                      <a:pt x="7037539" y="469247"/>
                    </a:cubicBezTo>
                    <a:close/>
                    <a:moveTo>
                      <a:pt x="5157052" y="375553"/>
                    </a:moveTo>
                    <a:cubicBezTo>
                      <a:pt x="5047030" y="370499"/>
                      <a:pt x="4936619" y="362724"/>
                      <a:pt x="4826597" y="359613"/>
                    </a:cubicBezTo>
                    <a:cubicBezTo>
                      <a:pt x="4790052" y="358447"/>
                      <a:pt x="4798605" y="338231"/>
                      <a:pt x="4799383" y="318015"/>
                    </a:cubicBezTo>
                    <a:cubicBezTo>
                      <a:pt x="4930787" y="323846"/>
                      <a:pt x="5062192" y="329678"/>
                      <a:pt x="5193597" y="335510"/>
                    </a:cubicBezTo>
                    <a:cubicBezTo>
                      <a:pt x="5195152" y="376331"/>
                      <a:pt x="5195152" y="377497"/>
                      <a:pt x="5157052" y="375553"/>
                    </a:cubicBezTo>
                    <a:close/>
                    <a:moveTo>
                      <a:pt x="5943148" y="410931"/>
                    </a:moveTo>
                    <a:cubicBezTo>
                      <a:pt x="5793860" y="410931"/>
                      <a:pt x="5645349" y="395769"/>
                      <a:pt x="5496450" y="393048"/>
                    </a:cubicBezTo>
                    <a:cubicBezTo>
                      <a:pt x="5492173" y="393048"/>
                      <a:pt x="5487896" y="389549"/>
                      <a:pt x="5483620" y="387605"/>
                    </a:cubicBezTo>
                    <a:cubicBezTo>
                      <a:pt x="5485175" y="350672"/>
                      <a:pt x="5485175" y="350672"/>
                      <a:pt x="5522886" y="352227"/>
                    </a:cubicBezTo>
                    <a:cubicBezTo>
                      <a:pt x="5650014" y="358058"/>
                      <a:pt x="5777142" y="363890"/>
                      <a:pt x="5904270" y="369721"/>
                    </a:cubicBezTo>
                    <a:cubicBezTo>
                      <a:pt x="5950923" y="371665"/>
                      <a:pt x="5943537" y="365834"/>
                      <a:pt x="5943148" y="410931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7A319A8F-05DE-47D6-B1C2-7451120C0E00}"/>
                  </a:ext>
                </a:extLst>
              </p:cNvPr>
              <p:cNvSpPr/>
              <p:nvPr/>
            </p:nvSpPr>
            <p:spPr>
              <a:xfrm>
                <a:off x="7255412" y="3611532"/>
                <a:ext cx="184277" cy="8941"/>
              </a:xfrm>
              <a:custGeom>
                <a:avLst/>
                <a:gdLst>
                  <a:gd name="connsiteX0" fmla="*/ 184277 w 184277"/>
                  <a:gd name="connsiteY0" fmla="*/ 8942 h 8941"/>
                  <a:gd name="connsiteX1" fmla="*/ 0 w 184277"/>
                  <a:gd name="connsiteY1" fmla="*/ 0 h 8941"/>
                  <a:gd name="connsiteX2" fmla="*/ 184277 w 184277"/>
                  <a:gd name="connsiteY2" fmla="*/ 8942 h 8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4277" h="8941">
                    <a:moveTo>
                      <a:pt x="184277" y="8942"/>
                    </a:moveTo>
                    <a:cubicBezTo>
                      <a:pt x="122852" y="5443"/>
                      <a:pt x="61426" y="2333"/>
                      <a:pt x="0" y="0"/>
                    </a:cubicBezTo>
                    <a:lnTo>
                      <a:pt x="184277" y="8942"/>
                    </a:ln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38D226E-C51E-484C-82AE-6CC88DB69D1E}"/>
                  </a:ext>
                </a:extLst>
              </p:cNvPr>
              <p:cNvSpPr/>
              <p:nvPr/>
            </p:nvSpPr>
            <p:spPr>
              <a:xfrm>
                <a:off x="7921766" y="3643800"/>
                <a:ext cx="112743" cy="5442"/>
              </a:xfrm>
              <a:custGeom>
                <a:avLst/>
                <a:gdLst>
                  <a:gd name="connsiteX0" fmla="*/ 0 w 112743"/>
                  <a:gd name="connsiteY0" fmla="*/ 0 h 5442"/>
                  <a:gd name="connsiteX1" fmla="*/ 112744 w 112743"/>
                  <a:gd name="connsiteY1" fmla="*/ 5443 h 5442"/>
                  <a:gd name="connsiteX2" fmla="*/ 108467 w 112743"/>
                  <a:gd name="connsiteY2" fmla="*/ 5054 h 5442"/>
                  <a:gd name="connsiteX3" fmla="*/ 0 w 112743"/>
                  <a:gd name="connsiteY3" fmla="*/ 0 h 5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43" h="5442">
                    <a:moveTo>
                      <a:pt x="0" y="0"/>
                    </a:moveTo>
                    <a:lnTo>
                      <a:pt x="112744" y="5443"/>
                    </a:lnTo>
                    <a:cubicBezTo>
                      <a:pt x="111189" y="5443"/>
                      <a:pt x="110022" y="5443"/>
                      <a:pt x="108467" y="5054"/>
                    </a:cubicBezTo>
                    <a:cubicBezTo>
                      <a:pt x="72311" y="2721"/>
                      <a:pt x="36155" y="778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E3EAAA4-9436-48FA-8628-0E0250DAB428}"/>
                  </a:ext>
                </a:extLst>
              </p:cNvPr>
              <p:cNvSpPr/>
              <p:nvPr/>
            </p:nvSpPr>
            <p:spPr>
              <a:xfrm>
                <a:off x="6475147" y="3574210"/>
                <a:ext cx="79698" cy="3887"/>
              </a:xfrm>
              <a:custGeom>
                <a:avLst/>
                <a:gdLst>
                  <a:gd name="connsiteX0" fmla="*/ 0 w 79698"/>
                  <a:gd name="connsiteY0" fmla="*/ 0 h 3887"/>
                  <a:gd name="connsiteX1" fmla="*/ 79698 w 79698"/>
                  <a:gd name="connsiteY1" fmla="*/ 3888 h 3887"/>
                  <a:gd name="connsiteX2" fmla="*/ 0 w 79698"/>
                  <a:gd name="connsiteY2" fmla="*/ 0 h 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698" h="3887">
                    <a:moveTo>
                      <a:pt x="0" y="0"/>
                    </a:moveTo>
                    <a:lnTo>
                      <a:pt x="79698" y="3888"/>
                    </a:lnTo>
                    <a:cubicBezTo>
                      <a:pt x="52873" y="1555"/>
                      <a:pt x="26436" y="0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9118472-EAA2-4F75-B291-E34839CC911D}"/>
                  </a:ext>
                </a:extLst>
              </p:cNvPr>
              <p:cNvSpPr/>
              <p:nvPr/>
            </p:nvSpPr>
            <p:spPr>
              <a:xfrm>
                <a:off x="6676531" y="3583929"/>
                <a:ext cx="66479" cy="3110"/>
              </a:xfrm>
              <a:custGeom>
                <a:avLst/>
                <a:gdLst>
                  <a:gd name="connsiteX0" fmla="*/ 66480 w 66479"/>
                  <a:gd name="connsiteY0" fmla="*/ 3110 h 3110"/>
                  <a:gd name="connsiteX1" fmla="*/ 0 w 66479"/>
                  <a:gd name="connsiteY1" fmla="*/ 0 h 3110"/>
                  <a:gd name="connsiteX2" fmla="*/ 66480 w 66479"/>
                  <a:gd name="connsiteY2" fmla="*/ 3110 h 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479" h="3110">
                    <a:moveTo>
                      <a:pt x="66480" y="3110"/>
                    </a:moveTo>
                    <a:cubicBezTo>
                      <a:pt x="44320" y="1555"/>
                      <a:pt x="22160" y="389"/>
                      <a:pt x="0" y="0"/>
                    </a:cubicBezTo>
                    <a:lnTo>
                      <a:pt x="66480" y="3110"/>
                    </a:ln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99726A7-9797-43BB-9C02-EE5768777937}"/>
                  </a:ext>
                </a:extLst>
              </p:cNvPr>
              <p:cNvSpPr/>
              <p:nvPr/>
            </p:nvSpPr>
            <p:spPr>
              <a:xfrm>
                <a:off x="8106043" y="3652742"/>
                <a:ext cx="136069" cy="6609"/>
              </a:xfrm>
              <a:custGeom>
                <a:avLst/>
                <a:gdLst>
                  <a:gd name="connsiteX0" fmla="*/ 0 w 136069"/>
                  <a:gd name="connsiteY0" fmla="*/ 0 h 6609"/>
                  <a:gd name="connsiteX1" fmla="*/ 136070 w 136069"/>
                  <a:gd name="connsiteY1" fmla="*/ 6609 h 6609"/>
                  <a:gd name="connsiteX2" fmla="*/ 114688 w 136069"/>
                  <a:gd name="connsiteY2" fmla="*/ 2721 h 6609"/>
                  <a:gd name="connsiteX3" fmla="*/ 0 w 136069"/>
                  <a:gd name="connsiteY3" fmla="*/ 0 h 6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069" h="6609">
                    <a:moveTo>
                      <a:pt x="0" y="0"/>
                    </a:moveTo>
                    <a:lnTo>
                      <a:pt x="136070" y="6609"/>
                    </a:lnTo>
                    <a:cubicBezTo>
                      <a:pt x="129072" y="5054"/>
                      <a:pt x="122074" y="3110"/>
                      <a:pt x="114688" y="2721"/>
                    </a:cubicBezTo>
                    <a:cubicBezTo>
                      <a:pt x="76588" y="1944"/>
                      <a:pt x="38488" y="1166"/>
                      <a:pt x="0" y="0"/>
                    </a:cubicBezTo>
                    <a:close/>
                  </a:path>
                </a:pathLst>
              </a:custGeom>
              <a:solidFill>
                <a:srgbClr val="B9B9B9"/>
              </a:solidFill>
              <a:ln w="38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9CA3067-16B8-488B-A404-CECA30E5096F}"/>
                </a:ext>
              </a:extLst>
            </p:cNvPr>
            <p:cNvSpPr/>
            <p:nvPr/>
          </p:nvSpPr>
          <p:spPr>
            <a:xfrm>
              <a:off x="9414259" y="3596370"/>
              <a:ext cx="1387920" cy="425704"/>
            </a:xfrm>
            <a:custGeom>
              <a:avLst/>
              <a:gdLst>
                <a:gd name="connsiteX0" fmla="*/ 1231628 w 1387920"/>
                <a:gd name="connsiteY0" fmla="*/ 1944 h 425704"/>
                <a:gd name="connsiteX1" fmla="*/ 786096 w 1387920"/>
                <a:gd name="connsiteY1" fmla="*/ 0 h 425704"/>
                <a:gd name="connsiteX2" fmla="*/ 511623 w 1387920"/>
                <a:gd name="connsiteY2" fmla="*/ 234040 h 425704"/>
                <a:gd name="connsiteX3" fmla="*/ 496073 w 1387920"/>
                <a:gd name="connsiteY3" fmla="*/ 255812 h 425704"/>
                <a:gd name="connsiteX4" fmla="*/ 488686 w 1387920"/>
                <a:gd name="connsiteY4" fmla="*/ 259310 h 425704"/>
                <a:gd name="connsiteX5" fmla="*/ 18661 w 1387920"/>
                <a:gd name="connsiteY5" fmla="*/ 259310 h 425704"/>
                <a:gd name="connsiteX6" fmla="*/ 0 w 1387920"/>
                <a:gd name="connsiteY6" fmla="*/ 277971 h 425704"/>
                <a:gd name="connsiteX7" fmla="*/ 0 w 1387920"/>
                <a:gd name="connsiteY7" fmla="*/ 425705 h 425704"/>
                <a:gd name="connsiteX8" fmla="*/ 1387914 w 1387920"/>
                <a:gd name="connsiteY8" fmla="*/ 425705 h 425704"/>
                <a:gd name="connsiteX9" fmla="*/ 1387914 w 1387920"/>
                <a:gd name="connsiteY9" fmla="*/ 263587 h 425704"/>
                <a:gd name="connsiteX10" fmla="*/ 1387914 w 1387920"/>
                <a:gd name="connsiteY10" fmla="*/ 259310 h 425704"/>
                <a:gd name="connsiteX11" fmla="*/ 1387914 w 1387920"/>
                <a:gd name="connsiteY11" fmla="*/ 187388 h 425704"/>
                <a:gd name="connsiteX12" fmla="*/ 1231628 w 1387920"/>
                <a:gd name="connsiteY12" fmla="*/ 1944 h 42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7920" h="425704">
                  <a:moveTo>
                    <a:pt x="1231628" y="1944"/>
                  </a:moveTo>
                  <a:lnTo>
                    <a:pt x="786096" y="0"/>
                  </a:lnTo>
                  <a:cubicBezTo>
                    <a:pt x="681516" y="0"/>
                    <a:pt x="542725" y="100303"/>
                    <a:pt x="511623" y="234040"/>
                  </a:cubicBezTo>
                  <a:lnTo>
                    <a:pt x="496073" y="255812"/>
                  </a:lnTo>
                  <a:cubicBezTo>
                    <a:pt x="493351" y="256978"/>
                    <a:pt x="490630" y="258533"/>
                    <a:pt x="488686" y="259310"/>
                  </a:cubicBezTo>
                  <a:lnTo>
                    <a:pt x="18661" y="259310"/>
                  </a:lnTo>
                  <a:cubicBezTo>
                    <a:pt x="8553" y="259310"/>
                    <a:pt x="0" y="267475"/>
                    <a:pt x="0" y="277971"/>
                  </a:cubicBezTo>
                  <a:lnTo>
                    <a:pt x="0" y="425705"/>
                  </a:lnTo>
                  <a:lnTo>
                    <a:pt x="1387914" y="425705"/>
                  </a:lnTo>
                  <a:lnTo>
                    <a:pt x="1387914" y="263587"/>
                  </a:lnTo>
                  <a:lnTo>
                    <a:pt x="1387914" y="259310"/>
                  </a:lnTo>
                  <a:lnTo>
                    <a:pt x="1387914" y="187388"/>
                  </a:lnTo>
                  <a:cubicBezTo>
                    <a:pt x="1388303" y="57927"/>
                    <a:pt x="1372752" y="4665"/>
                    <a:pt x="1231628" y="1944"/>
                  </a:cubicBezTo>
                  <a:close/>
                </a:path>
              </a:pathLst>
            </a:custGeom>
            <a:solidFill>
              <a:srgbClr val="99999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1EB4C05-5AB2-4132-8BEF-5037AF702545}"/>
                </a:ext>
              </a:extLst>
            </p:cNvPr>
            <p:cNvSpPr/>
            <p:nvPr/>
          </p:nvSpPr>
          <p:spPr>
            <a:xfrm>
              <a:off x="5670391" y="3511229"/>
              <a:ext cx="430758" cy="506957"/>
            </a:xfrm>
            <a:custGeom>
              <a:avLst/>
              <a:gdLst>
                <a:gd name="connsiteX0" fmla="*/ 346395 w 430758"/>
                <a:gd name="connsiteY0" fmla="*/ 0 h 506957"/>
                <a:gd name="connsiteX1" fmla="*/ 277194 w 430758"/>
                <a:gd name="connsiteY1" fmla="*/ 0 h 506957"/>
                <a:gd name="connsiteX2" fmla="*/ 169893 w 430758"/>
                <a:gd name="connsiteY2" fmla="*/ 131405 h 506957"/>
                <a:gd name="connsiteX3" fmla="*/ 157063 w 430758"/>
                <a:gd name="connsiteY3" fmla="*/ 238317 h 506957"/>
                <a:gd name="connsiteX4" fmla="*/ 152398 w 430758"/>
                <a:gd name="connsiteY4" fmla="*/ 252701 h 506957"/>
                <a:gd name="connsiteX5" fmla="*/ 140346 w 430758"/>
                <a:gd name="connsiteY5" fmla="*/ 258922 h 506957"/>
                <a:gd name="connsiteX6" fmla="*/ 9330 w 430758"/>
                <a:gd name="connsiteY6" fmla="*/ 258922 h 506957"/>
                <a:gd name="connsiteX7" fmla="*/ 0 w 430758"/>
                <a:gd name="connsiteY7" fmla="*/ 268252 h 506957"/>
                <a:gd name="connsiteX8" fmla="*/ 0 w 430758"/>
                <a:gd name="connsiteY8" fmla="*/ 506958 h 506957"/>
                <a:gd name="connsiteX9" fmla="*/ 430759 w 430758"/>
                <a:gd name="connsiteY9" fmla="*/ 506958 h 506957"/>
                <a:gd name="connsiteX10" fmla="*/ 430759 w 430758"/>
                <a:gd name="connsiteY10" fmla="*/ 323458 h 506957"/>
                <a:gd name="connsiteX11" fmla="*/ 430759 w 430758"/>
                <a:gd name="connsiteY11" fmla="*/ 258533 h 506957"/>
                <a:gd name="connsiteX12" fmla="*/ 430759 w 430758"/>
                <a:gd name="connsiteY12" fmla="*/ 84752 h 506957"/>
                <a:gd name="connsiteX13" fmla="*/ 346395 w 430758"/>
                <a:gd name="connsiteY13" fmla="*/ 0 h 506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0758" h="506957">
                  <a:moveTo>
                    <a:pt x="346395" y="0"/>
                  </a:moveTo>
                  <a:lnTo>
                    <a:pt x="277194" y="0"/>
                  </a:lnTo>
                  <a:cubicBezTo>
                    <a:pt x="211103" y="0"/>
                    <a:pt x="177669" y="59482"/>
                    <a:pt x="169893" y="131405"/>
                  </a:cubicBezTo>
                  <a:lnTo>
                    <a:pt x="157063" y="238317"/>
                  </a:lnTo>
                  <a:cubicBezTo>
                    <a:pt x="157063" y="238317"/>
                    <a:pt x="155897" y="246092"/>
                    <a:pt x="152398" y="252701"/>
                  </a:cubicBezTo>
                  <a:cubicBezTo>
                    <a:pt x="150843" y="255812"/>
                    <a:pt x="145012" y="257755"/>
                    <a:pt x="140346" y="258922"/>
                  </a:cubicBezTo>
                  <a:lnTo>
                    <a:pt x="9330" y="258922"/>
                  </a:lnTo>
                  <a:cubicBezTo>
                    <a:pt x="4276" y="258922"/>
                    <a:pt x="0" y="263198"/>
                    <a:pt x="0" y="268252"/>
                  </a:cubicBezTo>
                  <a:lnTo>
                    <a:pt x="0" y="506958"/>
                  </a:lnTo>
                  <a:lnTo>
                    <a:pt x="430759" y="506958"/>
                  </a:lnTo>
                  <a:lnTo>
                    <a:pt x="430759" y="323458"/>
                  </a:lnTo>
                  <a:lnTo>
                    <a:pt x="430759" y="258533"/>
                  </a:lnTo>
                  <a:lnTo>
                    <a:pt x="430759" y="84752"/>
                  </a:lnTo>
                  <a:cubicBezTo>
                    <a:pt x="430759" y="38100"/>
                    <a:pt x="393048" y="0"/>
                    <a:pt x="346395" y="0"/>
                  </a:cubicBezTo>
                  <a:close/>
                </a:path>
              </a:pathLst>
            </a:custGeom>
            <a:solidFill>
              <a:srgbClr val="99999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5323FB8-B233-4C38-9616-17F802B3B91A}"/>
                </a:ext>
              </a:extLst>
            </p:cNvPr>
            <p:cNvSpPr/>
            <p:nvPr/>
          </p:nvSpPr>
          <p:spPr>
            <a:xfrm>
              <a:off x="4258827" y="3990973"/>
              <a:ext cx="6763416" cy="2067449"/>
            </a:xfrm>
            <a:custGeom>
              <a:avLst/>
              <a:gdLst>
                <a:gd name="connsiteX0" fmla="*/ 6742785 w 6763416"/>
                <a:gd name="connsiteY0" fmla="*/ 809422 h 2067449"/>
                <a:gd name="connsiteX1" fmla="*/ 6694966 w 6763416"/>
                <a:gd name="connsiteY1" fmla="*/ 800480 h 2067449"/>
                <a:gd name="connsiteX2" fmla="*/ 6694966 w 6763416"/>
                <a:gd name="connsiteY2" fmla="*/ 800480 h 2067449"/>
                <a:gd name="connsiteX3" fmla="*/ 6694966 w 6763416"/>
                <a:gd name="connsiteY3" fmla="*/ 800480 h 2067449"/>
                <a:gd name="connsiteX4" fmla="*/ 6695355 w 6763416"/>
                <a:gd name="connsiteY4" fmla="*/ 563330 h 2067449"/>
                <a:gd name="connsiteX5" fmla="*/ 6706241 w 6763416"/>
                <a:gd name="connsiteY5" fmla="*/ 560997 h 2067449"/>
                <a:gd name="connsiteX6" fmla="*/ 6706241 w 6763416"/>
                <a:gd name="connsiteY6" fmla="*/ 560997 h 2067449"/>
                <a:gd name="connsiteX7" fmla="*/ 6706241 w 6763416"/>
                <a:gd name="connsiteY7" fmla="*/ 560997 h 2067449"/>
                <a:gd name="connsiteX8" fmla="*/ 6734621 w 6763416"/>
                <a:gd name="connsiteY8" fmla="*/ 538059 h 2067449"/>
                <a:gd name="connsiteX9" fmla="*/ 6728401 w 6763416"/>
                <a:gd name="connsiteY9" fmla="*/ 7775 h 2067449"/>
                <a:gd name="connsiteX10" fmla="*/ 3177363 w 6763416"/>
                <a:gd name="connsiteY10" fmla="*/ 0 h 2067449"/>
                <a:gd name="connsiteX11" fmla="*/ 3125656 w 6763416"/>
                <a:gd name="connsiteY11" fmla="*/ 16717 h 2067449"/>
                <a:gd name="connsiteX12" fmla="*/ 2906000 w 6763416"/>
                <a:gd name="connsiteY12" fmla="*/ 168727 h 2067449"/>
                <a:gd name="connsiteX13" fmla="*/ 2883063 w 6763416"/>
                <a:gd name="connsiteY13" fmla="*/ 195552 h 2067449"/>
                <a:gd name="connsiteX14" fmla="*/ 2872955 w 6763416"/>
                <a:gd name="connsiteY14" fmla="*/ 201384 h 2067449"/>
                <a:gd name="connsiteX15" fmla="*/ 2868290 w 6763416"/>
                <a:gd name="connsiteY15" fmla="*/ 235595 h 2067449"/>
                <a:gd name="connsiteX16" fmla="*/ 2868290 w 6763416"/>
                <a:gd name="connsiteY16" fmla="*/ 452919 h 2067449"/>
                <a:gd name="connsiteX17" fmla="*/ 2828246 w 6763416"/>
                <a:gd name="connsiteY17" fmla="*/ 494128 h 2067449"/>
                <a:gd name="connsiteX18" fmla="*/ 2639692 w 6763416"/>
                <a:gd name="connsiteY18" fmla="*/ 494128 h 2067449"/>
                <a:gd name="connsiteX19" fmla="*/ 2560772 w 6763416"/>
                <a:gd name="connsiteY19" fmla="*/ 416374 h 2067449"/>
                <a:gd name="connsiteX20" fmla="*/ 2544443 w 6763416"/>
                <a:gd name="connsiteY20" fmla="*/ 344063 h 2067449"/>
                <a:gd name="connsiteX21" fmla="*/ 2348114 w 6763416"/>
                <a:gd name="connsiteY21" fmla="*/ 32657 h 2067449"/>
                <a:gd name="connsiteX22" fmla="*/ 2288243 w 6763416"/>
                <a:gd name="connsiteY22" fmla="*/ 0 h 2067449"/>
                <a:gd name="connsiteX23" fmla="*/ 406201 w 6763416"/>
                <a:gd name="connsiteY23" fmla="*/ 8164 h 2067449"/>
                <a:gd name="connsiteX24" fmla="*/ 321837 w 6763416"/>
                <a:gd name="connsiteY24" fmla="*/ 66091 h 2067449"/>
                <a:gd name="connsiteX25" fmla="*/ 321837 w 6763416"/>
                <a:gd name="connsiteY25" fmla="*/ 66091 h 2067449"/>
                <a:gd name="connsiteX26" fmla="*/ 32591 w 6763416"/>
                <a:gd name="connsiteY26" fmla="*/ 733611 h 2067449"/>
                <a:gd name="connsiteX27" fmla="*/ 323 w 6763416"/>
                <a:gd name="connsiteY27" fmla="*/ 872014 h 2067449"/>
                <a:gd name="connsiteX28" fmla="*/ 5766 w 6763416"/>
                <a:gd name="connsiteY28" fmla="*/ 2008781 h 2067449"/>
                <a:gd name="connsiteX29" fmla="*/ 6933 w 6763416"/>
                <a:gd name="connsiteY29" fmla="*/ 2064375 h 2067449"/>
                <a:gd name="connsiteX30" fmla="*/ 6933 w 6763416"/>
                <a:gd name="connsiteY30" fmla="*/ 2064375 h 2067449"/>
                <a:gd name="connsiteX31" fmla="*/ 6933 w 6763416"/>
                <a:gd name="connsiteY31" fmla="*/ 2064375 h 2067449"/>
                <a:gd name="connsiteX32" fmla="*/ 6933 w 6763416"/>
                <a:gd name="connsiteY32" fmla="*/ 2064375 h 2067449"/>
                <a:gd name="connsiteX33" fmla="*/ 6933 w 6763416"/>
                <a:gd name="connsiteY33" fmla="*/ 2064375 h 2067449"/>
                <a:gd name="connsiteX34" fmla="*/ 38423 w 6763416"/>
                <a:gd name="connsiteY34" fmla="*/ 2065931 h 2067449"/>
                <a:gd name="connsiteX35" fmla="*/ 6743174 w 6763416"/>
                <a:gd name="connsiteY35" fmla="*/ 2061654 h 2067449"/>
                <a:gd name="connsiteX36" fmla="*/ 6743174 w 6763416"/>
                <a:gd name="connsiteY36" fmla="*/ 2061654 h 2067449"/>
                <a:gd name="connsiteX37" fmla="*/ 6743174 w 6763416"/>
                <a:gd name="connsiteY37" fmla="*/ 2061654 h 2067449"/>
                <a:gd name="connsiteX38" fmla="*/ 6762224 w 6763416"/>
                <a:gd name="connsiteY38" fmla="*/ 2046103 h 2067449"/>
                <a:gd name="connsiteX39" fmla="*/ 6742785 w 6763416"/>
                <a:gd name="connsiteY39" fmla="*/ 809422 h 20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763416" h="2067449">
                  <a:moveTo>
                    <a:pt x="6742785" y="809422"/>
                  </a:moveTo>
                  <a:cubicBezTo>
                    <a:pt x="6728789" y="795426"/>
                    <a:pt x="6709740" y="808255"/>
                    <a:pt x="6694966" y="800480"/>
                  </a:cubicBezTo>
                  <a:cubicBezTo>
                    <a:pt x="6694966" y="800480"/>
                    <a:pt x="6694966" y="800480"/>
                    <a:pt x="6694966" y="800480"/>
                  </a:cubicBezTo>
                  <a:cubicBezTo>
                    <a:pt x="6694966" y="800480"/>
                    <a:pt x="6694966" y="800480"/>
                    <a:pt x="6694966" y="800480"/>
                  </a:cubicBezTo>
                  <a:cubicBezTo>
                    <a:pt x="6694966" y="721560"/>
                    <a:pt x="6695355" y="642639"/>
                    <a:pt x="6695355" y="563330"/>
                  </a:cubicBezTo>
                  <a:cubicBezTo>
                    <a:pt x="6698854" y="562552"/>
                    <a:pt x="6702353" y="561775"/>
                    <a:pt x="6706241" y="560997"/>
                  </a:cubicBezTo>
                  <a:lnTo>
                    <a:pt x="6706241" y="560997"/>
                  </a:lnTo>
                  <a:cubicBezTo>
                    <a:pt x="6706241" y="560997"/>
                    <a:pt x="6706241" y="560997"/>
                    <a:pt x="6706241" y="560997"/>
                  </a:cubicBezTo>
                  <a:cubicBezTo>
                    <a:pt x="6726068" y="566440"/>
                    <a:pt x="6735787" y="561775"/>
                    <a:pt x="6734621" y="538059"/>
                  </a:cubicBezTo>
                  <a:cubicBezTo>
                    <a:pt x="6732677" y="506958"/>
                    <a:pt x="6740841" y="38877"/>
                    <a:pt x="6728401" y="7775"/>
                  </a:cubicBezTo>
                  <a:cubicBezTo>
                    <a:pt x="6666975" y="9330"/>
                    <a:pt x="3187860" y="0"/>
                    <a:pt x="3177363" y="0"/>
                  </a:cubicBezTo>
                  <a:cubicBezTo>
                    <a:pt x="3158313" y="0"/>
                    <a:pt x="3141207" y="5832"/>
                    <a:pt x="3125656" y="16717"/>
                  </a:cubicBezTo>
                  <a:cubicBezTo>
                    <a:pt x="3052956" y="67646"/>
                    <a:pt x="2978701" y="117020"/>
                    <a:pt x="2906000" y="168727"/>
                  </a:cubicBezTo>
                  <a:cubicBezTo>
                    <a:pt x="2896281" y="175725"/>
                    <a:pt x="2885007" y="181945"/>
                    <a:pt x="2883063" y="195552"/>
                  </a:cubicBezTo>
                  <a:cubicBezTo>
                    <a:pt x="2878398" y="192831"/>
                    <a:pt x="2875288" y="197107"/>
                    <a:pt x="2872955" y="201384"/>
                  </a:cubicBezTo>
                  <a:cubicBezTo>
                    <a:pt x="2867512" y="212269"/>
                    <a:pt x="2868290" y="223932"/>
                    <a:pt x="2868290" y="235595"/>
                  </a:cubicBezTo>
                  <a:cubicBezTo>
                    <a:pt x="2868290" y="307907"/>
                    <a:pt x="2868290" y="380607"/>
                    <a:pt x="2868290" y="452919"/>
                  </a:cubicBezTo>
                  <a:cubicBezTo>
                    <a:pt x="2868290" y="492573"/>
                    <a:pt x="2866735" y="494128"/>
                    <a:pt x="2828246" y="494128"/>
                  </a:cubicBezTo>
                  <a:cubicBezTo>
                    <a:pt x="2765265" y="494128"/>
                    <a:pt x="2702673" y="494517"/>
                    <a:pt x="2639692" y="494128"/>
                  </a:cubicBezTo>
                  <a:cubicBezTo>
                    <a:pt x="2548720" y="493351"/>
                    <a:pt x="2561549" y="505403"/>
                    <a:pt x="2560772" y="416374"/>
                  </a:cubicBezTo>
                  <a:cubicBezTo>
                    <a:pt x="2560383" y="390715"/>
                    <a:pt x="2558439" y="367000"/>
                    <a:pt x="2544443" y="344063"/>
                  </a:cubicBezTo>
                  <a:cubicBezTo>
                    <a:pt x="2479519" y="239872"/>
                    <a:pt x="2413038" y="136847"/>
                    <a:pt x="2348114" y="32657"/>
                  </a:cubicBezTo>
                  <a:cubicBezTo>
                    <a:pt x="2333729" y="9719"/>
                    <a:pt x="2315457" y="0"/>
                    <a:pt x="2288243" y="0"/>
                  </a:cubicBezTo>
                  <a:cubicBezTo>
                    <a:pt x="2138566" y="778"/>
                    <a:pt x="493674" y="8164"/>
                    <a:pt x="406201" y="8164"/>
                  </a:cubicBezTo>
                  <a:cubicBezTo>
                    <a:pt x="344775" y="8164"/>
                    <a:pt x="344775" y="8164"/>
                    <a:pt x="321837" y="66091"/>
                  </a:cubicBezTo>
                  <a:cubicBezTo>
                    <a:pt x="321837" y="66091"/>
                    <a:pt x="321837" y="66091"/>
                    <a:pt x="321837" y="66091"/>
                  </a:cubicBezTo>
                  <a:cubicBezTo>
                    <a:pt x="302788" y="87862"/>
                    <a:pt x="78466" y="631753"/>
                    <a:pt x="32591" y="733611"/>
                  </a:cubicBezTo>
                  <a:cubicBezTo>
                    <a:pt x="12375" y="778320"/>
                    <a:pt x="-2398" y="822251"/>
                    <a:pt x="323" y="872014"/>
                  </a:cubicBezTo>
                  <a:cubicBezTo>
                    <a:pt x="1878" y="896118"/>
                    <a:pt x="6155" y="2006448"/>
                    <a:pt x="5766" y="2008781"/>
                  </a:cubicBezTo>
                  <a:cubicBezTo>
                    <a:pt x="323" y="2027442"/>
                    <a:pt x="-1620" y="2046103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6933" y="2064375"/>
                    <a:pt x="6933" y="2064375"/>
                    <a:pt x="6933" y="2064375"/>
                  </a:cubicBezTo>
                  <a:cubicBezTo>
                    <a:pt x="17429" y="2064764"/>
                    <a:pt x="27926" y="2065931"/>
                    <a:pt x="38423" y="2065931"/>
                  </a:cubicBezTo>
                  <a:cubicBezTo>
                    <a:pt x="231254" y="2065931"/>
                    <a:pt x="6712850" y="2071373"/>
                    <a:pt x="6743174" y="2061654"/>
                  </a:cubicBezTo>
                  <a:cubicBezTo>
                    <a:pt x="6743174" y="2061654"/>
                    <a:pt x="6743174" y="2061654"/>
                    <a:pt x="6743174" y="2061654"/>
                  </a:cubicBezTo>
                  <a:cubicBezTo>
                    <a:pt x="6743174" y="2061654"/>
                    <a:pt x="6743174" y="2061654"/>
                    <a:pt x="6743174" y="2061654"/>
                  </a:cubicBezTo>
                  <a:cubicBezTo>
                    <a:pt x="6744729" y="2050768"/>
                    <a:pt x="6761446" y="2062432"/>
                    <a:pt x="6762224" y="2046103"/>
                  </a:cubicBezTo>
                  <a:cubicBezTo>
                    <a:pt x="6769222" y="1912366"/>
                    <a:pt x="6743174" y="855686"/>
                    <a:pt x="6742785" y="809422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ABCFC82-4E52-4D39-98EC-E55AA936EBDE}"/>
                </a:ext>
              </a:extLst>
            </p:cNvPr>
            <p:cNvSpPr/>
            <p:nvPr/>
          </p:nvSpPr>
          <p:spPr>
            <a:xfrm>
              <a:off x="4143297" y="5589600"/>
              <a:ext cx="6878920" cy="430369"/>
            </a:xfrm>
            <a:custGeom>
              <a:avLst/>
              <a:gdLst>
                <a:gd name="connsiteX0" fmla="*/ 6878921 w 6878920"/>
                <a:gd name="connsiteY0" fmla="*/ 86696 h 430369"/>
                <a:gd name="connsiteX1" fmla="*/ 274473 w 6878920"/>
                <a:gd name="connsiteY1" fmla="*/ 86696 h 430369"/>
                <a:gd name="connsiteX2" fmla="*/ 274473 w 6878920"/>
                <a:gd name="connsiteY2" fmla="*/ 30324 h 430369"/>
                <a:gd name="connsiteX3" fmla="*/ 244148 w 6878920"/>
                <a:gd name="connsiteY3" fmla="*/ 0 h 430369"/>
                <a:gd name="connsiteX4" fmla="*/ 30324 w 6878920"/>
                <a:gd name="connsiteY4" fmla="*/ 0 h 430369"/>
                <a:gd name="connsiteX5" fmla="*/ 0 w 6878920"/>
                <a:gd name="connsiteY5" fmla="*/ 30324 h 430369"/>
                <a:gd name="connsiteX6" fmla="*/ 0 w 6878920"/>
                <a:gd name="connsiteY6" fmla="*/ 400046 h 430369"/>
                <a:gd name="connsiteX7" fmla="*/ 30324 w 6878920"/>
                <a:gd name="connsiteY7" fmla="*/ 430370 h 430369"/>
                <a:gd name="connsiteX8" fmla="*/ 244148 w 6878920"/>
                <a:gd name="connsiteY8" fmla="*/ 430370 h 430369"/>
                <a:gd name="connsiteX9" fmla="*/ 274473 w 6878920"/>
                <a:gd name="connsiteY9" fmla="*/ 400046 h 430369"/>
                <a:gd name="connsiteX10" fmla="*/ 274473 w 6878920"/>
                <a:gd name="connsiteY10" fmla="*/ 339009 h 430369"/>
                <a:gd name="connsiteX11" fmla="*/ 6878921 w 6878920"/>
                <a:gd name="connsiteY11" fmla="*/ 339009 h 430369"/>
                <a:gd name="connsiteX12" fmla="*/ 6878921 w 6878920"/>
                <a:gd name="connsiteY12" fmla="*/ 86696 h 43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78920" h="430369">
                  <a:moveTo>
                    <a:pt x="6878921" y="86696"/>
                  </a:moveTo>
                  <a:lnTo>
                    <a:pt x="274473" y="86696"/>
                  </a:lnTo>
                  <a:lnTo>
                    <a:pt x="274473" y="30324"/>
                  </a:lnTo>
                  <a:cubicBezTo>
                    <a:pt x="274473" y="13607"/>
                    <a:pt x="260866" y="0"/>
                    <a:pt x="244148" y="0"/>
                  </a:cubicBezTo>
                  <a:lnTo>
                    <a:pt x="30324" y="0"/>
                  </a:lnTo>
                  <a:cubicBezTo>
                    <a:pt x="13607" y="0"/>
                    <a:pt x="0" y="13607"/>
                    <a:pt x="0" y="30324"/>
                  </a:cubicBezTo>
                  <a:lnTo>
                    <a:pt x="0" y="400046"/>
                  </a:lnTo>
                  <a:cubicBezTo>
                    <a:pt x="0" y="416763"/>
                    <a:pt x="13607" y="430370"/>
                    <a:pt x="30324" y="430370"/>
                  </a:cubicBezTo>
                  <a:lnTo>
                    <a:pt x="244148" y="430370"/>
                  </a:lnTo>
                  <a:cubicBezTo>
                    <a:pt x="260866" y="430370"/>
                    <a:pt x="274473" y="416763"/>
                    <a:pt x="274473" y="400046"/>
                  </a:cubicBezTo>
                  <a:lnTo>
                    <a:pt x="274473" y="339009"/>
                  </a:lnTo>
                  <a:lnTo>
                    <a:pt x="6878921" y="339009"/>
                  </a:lnTo>
                  <a:lnTo>
                    <a:pt x="6878921" y="86696"/>
                  </a:ln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B6D75A-EF4C-4F52-8E4F-5A03D39612C5}"/>
                </a:ext>
              </a:extLst>
            </p:cNvPr>
            <p:cNvSpPr/>
            <p:nvPr/>
          </p:nvSpPr>
          <p:spPr>
            <a:xfrm>
              <a:off x="6810268" y="4522423"/>
              <a:ext cx="318792" cy="1528648"/>
            </a:xfrm>
            <a:custGeom>
              <a:avLst/>
              <a:gdLst>
                <a:gd name="connsiteX0" fmla="*/ 0 w 318792"/>
                <a:gd name="connsiteY0" fmla="*/ 0 h 1528648"/>
                <a:gd name="connsiteX1" fmla="*/ 318793 w 318792"/>
                <a:gd name="connsiteY1" fmla="*/ 0 h 1528648"/>
                <a:gd name="connsiteX2" fmla="*/ 318793 w 318792"/>
                <a:gd name="connsiteY2" fmla="*/ 1528649 h 1528648"/>
                <a:gd name="connsiteX3" fmla="*/ 0 w 318792"/>
                <a:gd name="connsiteY3" fmla="*/ 1528649 h 1528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92" h="1528648">
                  <a:moveTo>
                    <a:pt x="0" y="0"/>
                  </a:moveTo>
                  <a:lnTo>
                    <a:pt x="318793" y="0"/>
                  </a:lnTo>
                  <a:lnTo>
                    <a:pt x="318793" y="1528649"/>
                  </a:lnTo>
                  <a:lnTo>
                    <a:pt x="0" y="1528649"/>
                  </a:ln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AB0D94-322E-4680-81BD-B85DAFFFDDB4}"/>
                </a:ext>
              </a:extLst>
            </p:cNvPr>
            <p:cNvSpPr/>
            <p:nvPr/>
          </p:nvSpPr>
          <p:spPr>
            <a:xfrm>
              <a:off x="11004362" y="5544315"/>
              <a:ext cx="152661" cy="532258"/>
            </a:xfrm>
            <a:custGeom>
              <a:avLst/>
              <a:gdLst>
                <a:gd name="connsiteX0" fmla="*/ 9302 w 152661"/>
                <a:gd name="connsiteY0" fmla="*/ 532027 h 532258"/>
                <a:gd name="connsiteX1" fmla="*/ 360 w 152661"/>
                <a:gd name="connsiteY1" fmla="*/ 494705 h 532258"/>
                <a:gd name="connsiteX2" fmla="*/ 360 w 152661"/>
                <a:gd name="connsiteY2" fmla="*/ 37510 h 532258"/>
                <a:gd name="connsiteX3" fmla="*/ 9302 w 152661"/>
                <a:gd name="connsiteY3" fmla="*/ 188 h 532258"/>
                <a:gd name="connsiteX4" fmla="*/ 131376 w 152661"/>
                <a:gd name="connsiteY4" fmla="*/ 88828 h 532258"/>
                <a:gd name="connsiteX5" fmla="*/ 152370 w 152661"/>
                <a:gd name="connsiteY5" fmla="*/ 159584 h 532258"/>
                <a:gd name="connsiteX6" fmla="*/ 152370 w 152661"/>
                <a:gd name="connsiteY6" fmla="*/ 372242 h 532258"/>
                <a:gd name="connsiteX7" fmla="*/ 130988 w 152661"/>
                <a:gd name="connsiteY7" fmla="*/ 442998 h 532258"/>
                <a:gd name="connsiteX8" fmla="*/ 9302 w 152661"/>
                <a:gd name="connsiteY8" fmla="*/ 532027 h 53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661" h="532258">
                  <a:moveTo>
                    <a:pt x="9302" y="532027"/>
                  </a:moveTo>
                  <a:cubicBezTo>
                    <a:pt x="-2361" y="522308"/>
                    <a:pt x="360" y="507923"/>
                    <a:pt x="360" y="494705"/>
                  </a:cubicBezTo>
                  <a:cubicBezTo>
                    <a:pt x="360" y="342307"/>
                    <a:pt x="360" y="189908"/>
                    <a:pt x="360" y="37510"/>
                  </a:cubicBezTo>
                  <a:cubicBezTo>
                    <a:pt x="360" y="24292"/>
                    <a:pt x="-2750" y="9907"/>
                    <a:pt x="9302" y="188"/>
                  </a:cubicBezTo>
                  <a:cubicBezTo>
                    <a:pt x="68784" y="-2922"/>
                    <a:pt x="106106" y="32845"/>
                    <a:pt x="131376" y="88828"/>
                  </a:cubicBezTo>
                  <a:cubicBezTo>
                    <a:pt x="149260" y="108266"/>
                    <a:pt x="152370" y="133537"/>
                    <a:pt x="152370" y="159584"/>
                  </a:cubicBezTo>
                  <a:cubicBezTo>
                    <a:pt x="152759" y="230340"/>
                    <a:pt x="152759" y="301486"/>
                    <a:pt x="152370" y="372242"/>
                  </a:cubicBezTo>
                  <a:cubicBezTo>
                    <a:pt x="152370" y="398678"/>
                    <a:pt x="148871" y="423560"/>
                    <a:pt x="130988" y="442998"/>
                  </a:cubicBezTo>
                  <a:cubicBezTo>
                    <a:pt x="105717" y="498982"/>
                    <a:pt x="69173" y="535526"/>
                    <a:pt x="9302" y="532027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B5249A-D1E1-480B-A728-BE660C17C423}"/>
                </a:ext>
              </a:extLst>
            </p:cNvPr>
            <p:cNvSpPr/>
            <p:nvPr/>
          </p:nvSpPr>
          <p:spPr>
            <a:xfrm>
              <a:off x="3764531" y="3441460"/>
              <a:ext cx="7399023" cy="443128"/>
            </a:xfrm>
            <a:custGeom>
              <a:avLst/>
              <a:gdLst>
                <a:gd name="connsiteX0" fmla="*/ 4147 w 7399023"/>
                <a:gd name="connsiteY0" fmla="*/ 0 h 443128"/>
                <a:gd name="connsiteX1" fmla="*/ 7399024 w 7399023"/>
                <a:gd name="connsiteY1" fmla="*/ 357313 h 443128"/>
                <a:gd name="connsiteX2" fmla="*/ 7394877 w 7399023"/>
                <a:gd name="connsiteY2" fmla="*/ 443128 h 443128"/>
                <a:gd name="connsiteX3" fmla="*/ 0 w 7399023"/>
                <a:gd name="connsiteY3" fmla="*/ 85815 h 443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99023" h="443128">
                  <a:moveTo>
                    <a:pt x="4147" y="0"/>
                  </a:moveTo>
                  <a:lnTo>
                    <a:pt x="7399024" y="357313"/>
                  </a:lnTo>
                  <a:lnTo>
                    <a:pt x="7394877" y="443128"/>
                  </a:lnTo>
                  <a:lnTo>
                    <a:pt x="0" y="85815"/>
                  </a:ln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34F737E-65B2-4469-8DA2-D60451A6C79C}"/>
                </a:ext>
              </a:extLst>
            </p:cNvPr>
            <p:cNvSpPr/>
            <p:nvPr/>
          </p:nvSpPr>
          <p:spPr>
            <a:xfrm>
              <a:off x="11127487" y="5640918"/>
              <a:ext cx="58402" cy="339008"/>
            </a:xfrm>
            <a:custGeom>
              <a:avLst/>
              <a:gdLst>
                <a:gd name="connsiteX0" fmla="*/ 5141 w 58402"/>
                <a:gd name="connsiteY0" fmla="*/ 0 h 339008"/>
                <a:gd name="connsiteX1" fmla="*/ 58403 w 58402"/>
                <a:gd name="connsiteY1" fmla="*/ 62203 h 339008"/>
                <a:gd name="connsiteX2" fmla="*/ 58403 w 58402"/>
                <a:gd name="connsiteY2" fmla="*/ 277194 h 339008"/>
                <a:gd name="connsiteX3" fmla="*/ 5141 w 58402"/>
                <a:gd name="connsiteY3" fmla="*/ 339008 h 339008"/>
                <a:gd name="connsiteX4" fmla="*/ 87 w 58402"/>
                <a:gd name="connsiteY4" fmla="*/ 319959 h 339008"/>
                <a:gd name="connsiteX5" fmla="*/ 87 w 58402"/>
                <a:gd name="connsiteY5" fmla="*/ 19050 h 339008"/>
                <a:gd name="connsiteX6" fmla="*/ 5141 w 58402"/>
                <a:gd name="connsiteY6" fmla="*/ 0 h 33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02" h="339008">
                  <a:moveTo>
                    <a:pt x="5141" y="0"/>
                  </a:moveTo>
                  <a:cubicBezTo>
                    <a:pt x="41686" y="4665"/>
                    <a:pt x="44407" y="38100"/>
                    <a:pt x="58403" y="62203"/>
                  </a:cubicBezTo>
                  <a:cubicBezTo>
                    <a:pt x="58403" y="133737"/>
                    <a:pt x="58403" y="205660"/>
                    <a:pt x="58403" y="277194"/>
                  </a:cubicBezTo>
                  <a:cubicBezTo>
                    <a:pt x="44796" y="301686"/>
                    <a:pt x="41297" y="334343"/>
                    <a:pt x="5141" y="339008"/>
                  </a:cubicBezTo>
                  <a:cubicBezTo>
                    <a:pt x="476" y="333566"/>
                    <a:pt x="87" y="326957"/>
                    <a:pt x="87" y="319959"/>
                  </a:cubicBezTo>
                  <a:cubicBezTo>
                    <a:pt x="3975" y="219656"/>
                    <a:pt x="3975" y="119353"/>
                    <a:pt x="87" y="19050"/>
                  </a:cubicBezTo>
                  <a:cubicBezTo>
                    <a:pt x="-301" y="12052"/>
                    <a:pt x="476" y="5443"/>
                    <a:pt x="5141" y="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494713-CE8E-4B8F-8182-21ECC579D6F5}"/>
                </a:ext>
              </a:extLst>
            </p:cNvPr>
            <p:cNvSpPr/>
            <p:nvPr/>
          </p:nvSpPr>
          <p:spPr>
            <a:xfrm>
              <a:off x="4927449" y="3721542"/>
              <a:ext cx="542336" cy="301698"/>
            </a:xfrm>
            <a:custGeom>
              <a:avLst/>
              <a:gdLst>
                <a:gd name="connsiteX0" fmla="*/ 542336 w 542336"/>
                <a:gd name="connsiteY0" fmla="*/ 301310 h 301698"/>
                <a:gd name="connsiteX1" fmla="*/ 0 w 542336"/>
                <a:gd name="connsiteY1" fmla="*/ 301699 h 301698"/>
                <a:gd name="connsiteX2" fmla="*/ 52095 w 542336"/>
                <a:gd name="connsiteY2" fmla="*/ 31114 h 301698"/>
                <a:gd name="connsiteX3" fmla="*/ 88251 w 542336"/>
                <a:gd name="connsiteY3" fmla="*/ 12 h 301698"/>
                <a:gd name="connsiteX4" fmla="*/ 480133 w 542336"/>
                <a:gd name="connsiteY4" fmla="*/ 12 h 301698"/>
                <a:gd name="connsiteX5" fmla="*/ 517066 w 542336"/>
                <a:gd name="connsiteY5" fmla="*/ 35390 h 301698"/>
                <a:gd name="connsiteX6" fmla="*/ 542336 w 542336"/>
                <a:gd name="connsiteY6" fmla="*/ 301310 h 30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2336" h="301698">
                  <a:moveTo>
                    <a:pt x="542336" y="301310"/>
                  </a:moveTo>
                  <a:cubicBezTo>
                    <a:pt x="361557" y="301310"/>
                    <a:pt x="180779" y="301699"/>
                    <a:pt x="0" y="301699"/>
                  </a:cubicBezTo>
                  <a:cubicBezTo>
                    <a:pt x="17495" y="211504"/>
                    <a:pt x="35767" y="121698"/>
                    <a:pt x="52095" y="31114"/>
                  </a:cubicBezTo>
                  <a:cubicBezTo>
                    <a:pt x="56372" y="8565"/>
                    <a:pt x="62981" y="-377"/>
                    <a:pt x="88251" y="12"/>
                  </a:cubicBezTo>
                  <a:cubicBezTo>
                    <a:pt x="218878" y="1567"/>
                    <a:pt x="349505" y="1956"/>
                    <a:pt x="480133" y="12"/>
                  </a:cubicBezTo>
                  <a:cubicBezTo>
                    <a:pt x="508902" y="-377"/>
                    <a:pt x="515122" y="9731"/>
                    <a:pt x="517066" y="35390"/>
                  </a:cubicBezTo>
                  <a:cubicBezTo>
                    <a:pt x="524453" y="124030"/>
                    <a:pt x="533783" y="212670"/>
                    <a:pt x="542336" y="30131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69D8A1-9DD7-4FB5-9445-91BBF05E6FF1}"/>
                </a:ext>
              </a:extLst>
            </p:cNvPr>
            <p:cNvSpPr/>
            <p:nvPr/>
          </p:nvSpPr>
          <p:spPr>
            <a:xfrm>
              <a:off x="4099657" y="4958048"/>
              <a:ext cx="166102" cy="500923"/>
            </a:xfrm>
            <a:custGeom>
              <a:avLst/>
              <a:gdLst>
                <a:gd name="connsiteX0" fmla="*/ 164547 w 166102"/>
                <a:gd name="connsiteY0" fmla="*/ 6019 h 500923"/>
                <a:gd name="connsiteX1" fmla="*/ 166103 w 166102"/>
                <a:gd name="connsiteY1" fmla="*/ 409563 h 500923"/>
                <a:gd name="connsiteX2" fmla="*/ 164547 w 166102"/>
                <a:gd name="connsiteY2" fmla="*/ 499370 h 500923"/>
                <a:gd name="connsiteX3" fmla="*/ 19536 w 166102"/>
                <a:gd name="connsiteY3" fmla="*/ 419671 h 500923"/>
                <a:gd name="connsiteX4" fmla="*/ 875 w 166102"/>
                <a:gd name="connsiteY4" fmla="*/ 366798 h 500923"/>
                <a:gd name="connsiteX5" fmla="*/ 875 w 166102"/>
                <a:gd name="connsiteY5" fmla="*/ 134702 h 500923"/>
                <a:gd name="connsiteX6" fmla="*/ 19536 w 166102"/>
                <a:gd name="connsiteY6" fmla="*/ 81829 h 500923"/>
                <a:gd name="connsiteX7" fmla="*/ 154051 w 166102"/>
                <a:gd name="connsiteY7" fmla="*/ 965 h 500923"/>
                <a:gd name="connsiteX8" fmla="*/ 164547 w 166102"/>
                <a:gd name="connsiteY8" fmla="*/ 6019 h 500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102" h="500923">
                  <a:moveTo>
                    <a:pt x="164547" y="6019"/>
                  </a:moveTo>
                  <a:cubicBezTo>
                    <a:pt x="164936" y="140534"/>
                    <a:pt x="165714" y="275048"/>
                    <a:pt x="166103" y="409563"/>
                  </a:cubicBezTo>
                  <a:cubicBezTo>
                    <a:pt x="166103" y="439499"/>
                    <a:pt x="164936" y="469434"/>
                    <a:pt x="164547" y="499370"/>
                  </a:cubicBezTo>
                  <a:cubicBezTo>
                    <a:pt x="89515" y="507145"/>
                    <a:pt x="52581" y="486540"/>
                    <a:pt x="19536" y="419671"/>
                  </a:cubicBezTo>
                  <a:cubicBezTo>
                    <a:pt x="2430" y="406064"/>
                    <a:pt x="875" y="386237"/>
                    <a:pt x="875" y="366798"/>
                  </a:cubicBezTo>
                  <a:cubicBezTo>
                    <a:pt x="-292" y="289433"/>
                    <a:pt x="-292" y="212067"/>
                    <a:pt x="875" y="134702"/>
                  </a:cubicBezTo>
                  <a:cubicBezTo>
                    <a:pt x="1264" y="115652"/>
                    <a:pt x="2430" y="95825"/>
                    <a:pt x="19536" y="81829"/>
                  </a:cubicBezTo>
                  <a:cubicBezTo>
                    <a:pt x="46750" y="25457"/>
                    <a:pt x="88737" y="-6033"/>
                    <a:pt x="154051" y="965"/>
                  </a:cubicBezTo>
                  <a:cubicBezTo>
                    <a:pt x="157161" y="3686"/>
                    <a:pt x="161437" y="3297"/>
                    <a:pt x="164547" y="6019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14FF37E-8AD2-46B8-840E-A15FFFC55BD9}"/>
                </a:ext>
              </a:extLst>
            </p:cNvPr>
            <p:cNvSpPr/>
            <p:nvPr/>
          </p:nvSpPr>
          <p:spPr>
            <a:xfrm>
              <a:off x="4261709" y="4080390"/>
              <a:ext cx="388101" cy="738004"/>
            </a:xfrm>
            <a:custGeom>
              <a:avLst/>
              <a:gdLst>
                <a:gd name="connsiteX0" fmla="*/ 17658 w 388101"/>
                <a:gd name="connsiteY0" fmla="*/ 667520 h 738004"/>
                <a:gd name="connsiteX1" fmla="*/ 149062 w 388101"/>
                <a:gd name="connsiteY1" fmla="*/ 359613 h 738004"/>
                <a:gd name="connsiteX2" fmla="*/ 271914 w 388101"/>
                <a:gd name="connsiteY2" fmla="*/ 75810 h 738004"/>
                <a:gd name="connsiteX3" fmla="*/ 306904 w 388101"/>
                <a:gd name="connsiteY3" fmla="*/ 0 h 738004"/>
                <a:gd name="connsiteX4" fmla="*/ 387768 w 388101"/>
                <a:gd name="connsiteY4" fmla="*/ 0 h 738004"/>
                <a:gd name="connsiteX5" fmla="*/ 378438 w 388101"/>
                <a:gd name="connsiteY5" fmla="*/ 32268 h 738004"/>
                <a:gd name="connsiteX6" fmla="*/ 90747 w 388101"/>
                <a:gd name="connsiteY6" fmla="*/ 707953 h 738004"/>
                <a:gd name="connsiteX7" fmla="*/ 43705 w 388101"/>
                <a:gd name="connsiteY7" fmla="*/ 737888 h 738004"/>
                <a:gd name="connsiteX8" fmla="*/ 17658 w 388101"/>
                <a:gd name="connsiteY8" fmla="*/ 667520 h 73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101" h="738004">
                  <a:moveTo>
                    <a:pt x="17658" y="667520"/>
                  </a:moveTo>
                  <a:cubicBezTo>
                    <a:pt x="63533" y="566051"/>
                    <a:pt x="105131" y="462249"/>
                    <a:pt x="149062" y="359613"/>
                  </a:cubicBezTo>
                  <a:cubicBezTo>
                    <a:pt x="189495" y="264753"/>
                    <a:pt x="229927" y="169893"/>
                    <a:pt x="271914" y="75810"/>
                  </a:cubicBezTo>
                  <a:cubicBezTo>
                    <a:pt x="283189" y="50540"/>
                    <a:pt x="287854" y="21771"/>
                    <a:pt x="306904" y="0"/>
                  </a:cubicBezTo>
                  <a:cubicBezTo>
                    <a:pt x="333729" y="0"/>
                    <a:pt x="360943" y="0"/>
                    <a:pt x="387768" y="0"/>
                  </a:cubicBezTo>
                  <a:cubicBezTo>
                    <a:pt x="389712" y="13996"/>
                    <a:pt x="382714" y="22937"/>
                    <a:pt x="378438" y="32268"/>
                  </a:cubicBezTo>
                  <a:cubicBezTo>
                    <a:pt x="282411" y="257367"/>
                    <a:pt x="185996" y="482465"/>
                    <a:pt x="90747" y="707953"/>
                  </a:cubicBezTo>
                  <a:cubicBezTo>
                    <a:pt x="80639" y="731668"/>
                    <a:pt x="68587" y="739054"/>
                    <a:pt x="43705" y="737888"/>
                  </a:cubicBezTo>
                  <a:cubicBezTo>
                    <a:pt x="-8001" y="735944"/>
                    <a:pt x="-9945" y="746441"/>
                    <a:pt x="17658" y="667520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DBFA8C6-2601-4A51-9DE3-3C078E51632A}"/>
                </a:ext>
              </a:extLst>
            </p:cNvPr>
            <p:cNvSpPr/>
            <p:nvPr/>
          </p:nvSpPr>
          <p:spPr>
            <a:xfrm>
              <a:off x="4060368" y="5040266"/>
              <a:ext cx="58435" cy="337862"/>
            </a:xfrm>
            <a:custGeom>
              <a:avLst/>
              <a:gdLst>
                <a:gd name="connsiteX0" fmla="*/ 58436 w 58435"/>
                <a:gd name="connsiteY0" fmla="*/ 0 h 337862"/>
                <a:gd name="connsiteX1" fmla="*/ 47939 w 58435"/>
                <a:gd name="connsiteY1" fmla="*/ 70756 h 337862"/>
                <a:gd name="connsiteX2" fmla="*/ 47939 w 58435"/>
                <a:gd name="connsiteY2" fmla="*/ 269807 h 337862"/>
                <a:gd name="connsiteX3" fmla="*/ 58436 w 58435"/>
                <a:gd name="connsiteY3" fmla="*/ 337454 h 337862"/>
                <a:gd name="connsiteX4" fmla="*/ 19948 w 58435"/>
                <a:gd name="connsiteY4" fmla="*/ 316071 h 337862"/>
                <a:gd name="connsiteX5" fmla="*/ 898 w 58435"/>
                <a:gd name="connsiteY5" fmla="*/ 256200 h 337862"/>
                <a:gd name="connsiteX6" fmla="*/ 898 w 58435"/>
                <a:gd name="connsiteY6" fmla="*/ 82031 h 337862"/>
                <a:gd name="connsiteX7" fmla="*/ 58436 w 58435"/>
                <a:gd name="connsiteY7" fmla="*/ 0 h 337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435" h="337862">
                  <a:moveTo>
                    <a:pt x="58436" y="0"/>
                  </a:moveTo>
                  <a:cubicBezTo>
                    <a:pt x="50661" y="22937"/>
                    <a:pt x="47550" y="46264"/>
                    <a:pt x="47939" y="70756"/>
                  </a:cubicBezTo>
                  <a:cubicBezTo>
                    <a:pt x="48717" y="137236"/>
                    <a:pt x="48717" y="203327"/>
                    <a:pt x="47939" y="269807"/>
                  </a:cubicBezTo>
                  <a:cubicBezTo>
                    <a:pt x="47550" y="293134"/>
                    <a:pt x="51049" y="315682"/>
                    <a:pt x="58436" y="337454"/>
                  </a:cubicBezTo>
                  <a:cubicBezTo>
                    <a:pt x="40164" y="340175"/>
                    <a:pt x="29278" y="328901"/>
                    <a:pt x="19948" y="316071"/>
                  </a:cubicBezTo>
                  <a:cubicBezTo>
                    <a:pt x="7118" y="298188"/>
                    <a:pt x="1287" y="277583"/>
                    <a:pt x="898" y="256200"/>
                  </a:cubicBezTo>
                  <a:cubicBezTo>
                    <a:pt x="120" y="198273"/>
                    <a:pt x="-657" y="139958"/>
                    <a:pt x="898" y="82031"/>
                  </a:cubicBezTo>
                  <a:cubicBezTo>
                    <a:pt x="2842" y="34212"/>
                    <a:pt x="23058" y="6998"/>
                    <a:pt x="58436" y="0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2BE8119-659B-4C40-B6E3-F2C449F9916A}"/>
                </a:ext>
              </a:extLst>
            </p:cNvPr>
            <p:cNvSpPr/>
            <p:nvPr/>
          </p:nvSpPr>
          <p:spPr>
            <a:xfrm>
              <a:off x="4259535" y="6023469"/>
              <a:ext cx="5835" cy="55983"/>
            </a:xfrm>
            <a:custGeom>
              <a:avLst/>
              <a:gdLst>
                <a:gd name="connsiteX0" fmla="*/ 4669 w 5835"/>
                <a:gd name="connsiteY0" fmla="*/ 0 h 55983"/>
                <a:gd name="connsiteX1" fmla="*/ 5836 w 5835"/>
                <a:gd name="connsiteY1" fmla="*/ 55983 h 55983"/>
                <a:gd name="connsiteX2" fmla="*/ 4669 w 5835"/>
                <a:gd name="connsiteY2" fmla="*/ 0 h 55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35" h="55983">
                  <a:moveTo>
                    <a:pt x="4669" y="0"/>
                  </a:moveTo>
                  <a:cubicBezTo>
                    <a:pt x="5058" y="18661"/>
                    <a:pt x="5447" y="37322"/>
                    <a:pt x="5836" y="55983"/>
                  </a:cubicBezTo>
                  <a:cubicBezTo>
                    <a:pt x="-2717" y="37322"/>
                    <a:pt x="-774" y="18661"/>
                    <a:pt x="4669" y="0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FD1F56A-A154-4562-8F63-A1B6042FA946}"/>
                </a:ext>
              </a:extLst>
            </p:cNvPr>
            <p:cNvSpPr/>
            <p:nvPr/>
          </p:nvSpPr>
          <p:spPr>
            <a:xfrm>
              <a:off x="10986176" y="4117597"/>
              <a:ext cx="110199" cy="341227"/>
            </a:xfrm>
            <a:custGeom>
              <a:avLst/>
              <a:gdLst>
                <a:gd name="connsiteX0" fmla="*/ 6884 w 110199"/>
                <a:gd name="connsiteY0" fmla="*/ 341067 h 341227"/>
                <a:gd name="connsiteX1" fmla="*/ 274 w 110199"/>
                <a:gd name="connsiteY1" fmla="*/ 316963 h 341227"/>
                <a:gd name="connsiteX2" fmla="*/ 274 w 110199"/>
                <a:gd name="connsiteY2" fmla="*/ 23830 h 341227"/>
                <a:gd name="connsiteX3" fmla="*/ 6884 w 110199"/>
                <a:gd name="connsiteY3" fmla="*/ 115 h 341227"/>
                <a:gd name="connsiteX4" fmla="*/ 94746 w 110199"/>
                <a:gd name="connsiteY4" fmla="*/ 56875 h 341227"/>
                <a:gd name="connsiteX5" fmla="*/ 109908 w 110199"/>
                <a:gd name="connsiteY5" fmla="*/ 102361 h 341227"/>
                <a:gd name="connsiteX6" fmla="*/ 109908 w 110199"/>
                <a:gd name="connsiteY6" fmla="*/ 238820 h 341227"/>
                <a:gd name="connsiteX7" fmla="*/ 94746 w 110199"/>
                <a:gd name="connsiteY7" fmla="*/ 284306 h 341227"/>
                <a:gd name="connsiteX8" fmla="*/ 6884 w 110199"/>
                <a:gd name="connsiteY8" fmla="*/ 341067 h 341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0199" h="341227">
                  <a:moveTo>
                    <a:pt x="6884" y="341067"/>
                  </a:moveTo>
                  <a:cubicBezTo>
                    <a:pt x="-1670" y="334847"/>
                    <a:pt x="274" y="325516"/>
                    <a:pt x="274" y="316963"/>
                  </a:cubicBezTo>
                  <a:cubicBezTo>
                    <a:pt x="274" y="219382"/>
                    <a:pt x="274" y="121411"/>
                    <a:pt x="274" y="23830"/>
                  </a:cubicBezTo>
                  <a:cubicBezTo>
                    <a:pt x="274" y="15277"/>
                    <a:pt x="-2058" y="5946"/>
                    <a:pt x="6884" y="115"/>
                  </a:cubicBezTo>
                  <a:cubicBezTo>
                    <a:pt x="49648" y="-1829"/>
                    <a:pt x="76473" y="21108"/>
                    <a:pt x="94746" y="56875"/>
                  </a:cubicBezTo>
                  <a:cubicBezTo>
                    <a:pt x="107575" y="69316"/>
                    <a:pt x="109519" y="85644"/>
                    <a:pt x="109908" y="102361"/>
                  </a:cubicBezTo>
                  <a:cubicBezTo>
                    <a:pt x="110297" y="147848"/>
                    <a:pt x="110297" y="193334"/>
                    <a:pt x="109908" y="238820"/>
                  </a:cubicBezTo>
                  <a:cubicBezTo>
                    <a:pt x="109908" y="255537"/>
                    <a:pt x="107186" y="271477"/>
                    <a:pt x="94746" y="284306"/>
                  </a:cubicBezTo>
                  <a:cubicBezTo>
                    <a:pt x="76085" y="320073"/>
                    <a:pt x="49648" y="343400"/>
                    <a:pt x="6884" y="341067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6EB3DB-42F4-4240-B306-E8F7B4584C5E}"/>
                </a:ext>
              </a:extLst>
            </p:cNvPr>
            <p:cNvSpPr/>
            <p:nvPr/>
          </p:nvSpPr>
          <p:spPr>
            <a:xfrm>
              <a:off x="11080533" y="4174861"/>
              <a:ext cx="35960" cy="227042"/>
            </a:xfrm>
            <a:custGeom>
              <a:avLst/>
              <a:gdLst>
                <a:gd name="connsiteX0" fmla="*/ 0 w 35960"/>
                <a:gd name="connsiteY0" fmla="*/ 227042 h 227042"/>
                <a:gd name="connsiteX1" fmla="*/ 0 w 35960"/>
                <a:gd name="connsiteY1" fmla="*/ 0 h 227042"/>
                <a:gd name="connsiteX2" fmla="*/ 34212 w 35960"/>
                <a:gd name="connsiteY2" fmla="*/ 53262 h 227042"/>
                <a:gd name="connsiteX3" fmla="*/ 34212 w 35960"/>
                <a:gd name="connsiteY3" fmla="*/ 174170 h 227042"/>
                <a:gd name="connsiteX4" fmla="*/ 0 w 35960"/>
                <a:gd name="connsiteY4" fmla="*/ 227042 h 22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0" h="227042">
                  <a:moveTo>
                    <a:pt x="0" y="227042"/>
                  </a:moveTo>
                  <a:cubicBezTo>
                    <a:pt x="8941" y="151232"/>
                    <a:pt x="8553" y="75810"/>
                    <a:pt x="0" y="0"/>
                  </a:cubicBezTo>
                  <a:cubicBezTo>
                    <a:pt x="29158" y="6220"/>
                    <a:pt x="33046" y="30713"/>
                    <a:pt x="34212" y="53262"/>
                  </a:cubicBezTo>
                  <a:cubicBezTo>
                    <a:pt x="36544" y="93694"/>
                    <a:pt x="36544" y="134126"/>
                    <a:pt x="34212" y="174170"/>
                  </a:cubicBezTo>
                  <a:cubicBezTo>
                    <a:pt x="33046" y="196329"/>
                    <a:pt x="29547" y="221211"/>
                    <a:pt x="0" y="227042"/>
                  </a:cubicBezTo>
                  <a:close/>
                </a:path>
              </a:pathLst>
            </a:custGeom>
            <a:solidFill>
              <a:schemeClr val="accent1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7C6DAD-E9FA-4A34-AEF6-7621049B46B1}"/>
                </a:ext>
              </a:extLst>
            </p:cNvPr>
            <p:cNvSpPr/>
            <p:nvPr/>
          </p:nvSpPr>
          <p:spPr>
            <a:xfrm>
              <a:off x="4369950" y="4051222"/>
              <a:ext cx="2399496" cy="1630419"/>
            </a:xfrm>
            <a:custGeom>
              <a:avLst/>
              <a:gdLst>
                <a:gd name="connsiteX0" fmla="*/ 1063678 w 2399496"/>
                <a:gd name="connsiteY0" fmla="*/ 1285288 h 1630419"/>
                <a:gd name="connsiteX1" fmla="*/ 1063290 w 2399496"/>
                <a:gd name="connsiteY1" fmla="*/ 57160 h 1630419"/>
                <a:gd name="connsiteX2" fmla="*/ 1025190 w 2399496"/>
                <a:gd name="connsiteY2" fmla="*/ 18671 h 1630419"/>
                <a:gd name="connsiteX3" fmla="*/ 394992 w 2399496"/>
                <a:gd name="connsiteY3" fmla="*/ 17894 h 1630419"/>
                <a:gd name="connsiteX4" fmla="*/ 354948 w 2399496"/>
                <a:gd name="connsiteY4" fmla="*/ 45108 h 1630419"/>
                <a:gd name="connsiteX5" fmla="*/ 27214 w 2399496"/>
                <a:gd name="connsiteY5" fmla="*/ 812542 h 1630419"/>
                <a:gd name="connsiteX6" fmla="*/ 17495 w 2399496"/>
                <a:gd name="connsiteY6" fmla="*/ 854141 h 1630419"/>
                <a:gd name="connsiteX7" fmla="*/ 17884 w 2399496"/>
                <a:gd name="connsiteY7" fmla="*/ 1539156 h 1630419"/>
                <a:gd name="connsiteX8" fmla="*/ 389 w 2399496"/>
                <a:gd name="connsiteY8" fmla="*/ 1539156 h 1630419"/>
                <a:gd name="connsiteX9" fmla="*/ 0 w 2399496"/>
                <a:gd name="connsiteY9" fmla="*/ 850642 h 1630419"/>
                <a:gd name="connsiteX10" fmla="*/ 7775 w 2399496"/>
                <a:gd name="connsiteY10" fmla="*/ 811376 h 1630419"/>
                <a:gd name="connsiteX11" fmla="*/ 337065 w 2399496"/>
                <a:gd name="connsiteY11" fmla="*/ 40831 h 1630419"/>
                <a:gd name="connsiteX12" fmla="*/ 400435 w 2399496"/>
                <a:gd name="connsiteY12" fmla="*/ 10 h 1630419"/>
                <a:gd name="connsiteX13" fmla="*/ 2151850 w 2399496"/>
                <a:gd name="connsiteY13" fmla="*/ 10 h 1630419"/>
                <a:gd name="connsiteX14" fmla="*/ 2203167 w 2399496"/>
                <a:gd name="connsiteY14" fmla="*/ 27224 h 1630419"/>
                <a:gd name="connsiteX15" fmla="*/ 2387445 w 2399496"/>
                <a:gd name="connsiteY15" fmla="*/ 315693 h 1630419"/>
                <a:gd name="connsiteX16" fmla="*/ 2399497 w 2399496"/>
                <a:gd name="connsiteY16" fmla="*/ 356125 h 1630419"/>
                <a:gd name="connsiteX17" fmla="*/ 2399108 w 2399496"/>
                <a:gd name="connsiteY17" fmla="*/ 1625463 h 1630419"/>
                <a:gd name="connsiteX18" fmla="*/ 2381225 w 2399496"/>
                <a:gd name="connsiteY18" fmla="*/ 1625463 h 1630419"/>
                <a:gd name="connsiteX19" fmla="*/ 2381613 w 2399496"/>
                <a:gd name="connsiteY19" fmla="*/ 361956 h 1630419"/>
                <a:gd name="connsiteX20" fmla="*/ 2369562 w 2399496"/>
                <a:gd name="connsiteY20" fmla="*/ 321135 h 1630419"/>
                <a:gd name="connsiteX21" fmla="*/ 2188005 w 2399496"/>
                <a:gd name="connsiteY21" fmla="*/ 37332 h 1630419"/>
                <a:gd name="connsiteX22" fmla="*/ 2150683 w 2399496"/>
                <a:gd name="connsiteY22" fmla="*/ 17116 h 1630419"/>
                <a:gd name="connsiteX23" fmla="*/ 1107610 w 2399496"/>
                <a:gd name="connsiteY23" fmla="*/ 17116 h 1630419"/>
                <a:gd name="connsiteX24" fmla="*/ 1079618 w 2399496"/>
                <a:gd name="connsiteY24" fmla="*/ 43942 h 1630419"/>
                <a:gd name="connsiteX25" fmla="*/ 1080396 w 2399496"/>
                <a:gd name="connsiteY25" fmla="*/ 1278679 h 1630419"/>
                <a:gd name="connsiteX26" fmla="*/ 1063678 w 2399496"/>
                <a:gd name="connsiteY26" fmla="*/ 1285288 h 1630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99496" h="1630419">
                  <a:moveTo>
                    <a:pt x="1063678" y="1285288"/>
                  </a:moveTo>
                  <a:cubicBezTo>
                    <a:pt x="1063678" y="875912"/>
                    <a:pt x="1063290" y="466536"/>
                    <a:pt x="1063290" y="57160"/>
                  </a:cubicBezTo>
                  <a:cubicBezTo>
                    <a:pt x="1063290" y="12840"/>
                    <a:pt x="1069121" y="18671"/>
                    <a:pt x="1025190" y="18671"/>
                  </a:cubicBezTo>
                  <a:cubicBezTo>
                    <a:pt x="815254" y="18283"/>
                    <a:pt x="605317" y="19060"/>
                    <a:pt x="394992" y="17894"/>
                  </a:cubicBezTo>
                  <a:cubicBezTo>
                    <a:pt x="372832" y="17894"/>
                    <a:pt x="363501" y="25669"/>
                    <a:pt x="354948" y="45108"/>
                  </a:cubicBezTo>
                  <a:cubicBezTo>
                    <a:pt x="246092" y="301308"/>
                    <a:pt x="136848" y="556731"/>
                    <a:pt x="27214" y="812542"/>
                  </a:cubicBezTo>
                  <a:cubicBezTo>
                    <a:pt x="21382" y="826149"/>
                    <a:pt x="17495" y="838979"/>
                    <a:pt x="17495" y="854141"/>
                  </a:cubicBezTo>
                  <a:cubicBezTo>
                    <a:pt x="17884" y="1082350"/>
                    <a:pt x="17884" y="1310947"/>
                    <a:pt x="17884" y="1539156"/>
                  </a:cubicBezTo>
                  <a:cubicBezTo>
                    <a:pt x="12052" y="1539156"/>
                    <a:pt x="6220" y="1539156"/>
                    <a:pt x="389" y="1539156"/>
                  </a:cubicBezTo>
                  <a:cubicBezTo>
                    <a:pt x="389" y="1309781"/>
                    <a:pt x="389" y="1080406"/>
                    <a:pt x="0" y="850642"/>
                  </a:cubicBezTo>
                  <a:cubicBezTo>
                    <a:pt x="0" y="836646"/>
                    <a:pt x="2333" y="824205"/>
                    <a:pt x="7775" y="811376"/>
                  </a:cubicBezTo>
                  <a:cubicBezTo>
                    <a:pt x="117798" y="554787"/>
                    <a:pt x="228209" y="298198"/>
                    <a:pt x="337065" y="40831"/>
                  </a:cubicBezTo>
                  <a:cubicBezTo>
                    <a:pt x="349894" y="10118"/>
                    <a:pt x="367389" y="-378"/>
                    <a:pt x="400435" y="10"/>
                  </a:cubicBezTo>
                  <a:cubicBezTo>
                    <a:pt x="984369" y="788"/>
                    <a:pt x="1568304" y="788"/>
                    <a:pt x="2151850" y="10"/>
                  </a:cubicBezTo>
                  <a:cubicBezTo>
                    <a:pt x="2175953" y="10"/>
                    <a:pt x="2190338" y="6619"/>
                    <a:pt x="2203167" y="27224"/>
                  </a:cubicBezTo>
                  <a:cubicBezTo>
                    <a:pt x="2263816" y="124028"/>
                    <a:pt x="2325630" y="220055"/>
                    <a:pt x="2387445" y="315693"/>
                  </a:cubicBezTo>
                  <a:cubicBezTo>
                    <a:pt x="2395609" y="328522"/>
                    <a:pt x="2399497" y="340963"/>
                    <a:pt x="2399497" y="356125"/>
                  </a:cubicBezTo>
                  <a:cubicBezTo>
                    <a:pt x="2399108" y="779108"/>
                    <a:pt x="2399108" y="1202480"/>
                    <a:pt x="2399108" y="1625463"/>
                  </a:cubicBezTo>
                  <a:cubicBezTo>
                    <a:pt x="2393276" y="1632072"/>
                    <a:pt x="2387445" y="1632072"/>
                    <a:pt x="2381225" y="1625463"/>
                  </a:cubicBezTo>
                  <a:cubicBezTo>
                    <a:pt x="2381225" y="1204424"/>
                    <a:pt x="2381225" y="782996"/>
                    <a:pt x="2381613" y="361956"/>
                  </a:cubicBezTo>
                  <a:cubicBezTo>
                    <a:pt x="2381613" y="346794"/>
                    <a:pt x="2377726" y="333965"/>
                    <a:pt x="2369562" y="321135"/>
                  </a:cubicBezTo>
                  <a:cubicBezTo>
                    <a:pt x="2308913" y="226664"/>
                    <a:pt x="2247876" y="132581"/>
                    <a:pt x="2188005" y="37332"/>
                  </a:cubicBezTo>
                  <a:cubicBezTo>
                    <a:pt x="2178675" y="22559"/>
                    <a:pt x="2168567" y="17116"/>
                    <a:pt x="2150683" y="17116"/>
                  </a:cubicBezTo>
                  <a:cubicBezTo>
                    <a:pt x="1803122" y="17505"/>
                    <a:pt x="1455560" y="17505"/>
                    <a:pt x="1107610" y="17116"/>
                  </a:cubicBezTo>
                  <a:cubicBezTo>
                    <a:pt x="1087005" y="17116"/>
                    <a:pt x="1079618" y="21004"/>
                    <a:pt x="1079618" y="43942"/>
                  </a:cubicBezTo>
                  <a:cubicBezTo>
                    <a:pt x="1080396" y="455650"/>
                    <a:pt x="1080396" y="866970"/>
                    <a:pt x="1080396" y="1278679"/>
                  </a:cubicBezTo>
                  <a:cubicBezTo>
                    <a:pt x="1075342" y="1281789"/>
                    <a:pt x="1069510" y="1283344"/>
                    <a:pt x="1063678" y="1285288"/>
                  </a:cubicBezTo>
                  <a:close/>
                </a:path>
              </a:pathLst>
            </a:custGeom>
            <a:solidFill>
              <a:srgbClr val="02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C71C6D7-BDAE-4F85-90D5-7AF50D1BDE70}"/>
                </a:ext>
              </a:extLst>
            </p:cNvPr>
            <p:cNvSpPr/>
            <p:nvPr/>
          </p:nvSpPr>
          <p:spPr>
            <a:xfrm>
              <a:off x="7302823" y="4888635"/>
              <a:ext cx="455668" cy="455660"/>
            </a:xfrm>
            <a:custGeom>
              <a:avLst/>
              <a:gdLst>
                <a:gd name="connsiteX0" fmla="*/ 224339 w 455668"/>
                <a:gd name="connsiteY0" fmla="*/ 455650 h 455660"/>
                <a:gd name="connsiteX1" fmla="*/ 18 w 455668"/>
                <a:gd name="connsiteY1" fmla="*/ 224331 h 455660"/>
                <a:gd name="connsiteX2" fmla="*/ 231337 w 455668"/>
                <a:gd name="connsiteY2" fmla="*/ 10 h 455660"/>
                <a:gd name="connsiteX3" fmla="*/ 455658 w 455668"/>
                <a:gd name="connsiteY3" fmla="*/ 231329 h 455660"/>
                <a:gd name="connsiteX4" fmla="*/ 224339 w 455668"/>
                <a:gd name="connsiteY4" fmla="*/ 455650 h 45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668" h="455660">
                  <a:moveTo>
                    <a:pt x="224339" y="455650"/>
                  </a:moveTo>
                  <a:cubicBezTo>
                    <a:pt x="97211" y="454484"/>
                    <a:pt x="-1537" y="352626"/>
                    <a:pt x="18" y="224331"/>
                  </a:cubicBezTo>
                  <a:cubicBezTo>
                    <a:pt x="1185" y="96814"/>
                    <a:pt x="102654" y="-1156"/>
                    <a:pt x="231337" y="10"/>
                  </a:cubicBezTo>
                  <a:cubicBezTo>
                    <a:pt x="358077" y="1177"/>
                    <a:pt x="456824" y="102646"/>
                    <a:pt x="455658" y="231329"/>
                  </a:cubicBezTo>
                  <a:cubicBezTo>
                    <a:pt x="454492" y="358069"/>
                    <a:pt x="353023" y="456817"/>
                    <a:pt x="224339" y="455650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C58091-19F2-4D66-A4B6-48BD2F603C9A}"/>
                </a:ext>
              </a:extLst>
            </p:cNvPr>
            <p:cNvSpPr/>
            <p:nvPr/>
          </p:nvSpPr>
          <p:spPr>
            <a:xfrm>
              <a:off x="10298325" y="4918177"/>
              <a:ext cx="503087" cy="374038"/>
            </a:xfrm>
            <a:custGeom>
              <a:avLst/>
              <a:gdLst>
                <a:gd name="connsiteX0" fmla="*/ 249980 w 503087"/>
                <a:gd name="connsiteY0" fmla="*/ 373625 h 374038"/>
                <a:gd name="connsiteX1" fmla="*/ 23326 w 503087"/>
                <a:gd name="connsiteY1" fmla="*/ 374013 h 374038"/>
                <a:gd name="connsiteX2" fmla="*/ 0 w 503087"/>
                <a:gd name="connsiteY2" fmla="*/ 351465 h 374038"/>
                <a:gd name="connsiteX3" fmla="*/ 0 w 503087"/>
                <a:gd name="connsiteY3" fmla="*/ 23342 h 374038"/>
                <a:gd name="connsiteX4" fmla="*/ 22160 w 503087"/>
                <a:gd name="connsiteY4" fmla="*/ 15 h 374038"/>
                <a:gd name="connsiteX5" fmla="*/ 481299 w 503087"/>
                <a:gd name="connsiteY5" fmla="*/ 15 h 374038"/>
                <a:gd name="connsiteX6" fmla="*/ 503070 w 503087"/>
                <a:gd name="connsiteY6" fmla="*/ 20620 h 374038"/>
                <a:gd name="connsiteX7" fmla="*/ 503070 w 503087"/>
                <a:gd name="connsiteY7" fmla="*/ 351853 h 374038"/>
                <a:gd name="connsiteX8" fmla="*/ 479355 w 503087"/>
                <a:gd name="connsiteY8" fmla="*/ 374013 h 374038"/>
                <a:gd name="connsiteX9" fmla="*/ 249980 w 503087"/>
                <a:gd name="connsiteY9" fmla="*/ 373625 h 37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087" h="374038">
                  <a:moveTo>
                    <a:pt x="249980" y="373625"/>
                  </a:moveTo>
                  <a:cubicBezTo>
                    <a:pt x="174558" y="373625"/>
                    <a:pt x="98748" y="373236"/>
                    <a:pt x="23326" y="374013"/>
                  </a:cubicBezTo>
                  <a:cubicBezTo>
                    <a:pt x="5832" y="374402"/>
                    <a:pt x="0" y="369737"/>
                    <a:pt x="0" y="351465"/>
                  </a:cubicBezTo>
                  <a:cubicBezTo>
                    <a:pt x="778" y="242220"/>
                    <a:pt x="778" y="132586"/>
                    <a:pt x="0" y="23342"/>
                  </a:cubicBezTo>
                  <a:cubicBezTo>
                    <a:pt x="0" y="6624"/>
                    <a:pt x="3110" y="-373"/>
                    <a:pt x="22160" y="15"/>
                  </a:cubicBezTo>
                  <a:cubicBezTo>
                    <a:pt x="174947" y="793"/>
                    <a:pt x="328123" y="793"/>
                    <a:pt x="481299" y="15"/>
                  </a:cubicBezTo>
                  <a:cubicBezTo>
                    <a:pt x="497239" y="15"/>
                    <a:pt x="503459" y="3514"/>
                    <a:pt x="503070" y="20620"/>
                  </a:cubicBezTo>
                  <a:cubicBezTo>
                    <a:pt x="502293" y="131031"/>
                    <a:pt x="502293" y="241442"/>
                    <a:pt x="503070" y="351853"/>
                  </a:cubicBezTo>
                  <a:cubicBezTo>
                    <a:pt x="503070" y="370514"/>
                    <a:pt x="496461" y="374402"/>
                    <a:pt x="479355" y="374013"/>
                  </a:cubicBezTo>
                  <a:cubicBezTo>
                    <a:pt x="403156" y="373236"/>
                    <a:pt x="326568" y="373625"/>
                    <a:pt x="249980" y="373625"/>
                  </a:cubicBezTo>
                  <a:close/>
                </a:path>
              </a:pathLst>
            </a:custGeom>
            <a:solidFill>
              <a:srgbClr val="B9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8B0C7F-E5CD-4E07-8E2B-C2B136F685FC}"/>
                </a:ext>
              </a:extLst>
            </p:cNvPr>
            <p:cNvSpPr/>
            <p:nvPr/>
          </p:nvSpPr>
          <p:spPr>
            <a:xfrm>
              <a:off x="8494807" y="4875420"/>
              <a:ext cx="296639" cy="295091"/>
            </a:xfrm>
            <a:custGeom>
              <a:avLst/>
              <a:gdLst>
                <a:gd name="connsiteX0" fmla="*/ 146574 w 296639"/>
                <a:gd name="connsiteY0" fmla="*/ 295084 h 295091"/>
                <a:gd name="connsiteX1" fmla="*/ 7 w 296639"/>
                <a:gd name="connsiteY1" fmla="*/ 144630 h 295091"/>
                <a:gd name="connsiteX2" fmla="*/ 149295 w 296639"/>
                <a:gd name="connsiteY2" fmla="*/ 7 h 295091"/>
                <a:gd name="connsiteX3" fmla="*/ 296640 w 296639"/>
                <a:gd name="connsiteY3" fmla="*/ 147351 h 295091"/>
                <a:gd name="connsiteX4" fmla="*/ 146574 w 296639"/>
                <a:gd name="connsiteY4" fmla="*/ 295084 h 29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39" h="295091">
                  <a:moveTo>
                    <a:pt x="146574" y="295084"/>
                  </a:moveTo>
                  <a:cubicBezTo>
                    <a:pt x="63377" y="294307"/>
                    <a:pt x="-770" y="228605"/>
                    <a:pt x="7" y="144630"/>
                  </a:cubicBezTo>
                  <a:cubicBezTo>
                    <a:pt x="785" y="62988"/>
                    <a:pt x="66876" y="-771"/>
                    <a:pt x="149295" y="7"/>
                  </a:cubicBezTo>
                  <a:cubicBezTo>
                    <a:pt x="230937" y="396"/>
                    <a:pt x="296640" y="66098"/>
                    <a:pt x="296640" y="147351"/>
                  </a:cubicBezTo>
                  <a:cubicBezTo>
                    <a:pt x="296640" y="229771"/>
                    <a:pt x="229771" y="295862"/>
                    <a:pt x="146574" y="295084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27AD01-CE81-4682-BCC8-C79B600AF1FA}"/>
                </a:ext>
              </a:extLst>
            </p:cNvPr>
            <p:cNvSpPr/>
            <p:nvPr/>
          </p:nvSpPr>
          <p:spPr>
            <a:xfrm>
              <a:off x="8093212" y="4875427"/>
              <a:ext cx="296640" cy="295092"/>
            </a:xfrm>
            <a:custGeom>
              <a:avLst/>
              <a:gdLst>
                <a:gd name="connsiteX0" fmla="*/ 2 w 296640"/>
                <a:gd name="connsiteY0" fmla="*/ 146567 h 295092"/>
                <a:gd name="connsiteX1" fmla="*/ 147346 w 296640"/>
                <a:gd name="connsiteY1" fmla="*/ 0 h 295092"/>
                <a:gd name="connsiteX2" fmla="*/ 296634 w 296640"/>
                <a:gd name="connsiteY2" fmla="*/ 148511 h 295092"/>
                <a:gd name="connsiteX3" fmla="*/ 145402 w 296640"/>
                <a:gd name="connsiteY3" fmla="*/ 295077 h 295092"/>
                <a:gd name="connsiteX4" fmla="*/ 2 w 296640"/>
                <a:gd name="connsiteY4" fmla="*/ 146567 h 2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40" h="295092">
                  <a:moveTo>
                    <a:pt x="2" y="146567"/>
                  </a:moveTo>
                  <a:cubicBezTo>
                    <a:pt x="390" y="64147"/>
                    <a:pt x="64926" y="0"/>
                    <a:pt x="147346" y="0"/>
                  </a:cubicBezTo>
                  <a:cubicBezTo>
                    <a:pt x="230543" y="0"/>
                    <a:pt x="297412" y="66480"/>
                    <a:pt x="296634" y="148511"/>
                  </a:cubicBezTo>
                  <a:cubicBezTo>
                    <a:pt x="295857" y="230930"/>
                    <a:pt x="228599" y="296244"/>
                    <a:pt x="145402" y="295077"/>
                  </a:cubicBezTo>
                  <a:cubicBezTo>
                    <a:pt x="63371" y="294300"/>
                    <a:pt x="-387" y="228986"/>
                    <a:pt x="2" y="146567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CD7524C-AAE7-4F6E-915C-AEB57E2D29D3}"/>
                </a:ext>
              </a:extLst>
            </p:cNvPr>
            <p:cNvSpPr/>
            <p:nvPr/>
          </p:nvSpPr>
          <p:spPr>
            <a:xfrm>
              <a:off x="8906910" y="4875427"/>
              <a:ext cx="296641" cy="295092"/>
            </a:xfrm>
            <a:custGeom>
              <a:avLst/>
              <a:gdLst>
                <a:gd name="connsiteX0" fmla="*/ 2 w 296641"/>
                <a:gd name="connsiteY0" fmla="*/ 146567 h 295092"/>
                <a:gd name="connsiteX1" fmla="*/ 147346 w 296641"/>
                <a:gd name="connsiteY1" fmla="*/ 0 h 295092"/>
                <a:gd name="connsiteX2" fmla="*/ 296635 w 296641"/>
                <a:gd name="connsiteY2" fmla="*/ 148511 h 295092"/>
                <a:gd name="connsiteX3" fmla="*/ 145402 w 296641"/>
                <a:gd name="connsiteY3" fmla="*/ 295077 h 295092"/>
                <a:gd name="connsiteX4" fmla="*/ 2 w 296641"/>
                <a:gd name="connsiteY4" fmla="*/ 146567 h 29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641" h="295092">
                  <a:moveTo>
                    <a:pt x="2" y="146567"/>
                  </a:moveTo>
                  <a:cubicBezTo>
                    <a:pt x="391" y="64147"/>
                    <a:pt x="64927" y="0"/>
                    <a:pt x="147346" y="0"/>
                  </a:cubicBezTo>
                  <a:cubicBezTo>
                    <a:pt x="230543" y="0"/>
                    <a:pt x="297412" y="66480"/>
                    <a:pt x="296635" y="148511"/>
                  </a:cubicBezTo>
                  <a:cubicBezTo>
                    <a:pt x="295857" y="230930"/>
                    <a:pt x="228600" y="296244"/>
                    <a:pt x="145402" y="295077"/>
                  </a:cubicBezTo>
                  <a:cubicBezTo>
                    <a:pt x="63372" y="294300"/>
                    <a:pt x="-387" y="228986"/>
                    <a:pt x="2" y="146567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A6907D-E456-4DD4-9B7A-93F5474CCF90}"/>
                </a:ext>
              </a:extLst>
            </p:cNvPr>
            <p:cNvSpPr/>
            <p:nvPr/>
          </p:nvSpPr>
          <p:spPr>
            <a:xfrm>
              <a:off x="7844772" y="4169030"/>
              <a:ext cx="2957061" cy="309850"/>
            </a:xfrm>
            <a:custGeom>
              <a:avLst/>
              <a:gdLst>
                <a:gd name="connsiteX0" fmla="*/ 1478515 w 2957061"/>
                <a:gd name="connsiteY0" fmla="*/ 778 h 309850"/>
                <a:gd name="connsiteX1" fmla="*/ 2922022 w 2957061"/>
                <a:gd name="connsiteY1" fmla="*/ 0 h 309850"/>
                <a:gd name="connsiteX2" fmla="*/ 2957012 w 2957061"/>
                <a:gd name="connsiteY2" fmla="*/ 34601 h 309850"/>
                <a:gd name="connsiteX3" fmla="*/ 2956623 w 2957061"/>
                <a:gd name="connsiteY3" fmla="*/ 281470 h 309850"/>
                <a:gd name="connsiteX4" fmla="*/ 2930187 w 2957061"/>
                <a:gd name="connsiteY4" fmla="*/ 309851 h 309850"/>
                <a:gd name="connsiteX5" fmla="*/ 26064 w 2957061"/>
                <a:gd name="connsiteY5" fmla="*/ 309851 h 309850"/>
                <a:gd name="connsiteX6" fmla="*/ 17 w 2957061"/>
                <a:gd name="connsiteY6" fmla="*/ 284192 h 309850"/>
                <a:gd name="connsiteX7" fmla="*/ 17 w 2957061"/>
                <a:gd name="connsiteY7" fmla="*/ 28769 h 309850"/>
                <a:gd name="connsiteX8" fmla="*/ 29563 w 2957061"/>
                <a:gd name="connsiteY8" fmla="*/ 389 h 309850"/>
                <a:gd name="connsiteX9" fmla="*/ 1478515 w 2957061"/>
                <a:gd name="connsiteY9" fmla="*/ 778 h 309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57061" h="309850">
                  <a:moveTo>
                    <a:pt x="1478515" y="778"/>
                  </a:moveTo>
                  <a:cubicBezTo>
                    <a:pt x="1959813" y="778"/>
                    <a:pt x="2440724" y="1166"/>
                    <a:pt x="2922022" y="0"/>
                  </a:cubicBezTo>
                  <a:cubicBezTo>
                    <a:pt x="2949625" y="0"/>
                    <a:pt x="2957790" y="6220"/>
                    <a:pt x="2957012" y="34601"/>
                  </a:cubicBezTo>
                  <a:cubicBezTo>
                    <a:pt x="2955068" y="117020"/>
                    <a:pt x="2955846" y="199051"/>
                    <a:pt x="2956623" y="281470"/>
                  </a:cubicBezTo>
                  <a:cubicBezTo>
                    <a:pt x="2957012" y="302075"/>
                    <a:pt x="2953124" y="309851"/>
                    <a:pt x="2930187" y="309851"/>
                  </a:cubicBezTo>
                  <a:cubicBezTo>
                    <a:pt x="1962146" y="309073"/>
                    <a:pt x="994105" y="309073"/>
                    <a:pt x="26064" y="309851"/>
                  </a:cubicBezTo>
                  <a:cubicBezTo>
                    <a:pt x="5849" y="309851"/>
                    <a:pt x="-372" y="304797"/>
                    <a:pt x="17" y="284192"/>
                  </a:cubicBezTo>
                  <a:cubicBezTo>
                    <a:pt x="1183" y="199051"/>
                    <a:pt x="1572" y="113910"/>
                    <a:pt x="17" y="28769"/>
                  </a:cubicBezTo>
                  <a:cubicBezTo>
                    <a:pt x="-372" y="4665"/>
                    <a:pt x="7792" y="389"/>
                    <a:pt x="29563" y="389"/>
                  </a:cubicBezTo>
                  <a:cubicBezTo>
                    <a:pt x="512418" y="778"/>
                    <a:pt x="995272" y="778"/>
                    <a:pt x="1478515" y="778"/>
                  </a:cubicBezTo>
                  <a:close/>
                </a:path>
              </a:pathLst>
            </a:custGeom>
            <a:solidFill>
              <a:srgbClr val="BA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6BD9C-296E-4AE3-AA0A-BD9E95BA9B9A}"/>
                </a:ext>
              </a:extLst>
            </p:cNvPr>
            <p:cNvSpPr/>
            <p:nvPr/>
          </p:nvSpPr>
          <p:spPr>
            <a:xfrm>
              <a:off x="7146556" y="3557763"/>
              <a:ext cx="64924" cy="7166"/>
            </a:xfrm>
            <a:custGeom>
              <a:avLst/>
              <a:gdLst>
                <a:gd name="connsiteX0" fmla="*/ 64925 w 64924"/>
                <a:gd name="connsiteY0" fmla="*/ 5950 h 7166"/>
                <a:gd name="connsiteX1" fmla="*/ 0 w 64924"/>
                <a:gd name="connsiteY1" fmla="*/ 1674 h 7166"/>
                <a:gd name="connsiteX2" fmla="*/ 64925 w 64924"/>
                <a:gd name="connsiteY2" fmla="*/ 5950 h 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924" h="7166">
                  <a:moveTo>
                    <a:pt x="64925" y="5950"/>
                  </a:moveTo>
                  <a:cubicBezTo>
                    <a:pt x="43154" y="5950"/>
                    <a:pt x="21382" y="10615"/>
                    <a:pt x="0" y="1674"/>
                  </a:cubicBezTo>
                  <a:cubicBezTo>
                    <a:pt x="21771" y="1674"/>
                    <a:pt x="43931" y="-4158"/>
                    <a:pt x="64925" y="5950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EE302C1-73AF-482B-A287-8B5A1AF14FA2}"/>
                </a:ext>
              </a:extLst>
            </p:cNvPr>
            <p:cNvSpPr/>
            <p:nvPr/>
          </p:nvSpPr>
          <p:spPr>
            <a:xfrm>
              <a:off x="5565794" y="4081150"/>
              <a:ext cx="1111528" cy="737127"/>
            </a:xfrm>
            <a:custGeom>
              <a:avLst/>
              <a:gdLst>
                <a:gd name="connsiteX0" fmla="*/ 555960 w 1111528"/>
                <a:gd name="connsiteY0" fmla="*/ 736739 h 737127"/>
                <a:gd name="connsiteX1" fmla="*/ 27231 w 1111528"/>
                <a:gd name="connsiteY1" fmla="*/ 737127 h 737127"/>
                <a:gd name="connsiteX2" fmla="*/ 17 w 1111528"/>
                <a:gd name="connsiteY2" fmla="*/ 709913 h 737127"/>
                <a:gd name="connsiteX3" fmla="*/ 17 w 1111528"/>
                <a:gd name="connsiteY3" fmla="*/ 27231 h 737127"/>
                <a:gd name="connsiteX4" fmla="*/ 26842 w 1111528"/>
                <a:gd name="connsiteY4" fmla="*/ 17 h 737127"/>
                <a:gd name="connsiteX5" fmla="*/ 901189 w 1111528"/>
                <a:gd name="connsiteY5" fmla="*/ 17 h 737127"/>
                <a:gd name="connsiteX6" fmla="*/ 936567 w 1111528"/>
                <a:gd name="connsiteY6" fmla="*/ 21788 h 737127"/>
                <a:gd name="connsiteX7" fmla="*/ 1099851 w 1111528"/>
                <a:gd name="connsiteY7" fmla="*/ 325418 h 737127"/>
                <a:gd name="connsiteX8" fmla="*/ 1111125 w 1111528"/>
                <a:gd name="connsiteY8" fmla="*/ 363518 h 737127"/>
                <a:gd name="connsiteX9" fmla="*/ 1111514 w 1111528"/>
                <a:gd name="connsiteY9" fmla="*/ 712246 h 737127"/>
                <a:gd name="connsiteX10" fmla="*/ 1084689 w 1111528"/>
                <a:gd name="connsiteY10" fmla="*/ 737127 h 737127"/>
                <a:gd name="connsiteX11" fmla="*/ 555960 w 1111528"/>
                <a:gd name="connsiteY11" fmla="*/ 736739 h 73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11528" h="737127">
                  <a:moveTo>
                    <a:pt x="555960" y="736739"/>
                  </a:moveTo>
                  <a:cubicBezTo>
                    <a:pt x="379847" y="736739"/>
                    <a:pt x="203344" y="736350"/>
                    <a:pt x="27231" y="737127"/>
                  </a:cubicBezTo>
                  <a:cubicBezTo>
                    <a:pt x="5849" y="737127"/>
                    <a:pt x="-372" y="732073"/>
                    <a:pt x="17" y="709913"/>
                  </a:cubicBezTo>
                  <a:cubicBezTo>
                    <a:pt x="795" y="482482"/>
                    <a:pt x="795" y="254662"/>
                    <a:pt x="17" y="27231"/>
                  </a:cubicBezTo>
                  <a:cubicBezTo>
                    <a:pt x="17" y="5849"/>
                    <a:pt x="4293" y="-372"/>
                    <a:pt x="26842" y="17"/>
                  </a:cubicBezTo>
                  <a:cubicBezTo>
                    <a:pt x="318421" y="794"/>
                    <a:pt x="609610" y="794"/>
                    <a:pt x="901189" y="17"/>
                  </a:cubicBezTo>
                  <a:cubicBezTo>
                    <a:pt x="919461" y="17"/>
                    <a:pt x="928403" y="5849"/>
                    <a:pt x="936567" y="21788"/>
                  </a:cubicBezTo>
                  <a:cubicBezTo>
                    <a:pt x="990606" y="123257"/>
                    <a:pt x="1045034" y="224338"/>
                    <a:pt x="1099851" y="325418"/>
                  </a:cubicBezTo>
                  <a:cubicBezTo>
                    <a:pt x="1106460" y="337470"/>
                    <a:pt x="1111125" y="349134"/>
                    <a:pt x="1111125" y="363518"/>
                  </a:cubicBezTo>
                  <a:cubicBezTo>
                    <a:pt x="1110737" y="479761"/>
                    <a:pt x="1110348" y="596003"/>
                    <a:pt x="1111514" y="712246"/>
                  </a:cubicBezTo>
                  <a:cubicBezTo>
                    <a:pt x="1111903" y="734017"/>
                    <a:pt x="1104128" y="737127"/>
                    <a:pt x="1084689" y="737127"/>
                  </a:cubicBezTo>
                  <a:cubicBezTo>
                    <a:pt x="908576" y="736350"/>
                    <a:pt x="732462" y="736739"/>
                    <a:pt x="555960" y="736739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ACC9DA-BD04-4E2F-B87F-B2153EC2872E}"/>
                </a:ext>
              </a:extLst>
            </p:cNvPr>
            <p:cNvSpPr/>
            <p:nvPr/>
          </p:nvSpPr>
          <p:spPr>
            <a:xfrm>
              <a:off x="6466512" y="4959693"/>
              <a:ext cx="185280" cy="58024"/>
            </a:xfrm>
            <a:custGeom>
              <a:avLst/>
              <a:gdLst>
                <a:gd name="connsiteX0" fmla="*/ 92222 w 185280"/>
                <a:gd name="connsiteY0" fmla="*/ 58024 h 58024"/>
                <a:gd name="connsiteX1" fmla="*/ 31573 w 185280"/>
                <a:gd name="connsiteY1" fmla="*/ 58024 h 58024"/>
                <a:gd name="connsiteX2" fmla="*/ 83 w 185280"/>
                <a:gd name="connsiteY2" fmla="*/ 31588 h 58024"/>
                <a:gd name="connsiteX3" fmla="*/ 27685 w 185280"/>
                <a:gd name="connsiteY3" fmla="*/ 875 h 58024"/>
                <a:gd name="connsiteX4" fmla="*/ 157924 w 185280"/>
                <a:gd name="connsiteY4" fmla="*/ 875 h 58024"/>
                <a:gd name="connsiteX5" fmla="*/ 185138 w 185280"/>
                <a:gd name="connsiteY5" fmla="*/ 31588 h 58024"/>
                <a:gd name="connsiteX6" fmla="*/ 155980 w 185280"/>
                <a:gd name="connsiteY6" fmla="*/ 57635 h 58024"/>
                <a:gd name="connsiteX7" fmla="*/ 92222 w 185280"/>
                <a:gd name="connsiteY7" fmla="*/ 58024 h 5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5280" h="58024">
                  <a:moveTo>
                    <a:pt x="92222" y="58024"/>
                  </a:moveTo>
                  <a:cubicBezTo>
                    <a:pt x="72005" y="58024"/>
                    <a:pt x="51789" y="58024"/>
                    <a:pt x="31573" y="58024"/>
                  </a:cubicBezTo>
                  <a:cubicBezTo>
                    <a:pt x="13301" y="58024"/>
                    <a:pt x="1638" y="50249"/>
                    <a:pt x="83" y="31588"/>
                  </a:cubicBezTo>
                  <a:cubicBezTo>
                    <a:pt x="-1084" y="12927"/>
                    <a:pt x="10191" y="1652"/>
                    <a:pt x="27685" y="875"/>
                  </a:cubicBezTo>
                  <a:cubicBezTo>
                    <a:pt x="71228" y="-292"/>
                    <a:pt x="114382" y="-292"/>
                    <a:pt x="157924" y="875"/>
                  </a:cubicBezTo>
                  <a:cubicBezTo>
                    <a:pt x="175418" y="1263"/>
                    <a:pt x="186693" y="13704"/>
                    <a:pt x="185138" y="31588"/>
                  </a:cubicBezTo>
                  <a:cubicBezTo>
                    <a:pt x="183583" y="47527"/>
                    <a:pt x="173086" y="57635"/>
                    <a:pt x="155980" y="57635"/>
                  </a:cubicBezTo>
                  <a:cubicBezTo>
                    <a:pt x="134986" y="58024"/>
                    <a:pt x="113604" y="58024"/>
                    <a:pt x="92222" y="58024"/>
                  </a:cubicBezTo>
                  <a:close/>
                </a:path>
              </a:pathLst>
            </a:custGeom>
            <a:solidFill>
              <a:srgbClr val="C3C3C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FAD9ECF-4F99-46D0-AF85-B3CC64CF7092}"/>
                </a:ext>
              </a:extLst>
            </p:cNvPr>
            <p:cNvSpPr/>
            <p:nvPr/>
          </p:nvSpPr>
          <p:spPr>
            <a:xfrm>
              <a:off x="4464033" y="4081008"/>
              <a:ext cx="870459" cy="733143"/>
            </a:xfrm>
            <a:custGeom>
              <a:avLst/>
              <a:gdLst>
                <a:gd name="connsiteX0" fmla="*/ 0 w 870459"/>
                <a:gd name="connsiteY0" fmla="*/ 721330 h 733143"/>
                <a:gd name="connsiteX1" fmla="*/ 168727 w 870459"/>
                <a:gd name="connsiteY1" fmla="*/ 322062 h 733143"/>
                <a:gd name="connsiteX2" fmla="*/ 297021 w 870459"/>
                <a:gd name="connsiteY2" fmla="*/ 21542 h 733143"/>
                <a:gd name="connsiteX3" fmla="*/ 325790 w 870459"/>
                <a:gd name="connsiteY3" fmla="*/ 159 h 733143"/>
                <a:gd name="connsiteX4" fmla="*/ 853353 w 870459"/>
                <a:gd name="connsiteY4" fmla="*/ 937 h 733143"/>
                <a:gd name="connsiteX5" fmla="*/ 870459 w 870459"/>
                <a:gd name="connsiteY5" fmla="*/ 6380 h 733143"/>
                <a:gd name="connsiteX6" fmla="*/ 867738 w 870459"/>
                <a:gd name="connsiteY6" fmla="*/ 37870 h 733143"/>
                <a:gd name="connsiteX7" fmla="*/ 867738 w 870459"/>
                <a:gd name="connsiteY7" fmla="*/ 699170 h 733143"/>
                <a:gd name="connsiteX8" fmla="*/ 833526 w 870459"/>
                <a:gd name="connsiteY8" fmla="*/ 732605 h 733143"/>
                <a:gd name="connsiteX9" fmla="*/ 33046 w 870459"/>
                <a:gd name="connsiteY9" fmla="*/ 732605 h 733143"/>
                <a:gd name="connsiteX10" fmla="*/ 0 w 870459"/>
                <a:gd name="connsiteY10" fmla="*/ 721330 h 733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0459" h="733143">
                  <a:moveTo>
                    <a:pt x="0" y="721330"/>
                  </a:moveTo>
                  <a:cubicBezTo>
                    <a:pt x="56372" y="588370"/>
                    <a:pt x="112355" y="455022"/>
                    <a:pt x="168727" y="322062"/>
                  </a:cubicBezTo>
                  <a:cubicBezTo>
                    <a:pt x="211103" y="221759"/>
                    <a:pt x="254645" y="121845"/>
                    <a:pt x="297021" y="21542"/>
                  </a:cubicBezTo>
                  <a:cubicBezTo>
                    <a:pt x="302853" y="7935"/>
                    <a:pt x="308296" y="159"/>
                    <a:pt x="325790" y="159"/>
                  </a:cubicBezTo>
                  <a:cubicBezTo>
                    <a:pt x="501515" y="937"/>
                    <a:pt x="677629" y="548"/>
                    <a:pt x="853353" y="937"/>
                  </a:cubicBezTo>
                  <a:cubicBezTo>
                    <a:pt x="859185" y="937"/>
                    <a:pt x="867349" y="-3339"/>
                    <a:pt x="870459" y="6380"/>
                  </a:cubicBezTo>
                  <a:cubicBezTo>
                    <a:pt x="865016" y="16488"/>
                    <a:pt x="867738" y="27373"/>
                    <a:pt x="867738" y="37870"/>
                  </a:cubicBezTo>
                  <a:cubicBezTo>
                    <a:pt x="867738" y="258304"/>
                    <a:pt x="867738" y="478737"/>
                    <a:pt x="867738" y="699170"/>
                  </a:cubicBezTo>
                  <a:cubicBezTo>
                    <a:pt x="867738" y="732216"/>
                    <a:pt x="867738" y="732605"/>
                    <a:pt x="833526" y="732605"/>
                  </a:cubicBezTo>
                  <a:cubicBezTo>
                    <a:pt x="566829" y="732605"/>
                    <a:pt x="299743" y="732605"/>
                    <a:pt x="33046" y="732605"/>
                  </a:cubicBezTo>
                  <a:cubicBezTo>
                    <a:pt x="20994" y="732605"/>
                    <a:pt x="6998" y="736881"/>
                    <a:pt x="0" y="721330"/>
                  </a:cubicBezTo>
                  <a:close/>
                </a:path>
              </a:pathLst>
            </a:custGeom>
            <a:solidFill>
              <a:srgbClr val="D5D5D5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0791D4F-1145-455C-9DCB-301099ACB63B}"/>
                </a:ext>
              </a:extLst>
            </p:cNvPr>
            <p:cNvSpPr/>
            <p:nvPr/>
          </p:nvSpPr>
          <p:spPr>
            <a:xfrm>
              <a:off x="4459215" y="4087388"/>
              <a:ext cx="876831" cy="730584"/>
            </a:xfrm>
            <a:custGeom>
              <a:avLst/>
              <a:gdLst>
                <a:gd name="connsiteX0" fmla="*/ 4818 w 876831"/>
                <a:gd name="connsiteY0" fmla="*/ 714950 h 730584"/>
                <a:gd name="connsiteX1" fmla="*/ 38641 w 876831"/>
                <a:gd name="connsiteY1" fmla="*/ 720393 h 730584"/>
                <a:gd name="connsiteX2" fmla="*/ 837177 w 876831"/>
                <a:gd name="connsiteY2" fmla="*/ 721171 h 730584"/>
                <a:gd name="connsiteX3" fmla="*/ 870223 w 876831"/>
                <a:gd name="connsiteY3" fmla="*/ 686570 h 730584"/>
                <a:gd name="connsiteX4" fmla="*/ 869834 w 876831"/>
                <a:gd name="connsiteY4" fmla="*/ 33046 h 730584"/>
                <a:gd name="connsiteX5" fmla="*/ 875277 w 876831"/>
                <a:gd name="connsiteY5" fmla="*/ 0 h 730584"/>
                <a:gd name="connsiteX6" fmla="*/ 876443 w 876831"/>
                <a:gd name="connsiteY6" fmla="*/ 374387 h 730584"/>
                <a:gd name="connsiteX7" fmla="*/ 876832 w 876831"/>
                <a:gd name="connsiteY7" fmla="*/ 705231 h 730584"/>
                <a:gd name="connsiteX8" fmla="*/ 853894 w 876831"/>
                <a:gd name="connsiteY8" fmla="*/ 730501 h 730584"/>
                <a:gd name="connsiteX9" fmla="*/ 18425 w 876831"/>
                <a:gd name="connsiteY9" fmla="*/ 729724 h 730584"/>
                <a:gd name="connsiteX10" fmla="*/ 4818 w 876831"/>
                <a:gd name="connsiteY10" fmla="*/ 714950 h 73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831" h="730584">
                  <a:moveTo>
                    <a:pt x="4818" y="714950"/>
                  </a:moveTo>
                  <a:cubicBezTo>
                    <a:pt x="15315" y="721948"/>
                    <a:pt x="26978" y="720393"/>
                    <a:pt x="38641" y="720393"/>
                  </a:cubicBezTo>
                  <a:cubicBezTo>
                    <a:pt x="304949" y="720393"/>
                    <a:pt x="570869" y="720004"/>
                    <a:pt x="837177" y="721171"/>
                  </a:cubicBezTo>
                  <a:cubicBezTo>
                    <a:pt x="865557" y="721171"/>
                    <a:pt x="870223" y="711840"/>
                    <a:pt x="870223" y="686570"/>
                  </a:cubicBezTo>
                  <a:cubicBezTo>
                    <a:pt x="869445" y="468858"/>
                    <a:pt x="869834" y="251146"/>
                    <a:pt x="869834" y="33046"/>
                  </a:cubicBezTo>
                  <a:cubicBezTo>
                    <a:pt x="869834" y="22160"/>
                    <a:pt x="865169" y="9719"/>
                    <a:pt x="875277" y="0"/>
                  </a:cubicBezTo>
                  <a:cubicBezTo>
                    <a:pt x="875665" y="124796"/>
                    <a:pt x="876054" y="249591"/>
                    <a:pt x="876443" y="374387"/>
                  </a:cubicBezTo>
                  <a:cubicBezTo>
                    <a:pt x="876443" y="484798"/>
                    <a:pt x="876054" y="594820"/>
                    <a:pt x="876832" y="705231"/>
                  </a:cubicBezTo>
                  <a:cubicBezTo>
                    <a:pt x="876832" y="722726"/>
                    <a:pt x="874888" y="730501"/>
                    <a:pt x="853894" y="730501"/>
                  </a:cubicBezTo>
                  <a:cubicBezTo>
                    <a:pt x="575534" y="729724"/>
                    <a:pt x="296785" y="730112"/>
                    <a:pt x="18425" y="729724"/>
                  </a:cubicBezTo>
                  <a:cubicBezTo>
                    <a:pt x="9872" y="729724"/>
                    <a:pt x="-8789" y="735944"/>
                    <a:pt x="4818" y="714950"/>
                  </a:cubicBezTo>
                  <a:close/>
                </a:path>
              </a:pathLst>
            </a:custGeom>
            <a:solidFill>
              <a:srgbClr val="D6F2F2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78CBD4-75FF-4B38-B7AE-5182FECB0507}"/>
                </a:ext>
              </a:extLst>
            </p:cNvPr>
            <p:cNvSpPr/>
            <p:nvPr/>
          </p:nvSpPr>
          <p:spPr>
            <a:xfrm>
              <a:off x="4983424" y="4970287"/>
              <a:ext cx="246884" cy="57926"/>
            </a:xfrm>
            <a:custGeom>
              <a:avLst/>
              <a:gdLst>
                <a:gd name="connsiteX0" fmla="*/ 121693 w 246884"/>
                <a:gd name="connsiteY0" fmla="*/ 57927 h 57926"/>
                <a:gd name="connsiteX1" fmla="*/ 34997 w 246884"/>
                <a:gd name="connsiteY1" fmla="*/ 57927 h 57926"/>
                <a:gd name="connsiteX2" fmla="*/ 7 w 246884"/>
                <a:gd name="connsiteY2" fmla="*/ 28769 h 57926"/>
                <a:gd name="connsiteX3" fmla="*/ 35386 w 246884"/>
                <a:gd name="connsiteY3" fmla="*/ 0 h 57926"/>
                <a:gd name="connsiteX4" fmla="*/ 211888 w 246884"/>
                <a:gd name="connsiteY4" fmla="*/ 0 h 57926"/>
                <a:gd name="connsiteX5" fmla="*/ 246877 w 246884"/>
                <a:gd name="connsiteY5" fmla="*/ 28769 h 57926"/>
                <a:gd name="connsiteX6" fmla="*/ 211499 w 246884"/>
                <a:gd name="connsiteY6" fmla="*/ 57538 h 57926"/>
                <a:gd name="connsiteX7" fmla="*/ 121693 w 246884"/>
                <a:gd name="connsiteY7" fmla="*/ 57927 h 57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6884" h="57926">
                  <a:moveTo>
                    <a:pt x="121693" y="57927"/>
                  </a:moveTo>
                  <a:cubicBezTo>
                    <a:pt x="92924" y="57927"/>
                    <a:pt x="63766" y="57538"/>
                    <a:pt x="34997" y="57927"/>
                  </a:cubicBezTo>
                  <a:cubicBezTo>
                    <a:pt x="14781" y="57927"/>
                    <a:pt x="-381" y="49763"/>
                    <a:pt x="7" y="28769"/>
                  </a:cubicBezTo>
                  <a:cubicBezTo>
                    <a:pt x="7" y="7387"/>
                    <a:pt x="15169" y="0"/>
                    <a:pt x="35386" y="0"/>
                  </a:cubicBezTo>
                  <a:cubicBezTo>
                    <a:pt x="94090" y="389"/>
                    <a:pt x="153183" y="389"/>
                    <a:pt x="211888" y="0"/>
                  </a:cubicBezTo>
                  <a:cubicBezTo>
                    <a:pt x="231715" y="0"/>
                    <a:pt x="247266" y="6609"/>
                    <a:pt x="246877" y="28769"/>
                  </a:cubicBezTo>
                  <a:cubicBezTo>
                    <a:pt x="246488" y="50929"/>
                    <a:pt x="231326" y="57927"/>
                    <a:pt x="211499" y="57538"/>
                  </a:cubicBezTo>
                  <a:cubicBezTo>
                    <a:pt x="181564" y="57927"/>
                    <a:pt x="151628" y="57927"/>
                    <a:pt x="121693" y="57927"/>
                  </a:cubicBezTo>
                  <a:close/>
                </a:path>
              </a:pathLst>
            </a:custGeom>
            <a:solidFill>
              <a:srgbClr val="C3C3C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17AC1F-9C16-41FE-A35E-BB1DAF877D96}"/>
                </a:ext>
              </a:extLst>
            </p:cNvPr>
            <p:cNvSpPr/>
            <p:nvPr/>
          </p:nvSpPr>
          <p:spPr>
            <a:xfrm>
              <a:off x="7390315" y="4975730"/>
              <a:ext cx="280311" cy="280692"/>
            </a:xfrm>
            <a:custGeom>
              <a:avLst/>
              <a:gdLst>
                <a:gd name="connsiteX0" fmla="*/ 140735 w 280311"/>
                <a:gd name="connsiteY0" fmla="*/ 280693 h 280692"/>
                <a:gd name="connsiteX1" fmla="*/ 0 w 280311"/>
                <a:gd name="connsiteY1" fmla="*/ 140346 h 280692"/>
                <a:gd name="connsiteX2" fmla="*/ 140735 w 280311"/>
                <a:gd name="connsiteY2" fmla="*/ 0 h 280692"/>
                <a:gd name="connsiteX3" fmla="*/ 280304 w 280311"/>
                <a:gd name="connsiteY3" fmla="*/ 139180 h 280692"/>
                <a:gd name="connsiteX4" fmla="*/ 140735 w 280311"/>
                <a:gd name="connsiteY4" fmla="*/ 280693 h 28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280692">
                  <a:moveTo>
                    <a:pt x="140735" y="280693"/>
                  </a:moveTo>
                  <a:cubicBezTo>
                    <a:pt x="59482" y="280693"/>
                    <a:pt x="0" y="221600"/>
                    <a:pt x="0" y="140346"/>
                  </a:cubicBezTo>
                  <a:cubicBezTo>
                    <a:pt x="0" y="59093"/>
                    <a:pt x="59093" y="0"/>
                    <a:pt x="140735" y="0"/>
                  </a:cubicBezTo>
                  <a:cubicBezTo>
                    <a:pt x="220045" y="0"/>
                    <a:pt x="280304" y="59871"/>
                    <a:pt x="280304" y="139180"/>
                  </a:cubicBezTo>
                  <a:cubicBezTo>
                    <a:pt x="281082" y="220822"/>
                    <a:pt x="221600" y="280693"/>
                    <a:pt x="140735" y="280693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EE6EC33-DCCA-4F75-9B25-A8D42047B5F4}"/>
                </a:ext>
              </a:extLst>
            </p:cNvPr>
            <p:cNvSpPr/>
            <p:nvPr/>
          </p:nvSpPr>
          <p:spPr>
            <a:xfrm>
              <a:off x="10314258" y="5156897"/>
              <a:ext cx="473184" cy="69201"/>
            </a:xfrm>
            <a:custGeom>
              <a:avLst/>
              <a:gdLst>
                <a:gd name="connsiteX0" fmla="*/ 234824 w 473184"/>
                <a:gd name="connsiteY0" fmla="*/ 69201 h 69201"/>
                <a:gd name="connsiteX1" fmla="*/ 72707 w 473184"/>
                <a:gd name="connsiteY1" fmla="*/ 69201 h 69201"/>
                <a:gd name="connsiteX2" fmla="*/ 32663 w 473184"/>
                <a:gd name="connsiteY2" fmla="*/ 63758 h 69201"/>
                <a:gd name="connsiteX3" fmla="*/ 6 w 473184"/>
                <a:gd name="connsiteY3" fmla="*/ 35378 h 69201"/>
                <a:gd name="connsiteX4" fmla="*/ 33829 w 473184"/>
                <a:gd name="connsiteY4" fmla="*/ 5443 h 69201"/>
                <a:gd name="connsiteX5" fmla="*/ 64931 w 473184"/>
                <a:gd name="connsiteY5" fmla="*/ 389 h 69201"/>
                <a:gd name="connsiteX6" fmla="*/ 407050 w 473184"/>
                <a:gd name="connsiteY6" fmla="*/ 0 h 69201"/>
                <a:gd name="connsiteX7" fmla="*/ 454480 w 473184"/>
                <a:gd name="connsiteY7" fmla="*/ 11663 h 69201"/>
                <a:gd name="connsiteX8" fmla="*/ 473141 w 473184"/>
                <a:gd name="connsiteY8" fmla="*/ 34989 h 69201"/>
                <a:gd name="connsiteX9" fmla="*/ 453314 w 473184"/>
                <a:gd name="connsiteY9" fmla="*/ 57927 h 69201"/>
                <a:gd name="connsiteX10" fmla="*/ 400052 w 473184"/>
                <a:gd name="connsiteY10" fmla="*/ 69201 h 69201"/>
                <a:gd name="connsiteX11" fmla="*/ 234824 w 473184"/>
                <a:gd name="connsiteY11" fmla="*/ 69201 h 6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3184" h="69201">
                  <a:moveTo>
                    <a:pt x="234824" y="69201"/>
                  </a:moveTo>
                  <a:cubicBezTo>
                    <a:pt x="180785" y="69201"/>
                    <a:pt x="126746" y="69201"/>
                    <a:pt x="72707" y="69201"/>
                  </a:cubicBezTo>
                  <a:cubicBezTo>
                    <a:pt x="59100" y="69201"/>
                    <a:pt x="45881" y="68035"/>
                    <a:pt x="32663" y="63758"/>
                  </a:cubicBezTo>
                  <a:cubicBezTo>
                    <a:pt x="17890" y="58704"/>
                    <a:pt x="784" y="54039"/>
                    <a:pt x="6" y="35378"/>
                  </a:cubicBezTo>
                  <a:cubicBezTo>
                    <a:pt x="-383" y="14773"/>
                    <a:pt x="17890" y="10108"/>
                    <a:pt x="33829" y="5443"/>
                  </a:cubicBezTo>
                  <a:cubicBezTo>
                    <a:pt x="43937" y="2333"/>
                    <a:pt x="54434" y="389"/>
                    <a:pt x="64931" y="389"/>
                  </a:cubicBezTo>
                  <a:cubicBezTo>
                    <a:pt x="178841" y="0"/>
                    <a:pt x="292751" y="389"/>
                    <a:pt x="407050" y="0"/>
                  </a:cubicBezTo>
                  <a:cubicBezTo>
                    <a:pt x="423767" y="0"/>
                    <a:pt x="439707" y="4277"/>
                    <a:pt x="454480" y="11663"/>
                  </a:cubicBezTo>
                  <a:cubicBezTo>
                    <a:pt x="464199" y="16328"/>
                    <a:pt x="473918" y="22937"/>
                    <a:pt x="473141" y="34989"/>
                  </a:cubicBezTo>
                  <a:cubicBezTo>
                    <a:pt x="472752" y="46653"/>
                    <a:pt x="463033" y="53262"/>
                    <a:pt x="453314" y="57927"/>
                  </a:cubicBezTo>
                  <a:cubicBezTo>
                    <a:pt x="436597" y="66091"/>
                    <a:pt x="418713" y="69201"/>
                    <a:pt x="400052" y="69201"/>
                  </a:cubicBezTo>
                  <a:cubicBezTo>
                    <a:pt x="345235" y="69201"/>
                    <a:pt x="290030" y="69201"/>
                    <a:pt x="234824" y="69201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B643F39-9F4C-4C7F-A3F3-D34556CA7F5A}"/>
                </a:ext>
              </a:extLst>
            </p:cNvPr>
            <p:cNvSpPr/>
            <p:nvPr/>
          </p:nvSpPr>
          <p:spPr>
            <a:xfrm>
              <a:off x="10313435" y="5069910"/>
              <a:ext cx="473979" cy="69492"/>
            </a:xfrm>
            <a:custGeom>
              <a:avLst/>
              <a:gdLst>
                <a:gd name="connsiteX0" fmla="*/ 237202 w 473979"/>
                <a:gd name="connsiteY0" fmla="*/ 69493 h 69492"/>
                <a:gd name="connsiteX1" fmla="*/ 69253 w 473979"/>
                <a:gd name="connsiteY1" fmla="*/ 69493 h 69492"/>
                <a:gd name="connsiteX2" fmla="*/ 14048 w 473979"/>
                <a:gd name="connsiteY2" fmla="*/ 55108 h 69492"/>
                <a:gd name="connsiteX3" fmla="*/ 14825 w 473979"/>
                <a:gd name="connsiteY3" fmla="*/ 14287 h 69492"/>
                <a:gd name="connsiteX4" fmla="*/ 67310 w 473979"/>
                <a:gd name="connsiteY4" fmla="*/ 292 h 69492"/>
                <a:gd name="connsiteX5" fmla="*/ 409039 w 473979"/>
                <a:gd name="connsiteY5" fmla="*/ 292 h 69492"/>
                <a:gd name="connsiteX6" fmla="*/ 461135 w 473979"/>
                <a:gd name="connsiteY6" fmla="*/ 15454 h 69492"/>
                <a:gd name="connsiteX7" fmla="*/ 462301 w 473979"/>
                <a:gd name="connsiteY7" fmla="*/ 52776 h 69492"/>
                <a:gd name="connsiteX8" fmla="*/ 407873 w 473979"/>
                <a:gd name="connsiteY8" fmla="*/ 68715 h 69492"/>
                <a:gd name="connsiteX9" fmla="*/ 237202 w 473979"/>
                <a:gd name="connsiteY9" fmla="*/ 69493 h 69492"/>
                <a:gd name="connsiteX10" fmla="*/ 237202 w 473979"/>
                <a:gd name="connsiteY10" fmla="*/ 69493 h 69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3979" h="69492">
                  <a:moveTo>
                    <a:pt x="237202" y="69493"/>
                  </a:moveTo>
                  <a:cubicBezTo>
                    <a:pt x="181219" y="69493"/>
                    <a:pt x="125236" y="69493"/>
                    <a:pt x="69253" y="69493"/>
                  </a:cubicBezTo>
                  <a:cubicBezTo>
                    <a:pt x="49426" y="69493"/>
                    <a:pt x="30765" y="65994"/>
                    <a:pt x="14048" y="55108"/>
                  </a:cubicBezTo>
                  <a:cubicBezTo>
                    <a:pt x="-5002" y="42668"/>
                    <a:pt x="-4613" y="25562"/>
                    <a:pt x="14825" y="14287"/>
                  </a:cubicBezTo>
                  <a:cubicBezTo>
                    <a:pt x="30765" y="4957"/>
                    <a:pt x="49037" y="680"/>
                    <a:pt x="67310" y="292"/>
                  </a:cubicBezTo>
                  <a:cubicBezTo>
                    <a:pt x="181219" y="-97"/>
                    <a:pt x="295129" y="-97"/>
                    <a:pt x="409039" y="292"/>
                  </a:cubicBezTo>
                  <a:cubicBezTo>
                    <a:pt x="427312" y="292"/>
                    <a:pt x="445584" y="4568"/>
                    <a:pt x="461135" y="15454"/>
                  </a:cubicBezTo>
                  <a:cubicBezTo>
                    <a:pt x="477463" y="27117"/>
                    <a:pt x="478629" y="39946"/>
                    <a:pt x="462301" y="52776"/>
                  </a:cubicBezTo>
                  <a:cubicBezTo>
                    <a:pt x="446362" y="65216"/>
                    <a:pt x="427700" y="69104"/>
                    <a:pt x="407873" y="68715"/>
                  </a:cubicBezTo>
                  <a:cubicBezTo>
                    <a:pt x="351113" y="69493"/>
                    <a:pt x="294352" y="69493"/>
                    <a:pt x="237202" y="69493"/>
                  </a:cubicBezTo>
                  <a:cubicBezTo>
                    <a:pt x="237202" y="69493"/>
                    <a:pt x="237202" y="69493"/>
                    <a:pt x="237202" y="69493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395F23E-21DC-4382-A978-059F687D9DC8}"/>
                </a:ext>
              </a:extLst>
            </p:cNvPr>
            <p:cNvSpPr/>
            <p:nvPr/>
          </p:nvSpPr>
          <p:spPr>
            <a:xfrm>
              <a:off x="10313435" y="4983117"/>
              <a:ext cx="474062" cy="69590"/>
            </a:xfrm>
            <a:custGeom>
              <a:avLst/>
              <a:gdLst>
                <a:gd name="connsiteX0" fmla="*/ 236036 w 474062"/>
                <a:gd name="connsiteY0" fmla="*/ 69590 h 69590"/>
                <a:gd name="connsiteX1" fmla="*/ 64977 w 474062"/>
                <a:gd name="connsiteY1" fmla="*/ 69590 h 69590"/>
                <a:gd name="connsiteX2" fmla="*/ 12882 w 474062"/>
                <a:gd name="connsiteY2" fmla="*/ 54817 h 69590"/>
                <a:gd name="connsiteX3" fmla="*/ 13659 w 474062"/>
                <a:gd name="connsiteY3" fmla="*/ 15551 h 69590"/>
                <a:gd name="connsiteX4" fmla="*/ 74307 w 474062"/>
                <a:gd name="connsiteY4" fmla="*/ 0 h 69590"/>
                <a:gd name="connsiteX5" fmla="*/ 398931 w 474062"/>
                <a:gd name="connsiteY5" fmla="*/ 0 h 69590"/>
                <a:gd name="connsiteX6" fmla="*/ 459969 w 474062"/>
                <a:gd name="connsiteY6" fmla="*/ 15162 h 69590"/>
                <a:gd name="connsiteX7" fmla="*/ 459580 w 474062"/>
                <a:gd name="connsiteY7" fmla="*/ 55983 h 69590"/>
                <a:gd name="connsiteX8" fmla="*/ 407095 w 474062"/>
                <a:gd name="connsiteY8" fmla="*/ 69201 h 69590"/>
                <a:gd name="connsiteX9" fmla="*/ 236036 w 474062"/>
                <a:gd name="connsiteY9" fmla="*/ 69590 h 6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4062" h="69590">
                  <a:moveTo>
                    <a:pt x="236036" y="69590"/>
                  </a:moveTo>
                  <a:cubicBezTo>
                    <a:pt x="178887" y="69590"/>
                    <a:pt x="122126" y="69201"/>
                    <a:pt x="64977" y="69590"/>
                  </a:cubicBezTo>
                  <a:cubicBezTo>
                    <a:pt x="45927" y="69590"/>
                    <a:pt x="28433" y="65702"/>
                    <a:pt x="12882" y="54817"/>
                  </a:cubicBezTo>
                  <a:cubicBezTo>
                    <a:pt x="-4613" y="42765"/>
                    <a:pt x="-4224" y="27214"/>
                    <a:pt x="13659" y="15551"/>
                  </a:cubicBezTo>
                  <a:cubicBezTo>
                    <a:pt x="31931" y="3888"/>
                    <a:pt x="52925" y="0"/>
                    <a:pt x="74307" y="0"/>
                  </a:cubicBezTo>
                  <a:cubicBezTo>
                    <a:pt x="182386" y="0"/>
                    <a:pt x="290464" y="0"/>
                    <a:pt x="398931" y="0"/>
                  </a:cubicBezTo>
                  <a:cubicBezTo>
                    <a:pt x="420314" y="0"/>
                    <a:pt x="441696" y="3499"/>
                    <a:pt x="459969" y="15162"/>
                  </a:cubicBezTo>
                  <a:cubicBezTo>
                    <a:pt x="479018" y="27214"/>
                    <a:pt x="478630" y="44320"/>
                    <a:pt x="459580" y="55983"/>
                  </a:cubicBezTo>
                  <a:cubicBezTo>
                    <a:pt x="443640" y="65702"/>
                    <a:pt x="425757" y="69201"/>
                    <a:pt x="407095" y="69201"/>
                  </a:cubicBezTo>
                  <a:cubicBezTo>
                    <a:pt x="349946" y="69590"/>
                    <a:pt x="293186" y="69590"/>
                    <a:pt x="236036" y="69590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75061F-57E6-4C47-B407-54494FE2B84B}"/>
                </a:ext>
              </a:extLst>
            </p:cNvPr>
            <p:cNvSpPr/>
            <p:nvPr/>
          </p:nvSpPr>
          <p:spPr>
            <a:xfrm>
              <a:off x="8552730" y="4931774"/>
              <a:ext cx="180801" cy="182358"/>
            </a:xfrm>
            <a:custGeom>
              <a:avLst/>
              <a:gdLst>
                <a:gd name="connsiteX0" fmla="*/ 180790 w 180801"/>
                <a:gd name="connsiteY0" fmla="*/ 92164 h 182358"/>
                <a:gd name="connsiteX1" fmla="*/ 89817 w 180801"/>
                <a:gd name="connsiteY1" fmla="*/ 182359 h 182358"/>
                <a:gd name="connsiteX2" fmla="*/ 11 w 180801"/>
                <a:gd name="connsiteY2" fmla="*/ 88665 h 182358"/>
                <a:gd name="connsiteX3" fmla="*/ 91761 w 180801"/>
                <a:gd name="connsiteY3" fmla="*/ 25 h 182358"/>
                <a:gd name="connsiteX4" fmla="*/ 180790 w 180801"/>
                <a:gd name="connsiteY4" fmla="*/ 92164 h 182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801" h="182358">
                  <a:moveTo>
                    <a:pt x="180790" y="92164"/>
                  </a:moveTo>
                  <a:cubicBezTo>
                    <a:pt x="180401" y="141926"/>
                    <a:pt x="139191" y="182359"/>
                    <a:pt x="89817" y="182359"/>
                  </a:cubicBezTo>
                  <a:cubicBezTo>
                    <a:pt x="39277" y="182359"/>
                    <a:pt x="-766" y="140371"/>
                    <a:pt x="11" y="88665"/>
                  </a:cubicBezTo>
                  <a:cubicBezTo>
                    <a:pt x="789" y="38902"/>
                    <a:pt x="42387" y="-1141"/>
                    <a:pt x="91761" y="25"/>
                  </a:cubicBezTo>
                  <a:cubicBezTo>
                    <a:pt x="142301" y="1580"/>
                    <a:pt x="181568" y="42012"/>
                    <a:pt x="180790" y="92164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F559586-D754-4756-88CF-C33C6B7CDCE2}"/>
                </a:ext>
              </a:extLst>
            </p:cNvPr>
            <p:cNvSpPr/>
            <p:nvPr/>
          </p:nvSpPr>
          <p:spPr>
            <a:xfrm>
              <a:off x="8150363" y="4932177"/>
              <a:ext cx="181567" cy="181998"/>
            </a:xfrm>
            <a:custGeom>
              <a:avLst/>
              <a:gdLst>
                <a:gd name="connsiteX0" fmla="*/ 181557 w 181567"/>
                <a:gd name="connsiteY0" fmla="*/ 89428 h 181998"/>
                <a:gd name="connsiteX1" fmla="*/ 92916 w 181567"/>
                <a:gd name="connsiteY1" fmla="*/ 181956 h 181998"/>
                <a:gd name="connsiteX2" fmla="*/ 0 w 181567"/>
                <a:gd name="connsiteY2" fmla="*/ 90983 h 181998"/>
                <a:gd name="connsiteX3" fmla="*/ 89806 w 181567"/>
                <a:gd name="connsiteY3" fmla="*/ 11 h 181998"/>
                <a:gd name="connsiteX4" fmla="*/ 181557 w 181567"/>
                <a:gd name="connsiteY4" fmla="*/ 89428 h 181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67" h="181998">
                  <a:moveTo>
                    <a:pt x="181557" y="89428"/>
                  </a:moveTo>
                  <a:cubicBezTo>
                    <a:pt x="182334" y="138802"/>
                    <a:pt x="142290" y="180401"/>
                    <a:pt x="92916" y="181956"/>
                  </a:cubicBezTo>
                  <a:cubicBezTo>
                    <a:pt x="43154" y="183511"/>
                    <a:pt x="389" y="141912"/>
                    <a:pt x="0" y="90983"/>
                  </a:cubicBezTo>
                  <a:cubicBezTo>
                    <a:pt x="0" y="41221"/>
                    <a:pt x="40044" y="400"/>
                    <a:pt x="89806" y="11"/>
                  </a:cubicBezTo>
                  <a:cubicBezTo>
                    <a:pt x="139180" y="-767"/>
                    <a:pt x="180779" y="40054"/>
                    <a:pt x="181557" y="89428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D276CCB-CE01-4413-969F-31FECA7C84E1}"/>
                </a:ext>
              </a:extLst>
            </p:cNvPr>
            <p:cNvSpPr/>
            <p:nvPr/>
          </p:nvSpPr>
          <p:spPr>
            <a:xfrm>
              <a:off x="8963670" y="4931775"/>
              <a:ext cx="181561" cy="182359"/>
            </a:xfrm>
            <a:custGeom>
              <a:avLst/>
              <a:gdLst>
                <a:gd name="connsiteX0" fmla="*/ 90975 w 181561"/>
                <a:gd name="connsiteY0" fmla="*/ 182357 h 182359"/>
                <a:gd name="connsiteX1" fmla="*/ 3 w 181561"/>
                <a:gd name="connsiteY1" fmla="*/ 92162 h 182359"/>
                <a:gd name="connsiteX2" fmla="*/ 89031 w 181561"/>
                <a:gd name="connsiteY2" fmla="*/ 24 h 182359"/>
                <a:gd name="connsiteX3" fmla="*/ 181559 w 181561"/>
                <a:gd name="connsiteY3" fmla="*/ 91774 h 182359"/>
                <a:gd name="connsiteX4" fmla="*/ 90975 w 181561"/>
                <a:gd name="connsiteY4" fmla="*/ 182357 h 182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561" h="182359">
                  <a:moveTo>
                    <a:pt x="90975" y="182357"/>
                  </a:moveTo>
                  <a:cubicBezTo>
                    <a:pt x="41601" y="182746"/>
                    <a:pt x="780" y="141925"/>
                    <a:pt x="3" y="92162"/>
                  </a:cubicBezTo>
                  <a:cubicBezTo>
                    <a:pt x="-386" y="42400"/>
                    <a:pt x="39269" y="1190"/>
                    <a:pt x="89031" y="24"/>
                  </a:cubicBezTo>
                  <a:cubicBezTo>
                    <a:pt x="139183" y="-1143"/>
                    <a:pt x="181948" y="41233"/>
                    <a:pt x="181559" y="91774"/>
                  </a:cubicBezTo>
                  <a:cubicBezTo>
                    <a:pt x="181559" y="140759"/>
                    <a:pt x="140349" y="181968"/>
                    <a:pt x="90975" y="182357"/>
                  </a:cubicBez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725C258-A8AD-4B3A-B39A-8276AFAE97A1}"/>
                </a:ext>
              </a:extLst>
            </p:cNvPr>
            <p:cNvSpPr/>
            <p:nvPr/>
          </p:nvSpPr>
          <p:spPr>
            <a:xfrm>
              <a:off x="7921766" y="4357875"/>
              <a:ext cx="2808483" cy="66577"/>
            </a:xfrm>
            <a:custGeom>
              <a:avLst/>
              <a:gdLst>
                <a:gd name="connsiteX0" fmla="*/ 2547618 w 2808483"/>
                <a:gd name="connsiteY0" fmla="*/ 9428 h 66577"/>
                <a:gd name="connsiteX1" fmla="*/ 2715179 w 2808483"/>
                <a:gd name="connsiteY1" fmla="*/ 20313 h 66577"/>
                <a:gd name="connsiteX2" fmla="*/ 2808484 w 2808483"/>
                <a:gd name="connsiteY2" fmla="*/ 35087 h 66577"/>
                <a:gd name="connsiteX3" fmla="*/ 2726842 w 2808483"/>
                <a:gd name="connsiteY3" fmla="*/ 54136 h 66577"/>
                <a:gd name="connsiteX4" fmla="*/ 2402218 w 2808483"/>
                <a:gd name="connsiteY4" fmla="*/ 66577 h 66577"/>
                <a:gd name="connsiteX5" fmla="*/ 286136 w 2808483"/>
                <a:gd name="connsiteY5" fmla="*/ 65022 h 66577"/>
                <a:gd name="connsiteX6" fmla="*/ 37322 w 2808483"/>
                <a:gd name="connsiteY6" fmla="*/ 49082 h 66577"/>
                <a:gd name="connsiteX7" fmla="*/ 0 w 2808483"/>
                <a:gd name="connsiteY7" fmla="*/ 40141 h 66577"/>
                <a:gd name="connsiteX8" fmla="*/ 87862 w 2808483"/>
                <a:gd name="connsiteY8" fmla="*/ 20702 h 66577"/>
                <a:gd name="connsiteX9" fmla="*/ 260865 w 2808483"/>
                <a:gd name="connsiteY9" fmla="*/ 9039 h 66577"/>
                <a:gd name="connsiteX10" fmla="*/ 346007 w 2808483"/>
                <a:gd name="connsiteY10" fmla="*/ 486 h 66577"/>
                <a:gd name="connsiteX11" fmla="*/ 1887485 w 2808483"/>
                <a:gd name="connsiteY11" fmla="*/ 97 h 66577"/>
                <a:gd name="connsiteX12" fmla="*/ 2467920 w 2808483"/>
                <a:gd name="connsiteY12" fmla="*/ 486 h 66577"/>
                <a:gd name="connsiteX13" fmla="*/ 2547618 w 2808483"/>
                <a:gd name="connsiteY13" fmla="*/ 9428 h 6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08483" h="66577">
                  <a:moveTo>
                    <a:pt x="2547618" y="9428"/>
                  </a:moveTo>
                  <a:cubicBezTo>
                    <a:pt x="2603213" y="12927"/>
                    <a:pt x="2659196" y="16814"/>
                    <a:pt x="2715179" y="20313"/>
                  </a:cubicBezTo>
                  <a:cubicBezTo>
                    <a:pt x="2744726" y="21868"/>
                    <a:pt x="2773884" y="26534"/>
                    <a:pt x="2808484" y="35087"/>
                  </a:cubicBezTo>
                  <a:cubicBezTo>
                    <a:pt x="2780104" y="54136"/>
                    <a:pt x="2752112" y="52193"/>
                    <a:pt x="2726842" y="54136"/>
                  </a:cubicBezTo>
                  <a:cubicBezTo>
                    <a:pt x="2618764" y="63467"/>
                    <a:pt x="2510685" y="66577"/>
                    <a:pt x="2402218" y="66577"/>
                  </a:cubicBezTo>
                  <a:cubicBezTo>
                    <a:pt x="1696987" y="66188"/>
                    <a:pt x="991367" y="66188"/>
                    <a:pt x="286136" y="65022"/>
                  </a:cubicBezTo>
                  <a:cubicBezTo>
                    <a:pt x="203327" y="65022"/>
                    <a:pt x="120130" y="60746"/>
                    <a:pt x="37322" y="49082"/>
                  </a:cubicBezTo>
                  <a:cubicBezTo>
                    <a:pt x="27214" y="47527"/>
                    <a:pt x="17106" y="44417"/>
                    <a:pt x="0" y="40141"/>
                  </a:cubicBezTo>
                  <a:cubicBezTo>
                    <a:pt x="31879" y="23035"/>
                    <a:pt x="60260" y="23035"/>
                    <a:pt x="87862" y="20702"/>
                  </a:cubicBezTo>
                  <a:cubicBezTo>
                    <a:pt x="145400" y="16037"/>
                    <a:pt x="203327" y="12927"/>
                    <a:pt x="260865" y="9039"/>
                  </a:cubicBezTo>
                  <a:cubicBezTo>
                    <a:pt x="288468" y="-2235"/>
                    <a:pt x="317626" y="486"/>
                    <a:pt x="346007" y="486"/>
                  </a:cubicBezTo>
                  <a:cubicBezTo>
                    <a:pt x="859962" y="97"/>
                    <a:pt x="1373529" y="97"/>
                    <a:pt x="1887485" y="97"/>
                  </a:cubicBezTo>
                  <a:cubicBezTo>
                    <a:pt x="2081093" y="97"/>
                    <a:pt x="2274701" y="-292"/>
                    <a:pt x="2467920" y="486"/>
                  </a:cubicBezTo>
                  <a:cubicBezTo>
                    <a:pt x="2494746" y="875"/>
                    <a:pt x="2522348" y="-3013"/>
                    <a:pt x="2547618" y="9428"/>
                  </a:cubicBezTo>
                  <a:close/>
                </a:path>
              </a:pathLst>
            </a:custGeom>
            <a:solidFill>
              <a:srgbClr val="545454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8CC642A-292A-48B0-AA44-F6599036407D}"/>
                </a:ext>
              </a:extLst>
            </p:cNvPr>
            <p:cNvSpPr/>
            <p:nvPr/>
          </p:nvSpPr>
          <p:spPr>
            <a:xfrm>
              <a:off x="7927597" y="4296445"/>
              <a:ext cx="2799931" cy="64618"/>
            </a:xfrm>
            <a:custGeom>
              <a:avLst/>
              <a:gdLst>
                <a:gd name="connsiteX0" fmla="*/ 302075 w 2799931"/>
                <a:gd name="connsiteY0" fmla="*/ 57640 h 64618"/>
                <a:gd name="connsiteX1" fmla="*/ 204105 w 2799931"/>
                <a:gd name="connsiteY1" fmla="*/ 52586 h 64618"/>
                <a:gd name="connsiteX2" fmla="*/ 19439 w 2799931"/>
                <a:gd name="connsiteY2" fmla="*/ 36257 h 64618"/>
                <a:gd name="connsiteX3" fmla="*/ 0 w 2799931"/>
                <a:gd name="connsiteY3" fmla="*/ 26149 h 64618"/>
                <a:gd name="connsiteX4" fmla="*/ 133737 w 2799931"/>
                <a:gd name="connsiteY4" fmla="*/ 7488 h 64618"/>
                <a:gd name="connsiteX5" fmla="*/ 455640 w 2799931"/>
                <a:gd name="connsiteY5" fmla="*/ 102 h 64618"/>
                <a:gd name="connsiteX6" fmla="*/ 2517295 w 2799931"/>
                <a:gd name="connsiteY6" fmla="*/ 1657 h 64618"/>
                <a:gd name="connsiteX7" fmla="*/ 2768829 w 2799931"/>
                <a:gd name="connsiteY7" fmla="*/ 17985 h 64618"/>
                <a:gd name="connsiteX8" fmla="*/ 2799931 w 2799931"/>
                <a:gd name="connsiteY8" fmla="*/ 28093 h 64618"/>
                <a:gd name="connsiteX9" fmla="*/ 2709347 w 2799931"/>
                <a:gd name="connsiteY9" fmla="*/ 45977 h 64618"/>
                <a:gd name="connsiteX10" fmla="*/ 2523904 w 2799931"/>
                <a:gd name="connsiteY10" fmla="*/ 54141 h 64618"/>
                <a:gd name="connsiteX11" fmla="*/ 2495523 w 2799931"/>
                <a:gd name="connsiteY11" fmla="*/ 57640 h 64618"/>
                <a:gd name="connsiteX12" fmla="*/ 2465588 w 2799931"/>
                <a:gd name="connsiteY12" fmla="*/ 64249 h 64618"/>
                <a:gd name="connsiteX13" fmla="*/ 332400 w 2799931"/>
                <a:gd name="connsiteY13" fmla="*/ 64249 h 64618"/>
                <a:gd name="connsiteX14" fmla="*/ 302075 w 2799931"/>
                <a:gd name="connsiteY14" fmla="*/ 57640 h 6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99931" h="64618">
                  <a:moveTo>
                    <a:pt x="302075" y="57640"/>
                  </a:moveTo>
                  <a:cubicBezTo>
                    <a:pt x="269807" y="50253"/>
                    <a:pt x="236761" y="54530"/>
                    <a:pt x="204105" y="52586"/>
                  </a:cubicBezTo>
                  <a:cubicBezTo>
                    <a:pt x="142290" y="49087"/>
                    <a:pt x="80475" y="48309"/>
                    <a:pt x="19439" y="36257"/>
                  </a:cubicBezTo>
                  <a:cubicBezTo>
                    <a:pt x="13218" y="35091"/>
                    <a:pt x="5832" y="35091"/>
                    <a:pt x="0" y="26149"/>
                  </a:cubicBezTo>
                  <a:cubicBezTo>
                    <a:pt x="44320" y="10210"/>
                    <a:pt x="89417" y="10210"/>
                    <a:pt x="133737" y="7488"/>
                  </a:cubicBezTo>
                  <a:cubicBezTo>
                    <a:pt x="241038" y="102"/>
                    <a:pt x="348339" y="-287"/>
                    <a:pt x="455640" y="102"/>
                  </a:cubicBezTo>
                  <a:cubicBezTo>
                    <a:pt x="1142988" y="490"/>
                    <a:pt x="1829947" y="490"/>
                    <a:pt x="2517295" y="1657"/>
                  </a:cubicBezTo>
                  <a:cubicBezTo>
                    <a:pt x="2601269" y="1657"/>
                    <a:pt x="2685244" y="6322"/>
                    <a:pt x="2768829" y="17985"/>
                  </a:cubicBezTo>
                  <a:cubicBezTo>
                    <a:pt x="2778549" y="19151"/>
                    <a:pt x="2787491" y="21095"/>
                    <a:pt x="2799931" y="28093"/>
                  </a:cubicBezTo>
                  <a:cubicBezTo>
                    <a:pt x="2769607" y="44810"/>
                    <a:pt x="2738894" y="44033"/>
                    <a:pt x="2709347" y="45977"/>
                  </a:cubicBezTo>
                  <a:cubicBezTo>
                    <a:pt x="2647533" y="50253"/>
                    <a:pt x="2585718" y="51808"/>
                    <a:pt x="2523904" y="54141"/>
                  </a:cubicBezTo>
                  <a:cubicBezTo>
                    <a:pt x="2514184" y="54530"/>
                    <a:pt x="2504465" y="52586"/>
                    <a:pt x="2495523" y="57640"/>
                  </a:cubicBezTo>
                  <a:cubicBezTo>
                    <a:pt x="2486970" y="66970"/>
                    <a:pt x="2475696" y="64249"/>
                    <a:pt x="2465588" y="64249"/>
                  </a:cubicBezTo>
                  <a:cubicBezTo>
                    <a:pt x="1754525" y="64249"/>
                    <a:pt x="1043462" y="64249"/>
                    <a:pt x="332400" y="64249"/>
                  </a:cubicBezTo>
                  <a:cubicBezTo>
                    <a:pt x="321902" y="63860"/>
                    <a:pt x="310628" y="66970"/>
                    <a:pt x="302075" y="57640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B7B96D-CFB0-40DD-9DA8-01C4D82FAFFD}"/>
                </a:ext>
              </a:extLst>
            </p:cNvPr>
            <p:cNvSpPr/>
            <p:nvPr/>
          </p:nvSpPr>
          <p:spPr>
            <a:xfrm>
              <a:off x="7928375" y="4225402"/>
              <a:ext cx="2797598" cy="55594"/>
            </a:xfrm>
            <a:custGeom>
              <a:avLst/>
              <a:gdLst>
                <a:gd name="connsiteX0" fmla="*/ 2797599 w 2797598"/>
                <a:gd name="connsiteY0" fmla="*/ 29935 h 55594"/>
                <a:gd name="connsiteX1" fmla="*/ 2686410 w 2797598"/>
                <a:gd name="connsiteY1" fmla="*/ 47041 h 55594"/>
                <a:gd name="connsiteX2" fmla="*/ 2370339 w 2797598"/>
                <a:gd name="connsiteY2" fmla="*/ 55594 h 55594"/>
                <a:gd name="connsiteX3" fmla="*/ 250758 w 2797598"/>
                <a:gd name="connsiteY3" fmla="*/ 53650 h 55594"/>
                <a:gd name="connsiteX4" fmla="*/ 22549 w 2797598"/>
                <a:gd name="connsiteY4" fmla="*/ 36933 h 55594"/>
                <a:gd name="connsiteX5" fmla="*/ 0 w 2797598"/>
                <a:gd name="connsiteY5" fmla="*/ 26825 h 55594"/>
                <a:gd name="connsiteX6" fmla="*/ 115076 w 2797598"/>
                <a:gd name="connsiteY6" fmla="*/ 8164 h 55594"/>
                <a:gd name="connsiteX7" fmla="*/ 402378 w 2797598"/>
                <a:gd name="connsiteY7" fmla="*/ 0 h 55594"/>
                <a:gd name="connsiteX8" fmla="*/ 2516128 w 2797598"/>
                <a:gd name="connsiteY8" fmla="*/ 1166 h 55594"/>
                <a:gd name="connsiteX9" fmla="*/ 2770773 w 2797598"/>
                <a:gd name="connsiteY9" fmla="*/ 17495 h 55594"/>
                <a:gd name="connsiteX10" fmla="*/ 2797599 w 2797598"/>
                <a:gd name="connsiteY10" fmla="*/ 29935 h 55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97598" h="55594">
                  <a:moveTo>
                    <a:pt x="2797599" y="29935"/>
                  </a:moveTo>
                  <a:cubicBezTo>
                    <a:pt x="2761443" y="44709"/>
                    <a:pt x="2723343" y="44320"/>
                    <a:pt x="2686410" y="47041"/>
                  </a:cubicBezTo>
                  <a:cubicBezTo>
                    <a:pt x="2581053" y="55206"/>
                    <a:pt x="2475696" y="55594"/>
                    <a:pt x="2370339" y="55594"/>
                  </a:cubicBezTo>
                  <a:cubicBezTo>
                    <a:pt x="1663941" y="55206"/>
                    <a:pt x="957155" y="54817"/>
                    <a:pt x="250758" y="53650"/>
                  </a:cubicBezTo>
                  <a:cubicBezTo>
                    <a:pt x="174558" y="53650"/>
                    <a:pt x="97970" y="48596"/>
                    <a:pt x="22549" y="36933"/>
                  </a:cubicBezTo>
                  <a:cubicBezTo>
                    <a:pt x="15162" y="35767"/>
                    <a:pt x="6998" y="36156"/>
                    <a:pt x="0" y="26825"/>
                  </a:cubicBezTo>
                  <a:cubicBezTo>
                    <a:pt x="36933" y="8942"/>
                    <a:pt x="76977" y="11663"/>
                    <a:pt x="115076" y="8164"/>
                  </a:cubicBezTo>
                  <a:cubicBezTo>
                    <a:pt x="210714" y="0"/>
                    <a:pt x="306352" y="0"/>
                    <a:pt x="402378" y="0"/>
                  </a:cubicBezTo>
                  <a:cubicBezTo>
                    <a:pt x="1106832" y="389"/>
                    <a:pt x="1811675" y="389"/>
                    <a:pt x="2516128" y="1166"/>
                  </a:cubicBezTo>
                  <a:cubicBezTo>
                    <a:pt x="2601269" y="1166"/>
                    <a:pt x="2686410" y="5054"/>
                    <a:pt x="2770773" y="17495"/>
                  </a:cubicBezTo>
                  <a:cubicBezTo>
                    <a:pt x="2779327" y="19439"/>
                    <a:pt x="2789435" y="19050"/>
                    <a:pt x="2797599" y="29935"/>
                  </a:cubicBezTo>
                  <a:close/>
                </a:path>
              </a:pathLst>
            </a:custGeom>
            <a:solidFill>
              <a:srgbClr val="535353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DE2B67E-C7E3-4349-B503-70E6FC164BFB}"/>
                </a:ext>
              </a:extLst>
            </p:cNvPr>
            <p:cNvSpPr/>
            <p:nvPr/>
          </p:nvSpPr>
          <p:spPr>
            <a:xfrm>
              <a:off x="8152695" y="4353696"/>
              <a:ext cx="2349734" cy="14384"/>
            </a:xfrm>
            <a:custGeom>
              <a:avLst/>
              <a:gdLst>
                <a:gd name="connsiteX0" fmla="*/ 76977 w 2349734"/>
                <a:gd name="connsiteY0" fmla="*/ 389 h 14384"/>
                <a:gd name="connsiteX1" fmla="*/ 367389 w 2349734"/>
                <a:gd name="connsiteY1" fmla="*/ 389 h 14384"/>
                <a:gd name="connsiteX2" fmla="*/ 2261483 w 2349734"/>
                <a:gd name="connsiteY2" fmla="*/ 0 h 14384"/>
                <a:gd name="connsiteX3" fmla="*/ 2270036 w 2349734"/>
                <a:gd name="connsiteY3" fmla="*/ 778 h 14384"/>
                <a:gd name="connsiteX4" fmla="*/ 2349734 w 2349734"/>
                <a:gd name="connsiteY4" fmla="*/ 778 h 14384"/>
                <a:gd name="connsiteX5" fmla="*/ 2316689 w 2349734"/>
                <a:gd name="connsiteY5" fmla="*/ 13996 h 14384"/>
                <a:gd name="connsiteX6" fmla="*/ 2151461 w 2349734"/>
                <a:gd name="connsiteY6" fmla="*/ 13218 h 14384"/>
                <a:gd name="connsiteX7" fmla="*/ 47819 w 2349734"/>
                <a:gd name="connsiteY7" fmla="*/ 14385 h 14384"/>
                <a:gd name="connsiteX8" fmla="*/ 30324 w 2349734"/>
                <a:gd name="connsiteY8" fmla="*/ 13996 h 14384"/>
                <a:gd name="connsiteX9" fmla="*/ 0 w 2349734"/>
                <a:gd name="connsiteY9" fmla="*/ 5443 h 14384"/>
                <a:gd name="connsiteX10" fmla="*/ 76977 w 2349734"/>
                <a:gd name="connsiteY10" fmla="*/ 389 h 1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49734" h="14384">
                  <a:moveTo>
                    <a:pt x="76977" y="389"/>
                  </a:moveTo>
                  <a:cubicBezTo>
                    <a:pt x="173781" y="389"/>
                    <a:pt x="270585" y="389"/>
                    <a:pt x="367389" y="389"/>
                  </a:cubicBezTo>
                  <a:cubicBezTo>
                    <a:pt x="998754" y="389"/>
                    <a:pt x="1630119" y="0"/>
                    <a:pt x="2261483" y="0"/>
                  </a:cubicBezTo>
                  <a:cubicBezTo>
                    <a:pt x="2264205" y="0"/>
                    <a:pt x="2267315" y="389"/>
                    <a:pt x="2270036" y="778"/>
                  </a:cubicBezTo>
                  <a:cubicBezTo>
                    <a:pt x="2294529" y="778"/>
                    <a:pt x="2318633" y="778"/>
                    <a:pt x="2349734" y="778"/>
                  </a:cubicBezTo>
                  <a:cubicBezTo>
                    <a:pt x="2336905" y="16717"/>
                    <a:pt x="2325242" y="11274"/>
                    <a:pt x="2316689" y="13996"/>
                  </a:cubicBezTo>
                  <a:cubicBezTo>
                    <a:pt x="2261483" y="13607"/>
                    <a:pt x="2206278" y="13218"/>
                    <a:pt x="2151461" y="13218"/>
                  </a:cubicBezTo>
                  <a:cubicBezTo>
                    <a:pt x="1450117" y="13607"/>
                    <a:pt x="749163" y="13996"/>
                    <a:pt x="47819" y="14385"/>
                  </a:cubicBezTo>
                  <a:cubicBezTo>
                    <a:pt x="41987" y="14385"/>
                    <a:pt x="36156" y="13996"/>
                    <a:pt x="30324" y="13996"/>
                  </a:cubicBezTo>
                  <a:cubicBezTo>
                    <a:pt x="21382" y="11274"/>
                    <a:pt x="11274" y="16717"/>
                    <a:pt x="0" y="5443"/>
                  </a:cubicBezTo>
                  <a:cubicBezTo>
                    <a:pt x="27214" y="-2721"/>
                    <a:pt x="52873" y="3888"/>
                    <a:pt x="76977" y="389"/>
                  </a:cubicBezTo>
                  <a:close/>
                </a:path>
              </a:pathLst>
            </a:custGeom>
            <a:solidFill>
              <a:srgbClr val="C2C2C2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F45F1BD-2150-40AB-AC80-2DA2DC31A77A}"/>
                </a:ext>
              </a:extLst>
            </p:cNvPr>
            <p:cNvSpPr/>
            <p:nvPr/>
          </p:nvSpPr>
          <p:spPr>
            <a:xfrm>
              <a:off x="7808633" y="4287216"/>
              <a:ext cx="3036304" cy="2332"/>
            </a:xfrm>
            <a:custGeom>
              <a:avLst/>
              <a:gdLst>
                <a:gd name="connsiteX0" fmla="*/ 3036304 w 3036304"/>
                <a:gd name="connsiteY0" fmla="*/ 1166 h 2332"/>
                <a:gd name="connsiteX1" fmla="*/ 1518152 w 3036304"/>
                <a:gd name="connsiteY1" fmla="*/ 2333 h 2332"/>
                <a:gd name="connsiteX2" fmla="*/ 0 w 3036304"/>
                <a:gd name="connsiteY2" fmla="*/ 1166 h 2332"/>
                <a:gd name="connsiteX3" fmla="*/ 1518152 w 3036304"/>
                <a:gd name="connsiteY3" fmla="*/ 0 h 2332"/>
                <a:gd name="connsiteX4" fmla="*/ 3036304 w 3036304"/>
                <a:gd name="connsiteY4" fmla="*/ 1166 h 2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6304" h="2332">
                  <a:moveTo>
                    <a:pt x="3036304" y="1166"/>
                  </a:moveTo>
                  <a:cubicBezTo>
                    <a:pt x="3036304" y="1810"/>
                    <a:pt x="2356604" y="2333"/>
                    <a:pt x="1518152" y="2333"/>
                  </a:cubicBezTo>
                  <a:cubicBezTo>
                    <a:pt x="679700" y="2333"/>
                    <a:pt x="0" y="1810"/>
                    <a:pt x="0" y="1166"/>
                  </a:cubicBezTo>
                  <a:cubicBezTo>
                    <a:pt x="0" y="522"/>
                    <a:pt x="679700" y="0"/>
                    <a:pt x="1518152" y="0"/>
                  </a:cubicBezTo>
                  <a:cubicBezTo>
                    <a:pt x="2356604" y="0"/>
                    <a:pt x="3036304" y="522"/>
                    <a:pt x="3036304" y="1166"/>
                  </a:cubicBezTo>
                  <a:close/>
                </a:path>
              </a:pathLst>
            </a:custGeom>
            <a:solidFill>
              <a:srgbClr val="D0D0D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60C67C9-33BF-454C-9A91-ED1CFD870DA5}"/>
                </a:ext>
              </a:extLst>
            </p:cNvPr>
            <p:cNvSpPr/>
            <p:nvPr/>
          </p:nvSpPr>
          <p:spPr>
            <a:xfrm>
              <a:off x="7356096" y="4186136"/>
              <a:ext cx="296640" cy="296245"/>
            </a:xfrm>
            <a:custGeom>
              <a:avLst/>
              <a:gdLst>
                <a:gd name="connsiteX0" fmla="*/ 148518 w 296640"/>
                <a:gd name="connsiteY0" fmla="*/ 0 h 296245"/>
                <a:gd name="connsiteX1" fmla="*/ 7 w 296640"/>
                <a:gd name="connsiteY1" fmla="*/ 145789 h 296245"/>
                <a:gd name="connsiteX2" fmla="*/ 147351 w 296640"/>
                <a:gd name="connsiteY2" fmla="*/ 296244 h 296245"/>
                <a:gd name="connsiteX3" fmla="*/ 296639 w 296640"/>
                <a:gd name="connsiteY3" fmla="*/ 146956 h 296245"/>
                <a:gd name="connsiteX4" fmla="*/ 148518 w 296640"/>
                <a:gd name="connsiteY4" fmla="*/ 0 h 296245"/>
                <a:gd name="connsiteX5" fmla="*/ 147740 w 296640"/>
                <a:gd name="connsiteY5" fmla="*/ 238317 h 296245"/>
                <a:gd name="connsiteX6" fmla="*/ 57934 w 296640"/>
                <a:gd name="connsiteY6" fmla="*/ 147733 h 296245"/>
                <a:gd name="connsiteX7" fmla="*/ 146962 w 296640"/>
                <a:gd name="connsiteY7" fmla="*/ 57149 h 296245"/>
                <a:gd name="connsiteX8" fmla="*/ 238713 w 296640"/>
                <a:gd name="connsiteY8" fmla="*/ 148511 h 296245"/>
                <a:gd name="connsiteX9" fmla="*/ 147740 w 296640"/>
                <a:gd name="connsiteY9" fmla="*/ 238317 h 29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6640" h="296245">
                  <a:moveTo>
                    <a:pt x="148518" y="0"/>
                  </a:moveTo>
                  <a:cubicBezTo>
                    <a:pt x="65709" y="0"/>
                    <a:pt x="784" y="63759"/>
                    <a:pt x="7" y="145789"/>
                  </a:cubicBezTo>
                  <a:cubicBezTo>
                    <a:pt x="-771" y="228986"/>
                    <a:pt x="64932" y="295855"/>
                    <a:pt x="147351" y="296244"/>
                  </a:cubicBezTo>
                  <a:cubicBezTo>
                    <a:pt x="229382" y="296633"/>
                    <a:pt x="297028" y="228598"/>
                    <a:pt x="296639" y="146956"/>
                  </a:cubicBezTo>
                  <a:cubicBezTo>
                    <a:pt x="296251" y="64925"/>
                    <a:pt x="230548" y="0"/>
                    <a:pt x="148518" y="0"/>
                  </a:cubicBezTo>
                  <a:close/>
                  <a:moveTo>
                    <a:pt x="147740" y="238317"/>
                  </a:moveTo>
                  <a:cubicBezTo>
                    <a:pt x="97589" y="237928"/>
                    <a:pt x="58323" y="198273"/>
                    <a:pt x="57934" y="147733"/>
                  </a:cubicBezTo>
                  <a:cubicBezTo>
                    <a:pt x="57934" y="96415"/>
                    <a:pt x="96033" y="57538"/>
                    <a:pt x="146962" y="57149"/>
                  </a:cubicBezTo>
                  <a:cubicBezTo>
                    <a:pt x="198669" y="56761"/>
                    <a:pt x="239101" y="96804"/>
                    <a:pt x="238713" y="148511"/>
                  </a:cubicBezTo>
                  <a:cubicBezTo>
                    <a:pt x="238324" y="198273"/>
                    <a:pt x="197114" y="238706"/>
                    <a:pt x="147740" y="238317"/>
                  </a:cubicBezTo>
                  <a:close/>
                </a:path>
              </a:pathLst>
            </a:custGeom>
            <a:solidFill>
              <a:srgbClr val="B9BABA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8D40B15-6337-43A5-B1D7-104D54112EAF}"/>
                </a:ext>
              </a:extLst>
            </p:cNvPr>
            <p:cNvSpPr/>
            <p:nvPr/>
          </p:nvSpPr>
          <p:spPr>
            <a:xfrm>
              <a:off x="4871854" y="5269252"/>
              <a:ext cx="1796901" cy="898839"/>
            </a:xfrm>
            <a:custGeom>
              <a:avLst/>
              <a:gdLst>
                <a:gd name="connsiteX0" fmla="*/ 898451 w 1796901"/>
                <a:gd name="connsiteY0" fmla="*/ 320348 h 898839"/>
                <a:gd name="connsiteX1" fmla="*/ 1476554 w 1796901"/>
                <a:gd name="connsiteY1" fmla="*/ 898450 h 898839"/>
                <a:gd name="connsiteX2" fmla="*/ 1796901 w 1796901"/>
                <a:gd name="connsiteY2" fmla="*/ 898450 h 898839"/>
                <a:gd name="connsiteX3" fmla="*/ 898451 w 1796901"/>
                <a:gd name="connsiteY3" fmla="*/ 0 h 898839"/>
                <a:gd name="connsiteX4" fmla="*/ 0 w 1796901"/>
                <a:gd name="connsiteY4" fmla="*/ 898839 h 898839"/>
                <a:gd name="connsiteX5" fmla="*/ 320348 w 1796901"/>
                <a:gd name="connsiteY5" fmla="*/ 898839 h 898839"/>
                <a:gd name="connsiteX6" fmla="*/ 898451 w 1796901"/>
                <a:gd name="connsiteY6" fmla="*/ 320348 h 898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1" h="898839">
                  <a:moveTo>
                    <a:pt x="898451" y="320348"/>
                  </a:moveTo>
                  <a:cubicBezTo>
                    <a:pt x="1217632" y="320348"/>
                    <a:pt x="1476554" y="579269"/>
                    <a:pt x="1476554" y="898450"/>
                  </a:cubicBezTo>
                  <a:lnTo>
                    <a:pt x="1796901" y="898450"/>
                  </a:lnTo>
                  <a:cubicBezTo>
                    <a:pt x="1796901" y="402378"/>
                    <a:pt x="1394523" y="0"/>
                    <a:pt x="898451" y="0"/>
                  </a:cubicBezTo>
                  <a:cubicBezTo>
                    <a:pt x="402378" y="0"/>
                    <a:pt x="0" y="402378"/>
                    <a:pt x="0" y="898839"/>
                  </a:cubicBezTo>
                  <a:lnTo>
                    <a:pt x="320348" y="898839"/>
                  </a:lnTo>
                  <a:cubicBezTo>
                    <a:pt x="320348" y="579269"/>
                    <a:pt x="579269" y="320348"/>
                    <a:pt x="898451" y="32034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F6980B-C9EB-4B9C-B718-E1F37577178E}"/>
                </a:ext>
              </a:extLst>
            </p:cNvPr>
            <p:cNvSpPr/>
            <p:nvPr/>
          </p:nvSpPr>
          <p:spPr>
            <a:xfrm>
              <a:off x="5161650" y="5559437"/>
              <a:ext cx="1217310" cy="608654"/>
            </a:xfrm>
            <a:custGeom>
              <a:avLst/>
              <a:gdLst>
                <a:gd name="connsiteX0" fmla="*/ 578103 w 1156205"/>
                <a:gd name="connsiteY0" fmla="*/ 0 h 578102"/>
                <a:gd name="connsiteX1" fmla="*/ 0 w 1156205"/>
                <a:gd name="connsiteY1" fmla="*/ 578103 h 578102"/>
                <a:gd name="connsiteX2" fmla="*/ 1156206 w 1156205"/>
                <a:gd name="connsiteY2" fmla="*/ 578103 h 578102"/>
                <a:gd name="connsiteX3" fmla="*/ 578103 w 1156205"/>
                <a:gd name="connsiteY3" fmla="*/ 0 h 57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205" h="578102">
                  <a:moveTo>
                    <a:pt x="578103" y="0"/>
                  </a:moveTo>
                  <a:cubicBezTo>
                    <a:pt x="258922" y="0"/>
                    <a:pt x="0" y="258922"/>
                    <a:pt x="0" y="578103"/>
                  </a:cubicBezTo>
                  <a:lnTo>
                    <a:pt x="1156206" y="578103"/>
                  </a:lnTo>
                  <a:cubicBezTo>
                    <a:pt x="1156206" y="258922"/>
                    <a:pt x="897284" y="0"/>
                    <a:pt x="57810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5159BE-7ADD-4368-90C4-7FE6E7312F80}"/>
                </a:ext>
              </a:extLst>
            </p:cNvPr>
            <p:cNvSpPr/>
            <p:nvPr/>
          </p:nvSpPr>
          <p:spPr>
            <a:xfrm>
              <a:off x="9007604" y="5269641"/>
              <a:ext cx="1796901" cy="898450"/>
            </a:xfrm>
            <a:custGeom>
              <a:avLst/>
              <a:gdLst>
                <a:gd name="connsiteX0" fmla="*/ 898451 w 1796901"/>
                <a:gd name="connsiteY0" fmla="*/ 0 h 898450"/>
                <a:gd name="connsiteX1" fmla="*/ 0 w 1796901"/>
                <a:gd name="connsiteY1" fmla="*/ 898451 h 898450"/>
                <a:gd name="connsiteX2" fmla="*/ 320348 w 1796901"/>
                <a:gd name="connsiteY2" fmla="*/ 898451 h 898450"/>
                <a:gd name="connsiteX3" fmla="*/ 898451 w 1796901"/>
                <a:gd name="connsiteY3" fmla="*/ 320348 h 898450"/>
                <a:gd name="connsiteX4" fmla="*/ 1476554 w 1796901"/>
                <a:gd name="connsiteY4" fmla="*/ 898451 h 898450"/>
                <a:gd name="connsiteX5" fmla="*/ 1796902 w 1796901"/>
                <a:gd name="connsiteY5" fmla="*/ 898451 h 898450"/>
                <a:gd name="connsiteX6" fmla="*/ 898451 w 1796901"/>
                <a:gd name="connsiteY6" fmla="*/ 0 h 898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6901" h="898450">
                  <a:moveTo>
                    <a:pt x="898451" y="0"/>
                  </a:moveTo>
                  <a:cubicBezTo>
                    <a:pt x="402378" y="0"/>
                    <a:pt x="0" y="402378"/>
                    <a:pt x="0" y="898451"/>
                  </a:cubicBezTo>
                  <a:lnTo>
                    <a:pt x="320348" y="898451"/>
                  </a:lnTo>
                  <a:cubicBezTo>
                    <a:pt x="320348" y="579269"/>
                    <a:pt x="579269" y="320348"/>
                    <a:pt x="898451" y="320348"/>
                  </a:cubicBezTo>
                  <a:cubicBezTo>
                    <a:pt x="1217632" y="320348"/>
                    <a:pt x="1476554" y="579269"/>
                    <a:pt x="1476554" y="898451"/>
                  </a:cubicBezTo>
                  <a:lnTo>
                    <a:pt x="1796902" y="898451"/>
                  </a:lnTo>
                  <a:cubicBezTo>
                    <a:pt x="1796902" y="402378"/>
                    <a:pt x="1394912" y="0"/>
                    <a:pt x="89845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7949114-F7E2-4F4A-B450-AA15DF96E4D7}"/>
                </a:ext>
              </a:extLst>
            </p:cNvPr>
            <p:cNvSpPr/>
            <p:nvPr/>
          </p:nvSpPr>
          <p:spPr>
            <a:xfrm>
              <a:off x="9297399" y="5559437"/>
              <a:ext cx="1217310" cy="608654"/>
            </a:xfrm>
            <a:custGeom>
              <a:avLst/>
              <a:gdLst>
                <a:gd name="connsiteX0" fmla="*/ 578103 w 1156206"/>
                <a:gd name="connsiteY0" fmla="*/ 0 h 578102"/>
                <a:gd name="connsiteX1" fmla="*/ 0 w 1156206"/>
                <a:gd name="connsiteY1" fmla="*/ 578103 h 578102"/>
                <a:gd name="connsiteX2" fmla="*/ 1156206 w 1156206"/>
                <a:gd name="connsiteY2" fmla="*/ 578103 h 578102"/>
                <a:gd name="connsiteX3" fmla="*/ 578103 w 1156206"/>
                <a:gd name="connsiteY3" fmla="*/ 0 h 57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206" h="578102">
                  <a:moveTo>
                    <a:pt x="578103" y="0"/>
                  </a:moveTo>
                  <a:cubicBezTo>
                    <a:pt x="258922" y="0"/>
                    <a:pt x="0" y="258922"/>
                    <a:pt x="0" y="578103"/>
                  </a:cubicBezTo>
                  <a:lnTo>
                    <a:pt x="1156206" y="578103"/>
                  </a:lnTo>
                  <a:cubicBezTo>
                    <a:pt x="1156206" y="258922"/>
                    <a:pt x="897673" y="0"/>
                    <a:pt x="578103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272787-3AA3-4732-BFCD-78C018A56B54}"/>
                </a:ext>
              </a:extLst>
            </p:cNvPr>
            <p:cNvSpPr/>
            <p:nvPr/>
          </p:nvSpPr>
          <p:spPr>
            <a:xfrm>
              <a:off x="5248574" y="5652192"/>
              <a:ext cx="1043462" cy="1043462"/>
            </a:xfrm>
            <a:custGeom>
              <a:avLst/>
              <a:gdLst>
                <a:gd name="connsiteX0" fmla="*/ 1043462 w 1043462"/>
                <a:gd name="connsiteY0" fmla="*/ 521731 h 1043462"/>
                <a:gd name="connsiteX1" fmla="*/ 521731 w 1043462"/>
                <a:gd name="connsiteY1" fmla="*/ 1043462 h 1043462"/>
                <a:gd name="connsiteX2" fmla="*/ 0 w 1043462"/>
                <a:gd name="connsiteY2" fmla="*/ 521731 h 1043462"/>
                <a:gd name="connsiteX3" fmla="*/ 521731 w 1043462"/>
                <a:gd name="connsiteY3" fmla="*/ 0 h 1043462"/>
                <a:gd name="connsiteX4" fmla="*/ 1043462 w 1043462"/>
                <a:gd name="connsiteY4" fmla="*/ 521731 h 10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62" h="1043462">
                  <a:moveTo>
                    <a:pt x="1043462" y="521731"/>
                  </a:moveTo>
                  <a:cubicBezTo>
                    <a:pt x="1043462" y="809875"/>
                    <a:pt x="809875" y="1043462"/>
                    <a:pt x="521731" y="1043462"/>
                  </a:cubicBezTo>
                  <a:cubicBezTo>
                    <a:pt x="233587" y="1043462"/>
                    <a:pt x="0" y="809875"/>
                    <a:pt x="0" y="521731"/>
                  </a:cubicBezTo>
                  <a:cubicBezTo>
                    <a:pt x="0" y="233587"/>
                    <a:pt x="233587" y="0"/>
                    <a:pt x="521731" y="0"/>
                  </a:cubicBezTo>
                  <a:cubicBezTo>
                    <a:pt x="809875" y="0"/>
                    <a:pt x="1043462" y="233587"/>
                    <a:pt x="1043462" y="52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DD437ED-4E49-4FEF-8E86-097C046C4E7D}"/>
                </a:ext>
              </a:extLst>
            </p:cNvPr>
            <p:cNvSpPr/>
            <p:nvPr/>
          </p:nvSpPr>
          <p:spPr>
            <a:xfrm>
              <a:off x="5476782" y="5880401"/>
              <a:ext cx="586656" cy="587044"/>
            </a:xfrm>
            <a:custGeom>
              <a:avLst/>
              <a:gdLst>
                <a:gd name="connsiteX0" fmla="*/ 293523 w 586656"/>
                <a:gd name="connsiteY0" fmla="*/ 587045 h 587044"/>
                <a:gd name="connsiteX1" fmla="*/ 0 w 586656"/>
                <a:gd name="connsiteY1" fmla="*/ 294689 h 587044"/>
                <a:gd name="connsiteX2" fmla="*/ 291967 w 586656"/>
                <a:gd name="connsiteY2" fmla="*/ 0 h 587044"/>
                <a:gd name="connsiteX3" fmla="*/ 586656 w 586656"/>
                <a:gd name="connsiteY3" fmla="*/ 293134 h 587044"/>
                <a:gd name="connsiteX4" fmla="*/ 293523 w 586656"/>
                <a:gd name="connsiteY4" fmla="*/ 587045 h 58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56" h="587044">
                  <a:moveTo>
                    <a:pt x="293523" y="587045"/>
                  </a:moveTo>
                  <a:cubicBezTo>
                    <a:pt x="129461" y="587045"/>
                    <a:pt x="389" y="458361"/>
                    <a:pt x="0" y="294689"/>
                  </a:cubicBezTo>
                  <a:cubicBezTo>
                    <a:pt x="0" y="131405"/>
                    <a:pt x="129850" y="389"/>
                    <a:pt x="291967" y="0"/>
                  </a:cubicBezTo>
                  <a:cubicBezTo>
                    <a:pt x="452919" y="0"/>
                    <a:pt x="586656" y="132960"/>
                    <a:pt x="586656" y="293134"/>
                  </a:cubicBezTo>
                  <a:cubicBezTo>
                    <a:pt x="587045" y="455640"/>
                    <a:pt x="456029" y="587045"/>
                    <a:pt x="293523" y="587045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E814AA-1DA7-41FC-A5AC-42786966FEDD}"/>
                </a:ext>
              </a:extLst>
            </p:cNvPr>
            <p:cNvSpPr/>
            <p:nvPr/>
          </p:nvSpPr>
          <p:spPr>
            <a:xfrm>
              <a:off x="5589514" y="5991978"/>
              <a:ext cx="361542" cy="363895"/>
            </a:xfrm>
            <a:custGeom>
              <a:avLst/>
              <a:gdLst>
                <a:gd name="connsiteX0" fmla="*/ 361181 w 361542"/>
                <a:gd name="connsiteY0" fmla="*/ 185055 h 363895"/>
                <a:gd name="connsiteX1" fmla="*/ 177292 w 361542"/>
                <a:gd name="connsiteY1" fmla="*/ 363890 h 363895"/>
                <a:gd name="connsiteX2" fmla="*/ 13 w 361542"/>
                <a:gd name="connsiteY2" fmla="*/ 179223 h 363895"/>
                <a:gd name="connsiteX3" fmla="*/ 182735 w 361542"/>
                <a:gd name="connsiteY3" fmla="*/ 0 h 363895"/>
                <a:gd name="connsiteX4" fmla="*/ 361181 w 361542"/>
                <a:gd name="connsiteY4" fmla="*/ 185055 h 3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42" h="363895">
                  <a:moveTo>
                    <a:pt x="361181" y="185055"/>
                  </a:moveTo>
                  <a:cubicBezTo>
                    <a:pt x="360792" y="287691"/>
                    <a:pt x="281483" y="364667"/>
                    <a:pt x="177292" y="363890"/>
                  </a:cubicBezTo>
                  <a:cubicBezTo>
                    <a:pt x="79322" y="363112"/>
                    <a:pt x="-1154" y="279526"/>
                    <a:pt x="13" y="179223"/>
                  </a:cubicBezTo>
                  <a:cubicBezTo>
                    <a:pt x="790" y="87474"/>
                    <a:pt x="69603" y="389"/>
                    <a:pt x="182735" y="0"/>
                  </a:cubicBezTo>
                  <a:cubicBezTo>
                    <a:pt x="292757" y="0"/>
                    <a:pt x="367402" y="92528"/>
                    <a:pt x="361181" y="185055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27F05C-ABB2-4A5B-AD6F-DD3515237BBC}"/>
                </a:ext>
              </a:extLst>
            </p:cNvPr>
            <p:cNvSpPr/>
            <p:nvPr/>
          </p:nvSpPr>
          <p:spPr>
            <a:xfrm>
              <a:off x="9385101" y="5652192"/>
              <a:ext cx="1043462" cy="1043462"/>
            </a:xfrm>
            <a:custGeom>
              <a:avLst/>
              <a:gdLst>
                <a:gd name="connsiteX0" fmla="*/ 1043462 w 1043462"/>
                <a:gd name="connsiteY0" fmla="*/ 521731 h 1043462"/>
                <a:gd name="connsiteX1" fmla="*/ 521731 w 1043462"/>
                <a:gd name="connsiteY1" fmla="*/ 1043462 h 1043462"/>
                <a:gd name="connsiteX2" fmla="*/ 0 w 1043462"/>
                <a:gd name="connsiteY2" fmla="*/ 521731 h 1043462"/>
                <a:gd name="connsiteX3" fmla="*/ 521731 w 1043462"/>
                <a:gd name="connsiteY3" fmla="*/ 0 h 1043462"/>
                <a:gd name="connsiteX4" fmla="*/ 1043462 w 1043462"/>
                <a:gd name="connsiteY4" fmla="*/ 521731 h 10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462" h="1043462">
                  <a:moveTo>
                    <a:pt x="1043462" y="521731"/>
                  </a:moveTo>
                  <a:cubicBezTo>
                    <a:pt x="1043462" y="809875"/>
                    <a:pt x="809875" y="1043462"/>
                    <a:pt x="521731" y="1043462"/>
                  </a:cubicBezTo>
                  <a:cubicBezTo>
                    <a:pt x="233587" y="1043462"/>
                    <a:pt x="0" y="809875"/>
                    <a:pt x="0" y="521731"/>
                  </a:cubicBezTo>
                  <a:cubicBezTo>
                    <a:pt x="0" y="233587"/>
                    <a:pt x="233587" y="0"/>
                    <a:pt x="521731" y="0"/>
                  </a:cubicBezTo>
                  <a:cubicBezTo>
                    <a:pt x="809875" y="0"/>
                    <a:pt x="1043462" y="233587"/>
                    <a:pt x="1043462" y="52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4DA7B96-8E36-4A36-AA87-0784BE5256E0}"/>
                </a:ext>
              </a:extLst>
            </p:cNvPr>
            <p:cNvSpPr/>
            <p:nvPr/>
          </p:nvSpPr>
          <p:spPr>
            <a:xfrm>
              <a:off x="9613310" y="5880401"/>
              <a:ext cx="586656" cy="587044"/>
            </a:xfrm>
            <a:custGeom>
              <a:avLst/>
              <a:gdLst>
                <a:gd name="connsiteX0" fmla="*/ 293522 w 586656"/>
                <a:gd name="connsiteY0" fmla="*/ 587045 h 587044"/>
                <a:gd name="connsiteX1" fmla="*/ 0 w 586656"/>
                <a:gd name="connsiteY1" fmla="*/ 294689 h 587044"/>
                <a:gd name="connsiteX2" fmla="*/ 291967 w 586656"/>
                <a:gd name="connsiteY2" fmla="*/ 0 h 587044"/>
                <a:gd name="connsiteX3" fmla="*/ 586656 w 586656"/>
                <a:gd name="connsiteY3" fmla="*/ 293134 h 587044"/>
                <a:gd name="connsiteX4" fmla="*/ 293522 w 586656"/>
                <a:gd name="connsiteY4" fmla="*/ 587045 h 58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656" h="587044">
                  <a:moveTo>
                    <a:pt x="293522" y="587045"/>
                  </a:moveTo>
                  <a:cubicBezTo>
                    <a:pt x="129461" y="587045"/>
                    <a:pt x="389" y="458361"/>
                    <a:pt x="0" y="294689"/>
                  </a:cubicBezTo>
                  <a:cubicBezTo>
                    <a:pt x="0" y="131405"/>
                    <a:pt x="129850" y="389"/>
                    <a:pt x="291967" y="0"/>
                  </a:cubicBezTo>
                  <a:cubicBezTo>
                    <a:pt x="452919" y="0"/>
                    <a:pt x="586656" y="132960"/>
                    <a:pt x="586656" y="293134"/>
                  </a:cubicBezTo>
                  <a:cubicBezTo>
                    <a:pt x="587045" y="455640"/>
                    <a:pt x="456029" y="587045"/>
                    <a:pt x="293522" y="587045"/>
                  </a:cubicBezTo>
                  <a:close/>
                </a:path>
              </a:pathLst>
            </a:custGeom>
            <a:solidFill>
              <a:srgbClr val="6D6D6D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C40DD9-05C1-4DE8-984B-EF12E957A0A2}"/>
                </a:ext>
              </a:extLst>
            </p:cNvPr>
            <p:cNvSpPr/>
            <p:nvPr/>
          </p:nvSpPr>
          <p:spPr>
            <a:xfrm>
              <a:off x="9726430" y="5991978"/>
              <a:ext cx="361501" cy="363895"/>
            </a:xfrm>
            <a:custGeom>
              <a:avLst/>
              <a:gdLst>
                <a:gd name="connsiteX0" fmla="*/ 361181 w 361501"/>
                <a:gd name="connsiteY0" fmla="*/ 185055 h 363895"/>
                <a:gd name="connsiteX1" fmla="*/ 177292 w 361501"/>
                <a:gd name="connsiteY1" fmla="*/ 363890 h 363895"/>
                <a:gd name="connsiteX2" fmla="*/ 13 w 361501"/>
                <a:gd name="connsiteY2" fmla="*/ 179223 h 363895"/>
                <a:gd name="connsiteX3" fmla="*/ 182735 w 361501"/>
                <a:gd name="connsiteY3" fmla="*/ 0 h 363895"/>
                <a:gd name="connsiteX4" fmla="*/ 361181 w 361501"/>
                <a:gd name="connsiteY4" fmla="*/ 185055 h 363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501" h="363895">
                  <a:moveTo>
                    <a:pt x="361181" y="185055"/>
                  </a:moveTo>
                  <a:cubicBezTo>
                    <a:pt x="360793" y="287691"/>
                    <a:pt x="281483" y="364667"/>
                    <a:pt x="177292" y="363890"/>
                  </a:cubicBezTo>
                  <a:cubicBezTo>
                    <a:pt x="79322" y="363112"/>
                    <a:pt x="-1154" y="279526"/>
                    <a:pt x="13" y="179223"/>
                  </a:cubicBezTo>
                  <a:cubicBezTo>
                    <a:pt x="790" y="87474"/>
                    <a:pt x="69603" y="389"/>
                    <a:pt x="182735" y="0"/>
                  </a:cubicBezTo>
                  <a:cubicBezTo>
                    <a:pt x="292758" y="0"/>
                    <a:pt x="367013" y="92528"/>
                    <a:pt x="361181" y="185055"/>
                  </a:cubicBezTo>
                  <a:close/>
                </a:path>
              </a:pathLst>
            </a:custGeom>
            <a:solidFill>
              <a:srgbClr val="B9B9B9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E70F02E-EED9-4BBF-9FF2-C86E721505B8}"/>
                </a:ext>
              </a:extLst>
            </p:cNvPr>
            <p:cNvSpPr/>
            <p:nvPr/>
          </p:nvSpPr>
          <p:spPr>
            <a:xfrm>
              <a:off x="7105346" y="4576462"/>
              <a:ext cx="3848836" cy="237928"/>
            </a:xfrm>
            <a:custGeom>
              <a:avLst/>
              <a:gdLst>
                <a:gd name="connsiteX0" fmla="*/ 0 w 3848836"/>
                <a:gd name="connsiteY0" fmla="*/ 0 h 237928"/>
                <a:gd name="connsiteX1" fmla="*/ 3848837 w 3848836"/>
                <a:gd name="connsiteY1" fmla="*/ 0 h 237928"/>
                <a:gd name="connsiteX2" fmla="*/ 3848837 w 3848836"/>
                <a:gd name="connsiteY2" fmla="*/ 237928 h 237928"/>
                <a:gd name="connsiteX3" fmla="*/ 0 w 3848836"/>
                <a:gd name="connsiteY3" fmla="*/ 237928 h 237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836" h="237928">
                  <a:moveTo>
                    <a:pt x="0" y="0"/>
                  </a:moveTo>
                  <a:lnTo>
                    <a:pt x="3848837" y="0"/>
                  </a:lnTo>
                  <a:lnTo>
                    <a:pt x="3848837" y="237928"/>
                  </a:lnTo>
                  <a:lnTo>
                    <a:pt x="0" y="237928"/>
                  </a:lnTo>
                  <a:close/>
                </a:path>
              </a:pathLst>
            </a:custGeom>
            <a:solidFill>
              <a:srgbClr val="000000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5C6B0F-6715-4A8A-88A1-ED078484DE2B}"/>
                </a:ext>
              </a:extLst>
            </p:cNvPr>
            <p:cNvSpPr/>
            <p:nvPr/>
          </p:nvSpPr>
          <p:spPr>
            <a:xfrm>
              <a:off x="6810268" y="4867263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7 h 228597"/>
                <a:gd name="connsiteX3" fmla="*/ 0 w 316848"/>
                <a:gd name="connsiteY3" fmla="*/ 228597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7"/>
                  </a:lnTo>
                  <a:lnTo>
                    <a:pt x="0" y="228597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D1CD227-16EB-45CA-B7E3-6A42FD24D20D}"/>
                </a:ext>
              </a:extLst>
            </p:cNvPr>
            <p:cNvSpPr/>
            <p:nvPr/>
          </p:nvSpPr>
          <p:spPr>
            <a:xfrm>
              <a:off x="6810268" y="5160008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8 h 228597"/>
                <a:gd name="connsiteX3" fmla="*/ 0 w 316848"/>
                <a:gd name="connsiteY3" fmla="*/ 228598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8"/>
                  </a:lnTo>
                  <a:lnTo>
                    <a:pt x="0" y="228598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8900695-ED89-457F-A5CA-8421C5B3558A}"/>
                </a:ext>
              </a:extLst>
            </p:cNvPr>
            <p:cNvSpPr/>
            <p:nvPr/>
          </p:nvSpPr>
          <p:spPr>
            <a:xfrm>
              <a:off x="6810268" y="5452752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7 h 228597"/>
                <a:gd name="connsiteX3" fmla="*/ 0 w 316848"/>
                <a:gd name="connsiteY3" fmla="*/ 228597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7"/>
                  </a:lnTo>
                  <a:lnTo>
                    <a:pt x="0" y="228597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EBCB1B8-3783-4C61-AAA3-79ED87DA7C11}"/>
                </a:ext>
              </a:extLst>
            </p:cNvPr>
            <p:cNvSpPr/>
            <p:nvPr/>
          </p:nvSpPr>
          <p:spPr>
            <a:xfrm>
              <a:off x="6810268" y="5745108"/>
              <a:ext cx="316848" cy="228597"/>
            </a:xfrm>
            <a:custGeom>
              <a:avLst/>
              <a:gdLst>
                <a:gd name="connsiteX0" fmla="*/ 0 w 316848"/>
                <a:gd name="connsiteY0" fmla="*/ 0 h 228597"/>
                <a:gd name="connsiteX1" fmla="*/ 316849 w 316848"/>
                <a:gd name="connsiteY1" fmla="*/ 0 h 228597"/>
                <a:gd name="connsiteX2" fmla="*/ 316849 w 316848"/>
                <a:gd name="connsiteY2" fmla="*/ 228598 h 228597"/>
                <a:gd name="connsiteX3" fmla="*/ 0 w 316848"/>
                <a:gd name="connsiteY3" fmla="*/ 228598 h 22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848" h="228597">
                  <a:moveTo>
                    <a:pt x="0" y="0"/>
                  </a:moveTo>
                  <a:lnTo>
                    <a:pt x="316849" y="0"/>
                  </a:lnTo>
                  <a:lnTo>
                    <a:pt x="316849" y="228598"/>
                  </a:lnTo>
                  <a:lnTo>
                    <a:pt x="0" y="228598"/>
                  </a:lnTo>
                  <a:close/>
                </a:path>
              </a:pathLst>
            </a:custGeom>
            <a:solidFill>
              <a:srgbClr val="565656"/>
            </a:solidFill>
            <a:ln w="38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753FBB-1E0F-42A3-8AB7-2CC49613CE85}"/>
              </a:ext>
            </a:extLst>
          </p:cNvPr>
          <p:cNvSpPr txBox="1"/>
          <p:nvPr/>
        </p:nvSpPr>
        <p:spPr>
          <a:xfrm>
            <a:off x="361707" y="1743835"/>
            <a:ext cx="2241327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accent4"/>
                </a:solidFill>
                <a:cs typeface="Arial" pitchFamily="34" charset="0"/>
              </a:rPr>
              <a:t>ALLPPT</a:t>
            </a:r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E6EAD21-EA97-491E-97A1-26B74110F2CF}"/>
              </a:ext>
            </a:extLst>
          </p:cNvPr>
          <p:cNvSpPr txBox="1"/>
          <p:nvPr/>
        </p:nvSpPr>
        <p:spPr>
          <a:xfrm>
            <a:off x="3019784" y="1543781"/>
            <a:ext cx="29501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0DF7F9F-C9BA-4929-8784-7F5C8F776A56}"/>
              </a:ext>
            </a:extLst>
          </p:cNvPr>
          <p:cNvGrpSpPr/>
          <p:nvPr/>
        </p:nvGrpSpPr>
        <p:grpSpPr>
          <a:xfrm>
            <a:off x="6404950" y="2816327"/>
            <a:ext cx="1645920" cy="924724"/>
            <a:chOff x="810090" y="5365172"/>
            <a:chExt cx="1645920" cy="92472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12C428-75F4-404D-ABB1-13E62A2CEFB0}"/>
                </a:ext>
              </a:extLst>
            </p:cNvPr>
            <p:cNvSpPr txBox="1"/>
            <p:nvPr/>
          </p:nvSpPr>
          <p:spPr>
            <a:xfrm>
              <a:off x="810090" y="5920564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Infographic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7865FA-96FC-44C7-B342-8E40928E3FE8}"/>
                </a:ext>
              </a:extLst>
            </p:cNvPr>
            <p:cNvSpPr/>
            <p:nvPr/>
          </p:nvSpPr>
          <p:spPr>
            <a:xfrm>
              <a:off x="1027756" y="5365172"/>
              <a:ext cx="121058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$130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C831E7F-6CC0-49AC-9EC7-A3D5FB49E3B8}"/>
              </a:ext>
            </a:extLst>
          </p:cNvPr>
          <p:cNvGrpSpPr/>
          <p:nvPr/>
        </p:nvGrpSpPr>
        <p:grpSpPr>
          <a:xfrm>
            <a:off x="8112093" y="2816327"/>
            <a:ext cx="1645920" cy="924724"/>
            <a:chOff x="3242656" y="5365172"/>
            <a:chExt cx="1645920" cy="92472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2AF6C52-154F-48CA-9307-F5987375FB7B}"/>
                </a:ext>
              </a:extLst>
            </p:cNvPr>
            <p:cNvSpPr txBox="1"/>
            <p:nvPr/>
          </p:nvSpPr>
          <p:spPr>
            <a:xfrm>
              <a:off x="3242656" y="5920564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PowerPoint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83962FB-8368-4A87-8041-904F42D31838}"/>
                </a:ext>
              </a:extLst>
            </p:cNvPr>
            <p:cNvSpPr/>
            <p:nvPr/>
          </p:nvSpPr>
          <p:spPr>
            <a:xfrm>
              <a:off x="3460322" y="5365172"/>
              <a:ext cx="12105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$200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7A36A6F-3A88-4C34-AAC0-F909A01CC1AC}"/>
              </a:ext>
            </a:extLst>
          </p:cNvPr>
          <p:cNvSpPr txBox="1"/>
          <p:nvPr/>
        </p:nvSpPr>
        <p:spPr>
          <a:xfrm>
            <a:off x="6355213" y="1406607"/>
            <a:ext cx="531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4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D3FB4EA-88AD-4510-B765-15811D6B013A}"/>
              </a:ext>
            </a:extLst>
          </p:cNvPr>
          <p:cNvSpPr txBox="1"/>
          <p:nvPr/>
        </p:nvSpPr>
        <p:spPr>
          <a:xfrm>
            <a:off x="6355213" y="2055666"/>
            <a:ext cx="531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40031167-1DB3-4182-A445-F6AA8C1A4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81518"/>
            <a:ext cx="11573197" cy="840230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8AA3BA9-D0D7-45A7-901C-F20308CF2691}"/>
              </a:ext>
            </a:extLst>
          </p:cNvPr>
          <p:cNvGrpSpPr/>
          <p:nvPr/>
        </p:nvGrpSpPr>
        <p:grpSpPr>
          <a:xfrm>
            <a:off x="9819236" y="2816327"/>
            <a:ext cx="1645920" cy="924724"/>
            <a:chOff x="6088602" y="3469380"/>
            <a:chExt cx="1645920" cy="92472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90C619A-DFA0-41FC-846D-911B7AF91D98}"/>
                </a:ext>
              </a:extLst>
            </p:cNvPr>
            <p:cNvSpPr txBox="1"/>
            <p:nvPr/>
          </p:nvSpPr>
          <p:spPr>
            <a:xfrm>
              <a:off x="6088602" y="4024772"/>
              <a:ext cx="1645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Presentation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83649DE-FA37-4C9F-A17B-443D74A65E1D}"/>
                </a:ext>
              </a:extLst>
            </p:cNvPr>
            <p:cNvSpPr/>
            <p:nvPr/>
          </p:nvSpPr>
          <p:spPr>
            <a:xfrm>
              <a:off x="6434509" y="3469380"/>
              <a:ext cx="9541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$80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A12DCFE-8F21-4A2F-9D56-4BA9377A9311}"/>
              </a:ext>
            </a:extLst>
          </p:cNvPr>
          <p:cNvGrpSpPr/>
          <p:nvPr/>
        </p:nvGrpSpPr>
        <p:grpSpPr>
          <a:xfrm>
            <a:off x="697889" y="4107066"/>
            <a:ext cx="5250452" cy="1618526"/>
            <a:chOff x="1058497" y="4544319"/>
            <a:chExt cx="3909685" cy="1205216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993A9DA-5825-421B-A336-A330C11B6815}"/>
                </a:ext>
              </a:extLst>
            </p:cNvPr>
            <p:cNvSpPr/>
            <p:nvPr/>
          </p:nvSpPr>
          <p:spPr>
            <a:xfrm>
              <a:off x="3978158" y="4544319"/>
              <a:ext cx="291457" cy="1205216"/>
            </a:xfrm>
            <a:custGeom>
              <a:avLst/>
              <a:gdLst>
                <a:gd name="connsiteX0" fmla="*/ 360045 w 352425"/>
                <a:gd name="connsiteY0" fmla="*/ 1458278 h 1457325"/>
                <a:gd name="connsiteX1" fmla="*/ 360045 w 352425"/>
                <a:gd name="connsiteY1" fmla="*/ 1433513 h 1457325"/>
                <a:gd name="connsiteX2" fmla="*/ 360998 w 352425"/>
                <a:gd name="connsiteY2" fmla="*/ 160020 h 1457325"/>
                <a:gd name="connsiteX3" fmla="*/ 334328 w 352425"/>
                <a:gd name="connsiteY3" fmla="*/ 122873 h 1457325"/>
                <a:gd name="connsiteX4" fmla="*/ 124778 w 352425"/>
                <a:gd name="connsiteY4" fmla="*/ 45720 h 1457325"/>
                <a:gd name="connsiteX5" fmla="*/ 0 w 352425"/>
                <a:gd name="connsiteY5" fmla="*/ 0 h 1457325"/>
                <a:gd name="connsiteX6" fmla="*/ 0 w 352425"/>
                <a:gd name="connsiteY6" fmla="*/ 1457325 h 1457325"/>
                <a:gd name="connsiteX7" fmla="*/ 360045 w 352425"/>
                <a:gd name="connsiteY7" fmla="*/ 1457325 h 1457325"/>
                <a:gd name="connsiteX8" fmla="*/ 323850 w 352425"/>
                <a:gd name="connsiteY8" fmla="*/ 1391603 h 1457325"/>
                <a:gd name="connsiteX9" fmla="*/ 300990 w 352425"/>
                <a:gd name="connsiteY9" fmla="*/ 1392555 h 1457325"/>
                <a:gd name="connsiteX10" fmla="*/ 60960 w 352425"/>
                <a:gd name="connsiteY10" fmla="*/ 1392555 h 1457325"/>
                <a:gd name="connsiteX11" fmla="*/ 37148 w 352425"/>
                <a:gd name="connsiteY11" fmla="*/ 1362075 h 1457325"/>
                <a:gd name="connsiteX12" fmla="*/ 323850 w 352425"/>
                <a:gd name="connsiteY12" fmla="*/ 1362075 h 1457325"/>
                <a:gd name="connsiteX13" fmla="*/ 323850 w 352425"/>
                <a:gd name="connsiteY13" fmla="*/ 1391603 h 1457325"/>
                <a:gd name="connsiteX14" fmla="*/ 323850 w 352425"/>
                <a:gd name="connsiteY14" fmla="*/ 1333500 h 1457325"/>
                <a:gd name="connsiteX15" fmla="*/ 37148 w 352425"/>
                <a:gd name="connsiteY15" fmla="*/ 1333500 h 1457325"/>
                <a:gd name="connsiteX16" fmla="*/ 60960 w 352425"/>
                <a:gd name="connsiteY16" fmla="*/ 1302068 h 1457325"/>
                <a:gd name="connsiteX17" fmla="*/ 300990 w 352425"/>
                <a:gd name="connsiteY17" fmla="*/ 1302068 h 1457325"/>
                <a:gd name="connsiteX18" fmla="*/ 323850 w 352425"/>
                <a:gd name="connsiteY18" fmla="*/ 1303020 h 1457325"/>
                <a:gd name="connsiteX19" fmla="*/ 323850 w 352425"/>
                <a:gd name="connsiteY19" fmla="*/ 1333500 h 1457325"/>
                <a:gd name="connsiteX20" fmla="*/ 323850 w 352425"/>
                <a:gd name="connsiteY20" fmla="*/ 1277303 h 1457325"/>
                <a:gd name="connsiteX21" fmla="*/ 300990 w 352425"/>
                <a:gd name="connsiteY21" fmla="*/ 1278255 h 1457325"/>
                <a:gd name="connsiteX22" fmla="*/ 60960 w 352425"/>
                <a:gd name="connsiteY22" fmla="*/ 1278255 h 1457325"/>
                <a:gd name="connsiteX23" fmla="*/ 37148 w 352425"/>
                <a:gd name="connsiteY23" fmla="*/ 1247775 h 1457325"/>
                <a:gd name="connsiteX24" fmla="*/ 323850 w 352425"/>
                <a:gd name="connsiteY24" fmla="*/ 1247775 h 1457325"/>
                <a:gd name="connsiteX25" fmla="*/ 323850 w 352425"/>
                <a:gd name="connsiteY25" fmla="*/ 1277303 h 1457325"/>
                <a:gd name="connsiteX26" fmla="*/ 322898 w 352425"/>
                <a:gd name="connsiteY26" fmla="*/ 1163003 h 1457325"/>
                <a:gd name="connsiteX27" fmla="*/ 300038 w 352425"/>
                <a:gd name="connsiteY27" fmla="*/ 1163955 h 1457325"/>
                <a:gd name="connsiteX28" fmla="*/ 60008 w 352425"/>
                <a:gd name="connsiteY28" fmla="*/ 1163955 h 1457325"/>
                <a:gd name="connsiteX29" fmla="*/ 36195 w 352425"/>
                <a:gd name="connsiteY29" fmla="*/ 1133475 h 1457325"/>
                <a:gd name="connsiteX30" fmla="*/ 322898 w 352425"/>
                <a:gd name="connsiteY30" fmla="*/ 1133475 h 1457325"/>
                <a:gd name="connsiteX31" fmla="*/ 323850 w 352425"/>
                <a:gd name="connsiteY31" fmla="*/ 1150620 h 1457325"/>
                <a:gd name="connsiteX32" fmla="*/ 322898 w 352425"/>
                <a:gd name="connsiteY32" fmla="*/ 1163003 h 1457325"/>
                <a:gd name="connsiteX33" fmla="*/ 300990 w 352425"/>
                <a:gd name="connsiteY33" fmla="*/ 936308 h 1457325"/>
                <a:gd name="connsiteX34" fmla="*/ 60960 w 352425"/>
                <a:gd name="connsiteY34" fmla="*/ 936308 h 1457325"/>
                <a:gd name="connsiteX35" fmla="*/ 37148 w 352425"/>
                <a:gd name="connsiteY35" fmla="*/ 904875 h 1457325"/>
                <a:gd name="connsiteX36" fmla="*/ 323850 w 352425"/>
                <a:gd name="connsiteY36" fmla="*/ 904875 h 1457325"/>
                <a:gd name="connsiteX37" fmla="*/ 323850 w 352425"/>
                <a:gd name="connsiteY37" fmla="*/ 934403 h 1457325"/>
                <a:gd name="connsiteX38" fmla="*/ 300990 w 352425"/>
                <a:gd name="connsiteY38" fmla="*/ 936308 h 1457325"/>
                <a:gd name="connsiteX39" fmla="*/ 322898 w 352425"/>
                <a:gd name="connsiteY39" fmla="*/ 960120 h 1457325"/>
                <a:gd name="connsiteX40" fmla="*/ 322898 w 352425"/>
                <a:gd name="connsiteY40" fmla="*/ 990600 h 1457325"/>
                <a:gd name="connsiteX41" fmla="*/ 37148 w 352425"/>
                <a:gd name="connsiteY41" fmla="*/ 990600 h 1457325"/>
                <a:gd name="connsiteX42" fmla="*/ 60960 w 352425"/>
                <a:gd name="connsiteY42" fmla="*/ 959168 h 1457325"/>
                <a:gd name="connsiteX43" fmla="*/ 298133 w 352425"/>
                <a:gd name="connsiteY43" fmla="*/ 959168 h 1457325"/>
                <a:gd name="connsiteX44" fmla="*/ 322898 w 352425"/>
                <a:gd name="connsiteY44" fmla="*/ 960120 h 1457325"/>
                <a:gd name="connsiteX45" fmla="*/ 37148 w 352425"/>
                <a:gd name="connsiteY45" fmla="*/ 762000 h 1457325"/>
                <a:gd name="connsiteX46" fmla="*/ 37148 w 352425"/>
                <a:gd name="connsiteY46" fmla="*/ 731520 h 1457325"/>
                <a:gd name="connsiteX47" fmla="*/ 323850 w 352425"/>
                <a:gd name="connsiteY47" fmla="*/ 731520 h 1457325"/>
                <a:gd name="connsiteX48" fmla="*/ 323850 w 352425"/>
                <a:gd name="connsiteY48" fmla="*/ 762000 h 1457325"/>
                <a:gd name="connsiteX49" fmla="*/ 37148 w 352425"/>
                <a:gd name="connsiteY49" fmla="*/ 762000 h 1457325"/>
                <a:gd name="connsiteX50" fmla="*/ 322898 w 352425"/>
                <a:gd name="connsiteY50" fmla="*/ 789623 h 1457325"/>
                <a:gd name="connsiteX51" fmla="*/ 322898 w 352425"/>
                <a:gd name="connsiteY51" fmla="*/ 820103 h 1457325"/>
                <a:gd name="connsiteX52" fmla="*/ 300038 w 352425"/>
                <a:gd name="connsiteY52" fmla="*/ 821055 h 1457325"/>
                <a:gd name="connsiteX53" fmla="*/ 60008 w 352425"/>
                <a:gd name="connsiteY53" fmla="*/ 821055 h 1457325"/>
                <a:gd name="connsiteX54" fmla="*/ 36195 w 352425"/>
                <a:gd name="connsiteY54" fmla="*/ 789623 h 1457325"/>
                <a:gd name="connsiteX55" fmla="*/ 322898 w 352425"/>
                <a:gd name="connsiteY55" fmla="*/ 789623 h 1457325"/>
                <a:gd name="connsiteX56" fmla="*/ 39053 w 352425"/>
                <a:gd name="connsiteY56" fmla="*/ 647700 h 1457325"/>
                <a:gd name="connsiteX57" fmla="*/ 61913 w 352425"/>
                <a:gd name="connsiteY57" fmla="*/ 616268 h 1457325"/>
                <a:gd name="connsiteX58" fmla="*/ 301943 w 352425"/>
                <a:gd name="connsiteY58" fmla="*/ 616268 h 1457325"/>
                <a:gd name="connsiteX59" fmla="*/ 324803 w 352425"/>
                <a:gd name="connsiteY59" fmla="*/ 617220 h 1457325"/>
                <a:gd name="connsiteX60" fmla="*/ 324803 w 352425"/>
                <a:gd name="connsiteY60" fmla="*/ 647700 h 1457325"/>
                <a:gd name="connsiteX61" fmla="*/ 39053 w 352425"/>
                <a:gd name="connsiteY61" fmla="*/ 647700 h 1457325"/>
                <a:gd name="connsiteX62" fmla="*/ 37148 w 352425"/>
                <a:gd name="connsiteY62" fmla="*/ 561975 h 1457325"/>
                <a:gd name="connsiteX63" fmla="*/ 323850 w 352425"/>
                <a:gd name="connsiteY63" fmla="*/ 561975 h 1457325"/>
                <a:gd name="connsiteX64" fmla="*/ 323850 w 352425"/>
                <a:gd name="connsiteY64" fmla="*/ 591503 h 1457325"/>
                <a:gd name="connsiteX65" fmla="*/ 300990 w 352425"/>
                <a:gd name="connsiteY65" fmla="*/ 592455 h 1457325"/>
                <a:gd name="connsiteX66" fmla="*/ 60960 w 352425"/>
                <a:gd name="connsiteY66" fmla="*/ 592455 h 1457325"/>
                <a:gd name="connsiteX67" fmla="*/ 37148 w 352425"/>
                <a:gd name="connsiteY67" fmla="*/ 561975 h 1457325"/>
                <a:gd name="connsiteX68" fmla="*/ 60960 w 352425"/>
                <a:gd name="connsiteY68" fmla="*/ 1073468 h 1457325"/>
                <a:gd name="connsiteX69" fmla="*/ 300990 w 352425"/>
                <a:gd name="connsiteY69" fmla="*/ 1073468 h 1457325"/>
                <a:gd name="connsiteX70" fmla="*/ 323850 w 352425"/>
                <a:gd name="connsiteY70" fmla="*/ 1074420 h 1457325"/>
                <a:gd name="connsiteX71" fmla="*/ 323850 w 352425"/>
                <a:gd name="connsiteY71" fmla="*/ 1103948 h 1457325"/>
                <a:gd name="connsiteX72" fmla="*/ 37148 w 352425"/>
                <a:gd name="connsiteY72" fmla="*/ 1103948 h 1457325"/>
                <a:gd name="connsiteX73" fmla="*/ 60960 w 352425"/>
                <a:gd name="connsiteY73" fmla="*/ 1073468 h 1457325"/>
                <a:gd name="connsiteX74" fmla="*/ 323850 w 352425"/>
                <a:gd name="connsiteY74" fmla="*/ 533400 h 1457325"/>
                <a:gd name="connsiteX75" fmla="*/ 38100 w 352425"/>
                <a:gd name="connsiteY75" fmla="*/ 533400 h 1457325"/>
                <a:gd name="connsiteX76" fmla="*/ 60008 w 352425"/>
                <a:gd name="connsiteY76" fmla="*/ 502920 h 1457325"/>
                <a:gd name="connsiteX77" fmla="*/ 301943 w 352425"/>
                <a:gd name="connsiteY77" fmla="*/ 502920 h 1457325"/>
                <a:gd name="connsiteX78" fmla="*/ 324803 w 352425"/>
                <a:gd name="connsiteY78" fmla="*/ 504825 h 1457325"/>
                <a:gd name="connsiteX79" fmla="*/ 323850 w 352425"/>
                <a:gd name="connsiteY79" fmla="*/ 533400 h 1457325"/>
                <a:gd name="connsiteX80" fmla="*/ 38100 w 352425"/>
                <a:gd name="connsiteY80" fmla="*/ 447675 h 1457325"/>
                <a:gd name="connsiteX81" fmla="*/ 322898 w 352425"/>
                <a:gd name="connsiteY81" fmla="*/ 447675 h 1457325"/>
                <a:gd name="connsiteX82" fmla="*/ 322898 w 352425"/>
                <a:gd name="connsiteY82" fmla="*/ 477203 h 1457325"/>
                <a:gd name="connsiteX83" fmla="*/ 300990 w 352425"/>
                <a:gd name="connsiteY83" fmla="*/ 479108 h 1457325"/>
                <a:gd name="connsiteX84" fmla="*/ 59055 w 352425"/>
                <a:gd name="connsiteY84" fmla="*/ 479108 h 1457325"/>
                <a:gd name="connsiteX85" fmla="*/ 38100 w 352425"/>
                <a:gd name="connsiteY85" fmla="*/ 447675 h 1457325"/>
                <a:gd name="connsiteX86" fmla="*/ 37148 w 352425"/>
                <a:gd name="connsiteY86" fmla="*/ 218123 h 1457325"/>
                <a:gd name="connsiteX87" fmla="*/ 322898 w 352425"/>
                <a:gd name="connsiteY87" fmla="*/ 218123 h 1457325"/>
                <a:gd name="connsiteX88" fmla="*/ 322898 w 352425"/>
                <a:gd name="connsiteY88" fmla="*/ 248603 h 1457325"/>
                <a:gd name="connsiteX89" fmla="*/ 300038 w 352425"/>
                <a:gd name="connsiteY89" fmla="*/ 249555 h 1457325"/>
                <a:gd name="connsiteX90" fmla="*/ 60008 w 352425"/>
                <a:gd name="connsiteY90" fmla="*/ 249555 h 1457325"/>
                <a:gd name="connsiteX91" fmla="*/ 37148 w 352425"/>
                <a:gd name="connsiteY91" fmla="*/ 218123 h 1457325"/>
                <a:gd name="connsiteX92" fmla="*/ 61913 w 352425"/>
                <a:gd name="connsiteY92" fmla="*/ 273368 h 1457325"/>
                <a:gd name="connsiteX93" fmla="*/ 299085 w 352425"/>
                <a:gd name="connsiteY93" fmla="*/ 273368 h 1457325"/>
                <a:gd name="connsiteX94" fmla="*/ 323850 w 352425"/>
                <a:gd name="connsiteY94" fmla="*/ 274320 h 1457325"/>
                <a:gd name="connsiteX95" fmla="*/ 323850 w 352425"/>
                <a:gd name="connsiteY95" fmla="*/ 304800 h 1457325"/>
                <a:gd name="connsiteX96" fmla="*/ 39053 w 352425"/>
                <a:gd name="connsiteY96" fmla="*/ 304800 h 1457325"/>
                <a:gd name="connsiteX97" fmla="*/ 61913 w 352425"/>
                <a:gd name="connsiteY97" fmla="*/ 273368 h 1457325"/>
                <a:gd name="connsiteX98" fmla="*/ 322898 w 352425"/>
                <a:gd name="connsiteY98" fmla="*/ 332423 h 1457325"/>
                <a:gd name="connsiteX99" fmla="*/ 322898 w 352425"/>
                <a:gd name="connsiteY99" fmla="*/ 362903 h 1457325"/>
                <a:gd name="connsiteX100" fmla="*/ 300038 w 352425"/>
                <a:gd name="connsiteY100" fmla="*/ 363855 h 1457325"/>
                <a:gd name="connsiteX101" fmla="*/ 60008 w 352425"/>
                <a:gd name="connsiteY101" fmla="*/ 363855 h 1457325"/>
                <a:gd name="connsiteX102" fmla="*/ 36195 w 352425"/>
                <a:gd name="connsiteY102" fmla="*/ 332423 h 1457325"/>
                <a:gd name="connsiteX103" fmla="*/ 322898 w 352425"/>
                <a:gd name="connsiteY103" fmla="*/ 332423 h 1457325"/>
                <a:gd name="connsiteX104" fmla="*/ 60960 w 352425"/>
                <a:gd name="connsiteY104" fmla="*/ 387668 h 1457325"/>
                <a:gd name="connsiteX105" fmla="*/ 300990 w 352425"/>
                <a:gd name="connsiteY105" fmla="*/ 387668 h 1457325"/>
                <a:gd name="connsiteX106" fmla="*/ 323850 w 352425"/>
                <a:gd name="connsiteY106" fmla="*/ 388620 h 1457325"/>
                <a:gd name="connsiteX107" fmla="*/ 323850 w 352425"/>
                <a:gd name="connsiteY107" fmla="*/ 419100 h 1457325"/>
                <a:gd name="connsiteX108" fmla="*/ 39053 w 352425"/>
                <a:gd name="connsiteY108" fmla="*/ 419100 h 1457325"/>
                <a:gd name="connsiteX109" fmla="*/ 60960 w 352425"/>
                <a:gd name="connsiteY109" fmla="*/ 387668 h 1457325"/>
                <a:gd name="connsiteX110" fmla="*/ 60960 w 352425"/>
                <a:gd name="connsiteY110" fmla="*/ 844868 h 1457325"/>
                <a:gd name="connsiteX111" fmla="*/ 300990 w 352425"/>
                <a:gd name="connsiteY111" fmla="*/ 844868 h 1457325"/>
                <a:gd name="connsiteX112" fmla="*/ 324803 w 352425"/>
                <a:gd name="connsiteY112" fmla="*/ 845820 h 1457325"/>
                <a:gd name="connsiteX113" fmla="*/ 324803 w 352425"/>
                <a:gd name="connsiteY113" fmla="*/ 875348 h 1457325"/>
                <a:gd name="connsiteX114" fmla="*/ 40005 w 352425"/>
                <a:gd name="connsiteY114" fmla="*/ 875348 h 1457325"/>
                <a:gd name="connsiteX115" fmla="*/ 60960 w 352425"/>
                <a:gd name="connsiteY115" fmla="*/ 844868 h 1457325"/>
                <a:gd name="connsiteX116" fmla="*/ 37148 w 352425"/>
                <a:gd name="connsiteY116" fmla="*/ 1019175 h 1457325"/>
                <a:gd name="connsiteX117" fmla="*/ 323850 w 352425"/>
                <a:gd name="connsiteY117" fmla="*/ 1019175 h 1457325"/>
                <a:gd name="connsiteX118" fmla="*/ 323850 w 352425"/>
                <a:gd name="connsiteY118" fmla="*/ 1049655 h 1457325"/>
                <a:gd name="connsiteX119" fmla="*/ 219075 w 352425"/>
                <a:gd name="connsiteY119" fmla="*/ 1049655 h 1457325"/>
                <a:gd name="connsiteX120" fmla="*/ 61913 w 352425"/>
                <a:gd name="connsiteY120" fmla="*/ 1049655 h 1457325"/>
                <a:gd name="connsiteX121" fmla="*/ 37148 w 352425"/>
                <a:gd name="connsiteY121" fmla="*/ 101917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352425" h="1457325">
                  <a:moveTo>
                    <a:pt x="360045" y="1458278"/>
                  </a:moveTo>
                  <a:cubicBezTo>
                    <a:pt x="360045" y="1449705"/>
                    <a:pt x="360045" y="1442085"/>
                    <a:pt x="360045" y="1433513"/>
                  </a:cubicBezTo>
                  <a:cubicBezTo>
                    <a:pt x="360045" y="1008698"/>
                    <a:pt x="360045" y="584835"/>
                    <a:pt x="360998" y="160020"/>
                  </a:cubicBezTo>
                  <a:cubicBezTo>
                    <a:pt x="360998" y="138113"/>
                    <a:pt x="353378" y="129540"/>
                    <a:pt x="334328" y="122873"/>
                  </a:cubicBezTo>
                  <a:cubicBezTo>
                    <a:pt x="263843" y="98108"/>
                    <a:pt x="194310" y="71438"/>
                    <a:pt x="124778" y="45720"/>
                  </a:cubicBezTo>
                  <a:cubicBezTo>
                    <a:pt x="83820" y="30480"/>
                    <a:pt x="43815" y="16193"/>
                    <a:pt x="0" y="0"/>
                  </a:cubicBezTo>
                  <a:cubicBezTo>
                    <a:pt x="0" y="487680"/>
                    <a:pt x="0" y="972503"/>
                    <a:pt x="0" y="1457325"/>
                  </a:cubicBezTo>
                  <a:lnTo>
                    <a:pt x="360045" y="1457325"/>
                  </a:lnTo>
                  <a:close/>
                  <a:moveTo>
                    <a:pt x="323850" y="1391603"/>
                  </a:moveTo>
                  <a:cubicBezTo>
                    <a:pt x="315278" y="1392555"/>
                    <a:pt x="307658" y="1392555"/>
                    <a:pt x="300990" y="1392555"/>
                  </a:cubicBezTo>
                  <a:cubicBezTo>
                    <a:pt x="220980" y="1392555"/>
                    <a:pt x="140970" y="1392555"/>
                    <a:pt x="60960" y="1392555"/>
                  </a:cubicBezTo>
                  <a:cubicBezTo>
                    <a:pt x="34290" y="1392555"/>
                    <a:pt x="34290" y="1392555"/>
                    <a:pt x="37148" y="1362075"/>
                  </a:cubicBezTo>
                  <a:cubicBezTo>
                    <a:pt x="131445" y="1362075"/>
                    <a:pt x="226695" y="1362075"/>
                    <a:pt x="323850" y="1362075"/>
                  </a:cubicBezTo>
                  <a:cubicBezTo>
                    <a:pt x="323850" y="1372553"/>
                    <a:pt x="323850" y="1381125"/>
                    <a:pt x="323850" y="1391603"/>
                  </a:cubicBezTo>
                  <a:close/>
                  <a:moveTo>
                    <a:pt x="323850" y="1333500"/>
                  </a:moveTo>
                  <a:cubicBezTo>
                    <a:pt x="228600" y="1333500"/>
                    <a:pt x="133350" y="1333500"/>
                    <a:pt x="37148" y="1333500"/>
                  </a:cubicBezTo>
                  <a:cubicBezTo>
                    <a:pt x="33338" y="1302068"/>
                    <a:pt x="33338" y="1302068"/>
                    <a:pt x="60960" y="1302068"/>
                  </a:cubicBezTo>
                  <a:cubicBezTo>
                    <a:pt x="140970" y="1302068"/>
                    <a:pt x="220980" y="1302068"/>
                    <a:pt x="300990" y="1302068"/>
                  </a:cubicBezTo>
                  <a:cubicBezTo>
                    <a:pt x="308610" y="1302068"/>
                    <a:pt x="316230" y="1303020"/>
                    <a:pt x="323850" y="1303020"/>
                  </a:cubicBezTo>
                  <a:cubicBezTo>
                    <a:pt x="323850" y="1314450"/>
                    <a:pt x="323850" y="1323023"/>
                    <a:pt x="323850" y="1333500"/>
                  </a:cubicBezTo>
                  <a:close/>
                  <a:moveTo>
                    <a:pt x="323850" y="1277303"/>
                  </a:moveTo>
                  <a:cubicBezTo>
                    <a:pt x="315278" y="1278255"/>
                    <a:pt x="307658" y="1278255"/>
                    <a:pt x="300990" y="1278255"/>
                  </a:cubicBezTo>
                  <a:cubicBezTo>
                    <a:pt x="220980" y="1278255"/>
                    <a:pt x="140970" y="1278255"/>
                    <a:pt x="60960" y="1278255"/>
                  </a:cubicBezTo>
                  <a:cubicBezTo>
                    <a:pt x="34290" y="1278255"/>
                    <a:pt x="34290" y="1278255"/>
                    <a:pt x="37148" y="1247775"/>
                  </a:cubicBezTo>
                  <a:cubicBezTo>
                    <a:pt x="131445" y="1247775"/>
                    <a:pt x="226695" y="1247775"/>
                    <a:pt x="323850" y="1247775"/>
                  </a:cubicBezTo>
                  <a:cubicBezTo>
                    <a:pt x="323850" y="1258253"/>
                    <a:pt x="323850" y="1266825"/>
                    <a:pt x="323850" y="1277303"/>
                  </a:cubicBezTo>
                  <a:close/>
                  <a:moveTo>
                    <a:pt x="322898" y="1163003"/>
                  </a:moveTo>
                  <a:cubicBezTo>
                    <a:pt x="315278" y="1163003"/>
                    <a:pt x="307658" y="1163955"/>
                    <a:pt x="300038" y="1163955"/>
                  </a:cubicBezTo>
                  <a:cubicBezTo>
                    <a:pt x="220028" y="1163955"/>
                    <a:pt x="140018" y="1163955"/>
                    <a:pt x="60008" y="1163955"/>
                  </a:cubicBezTo>
                  <a:cubicBezTo>
                    <a:pt x="33338" y="1163955"/>
                    <a:pt x="33338" y="1163955"/>
                    <a:pt x="36195" y="1133475"/>
                  </a:cubicBezTo>
                  <a:cubicBezTo>
                    <a:pt x="130493" y="1133475"/>
                    <a:pt x="225743" y="1133475"/>
                    <a:pt x="322898" y="1133475"/>
                  </a:cubicBezTo>
                  <a:cubicBezTo>
                    <a:pt x="322898" y="1140143"/>
                    <a:pt x="323850" y="1144905"/>
                    <a:pt x="323850" y="1150620"/>
                  </a:cubicBezTo>
                  <a:cubicBezTo>
                    <a:pt x="324803" y="1154430"/>
                    <a:pt x="323850" y="1157288"/>
                    <a:pt x="322898" y="1163003"/>
                  </a:cubicBezTo>
                  <a:close/>
                  <a:moveTo>
                    <a:pt x="300990" y="936308"/>
                  </a:moveTo>
                  <a:cubicBezTo>
                    <a:pt x="220980" y="936308"/>
                    <a:pt x="140970" y="936308"/>
                    <a:pt x="60960" y="936308"/>
                  </a:cubicBezTo>
                  <a:cubicBezTo>
                    <a:pt x="34290" y="936308"/>
                    <a:pt x="34290" y="936308"/>
                    <a:pt x="37148" y="904875"/>
                  </a:cubicBezTo>
                  <a:cubicBezTo>
                    <a:pt x="133350" y="904875"/>
                    <a:pt x="227648" y="904875"/>
                    <a:pt x="323850" y="904875"/>
                  </a:cubicBezTo>
                  <a:cubicBezTo>
                    <a:pt x="323850" y="915353"/>
                    <a:pt x="323850" y="923925"/>
                    <a:pt x="323850" y="934403"/>
                  </a:cubicBezTo>
                  <a:cubicBezTo>
                    <a:pt x="316230" y="935355"/>
                    <a:pt x="308610" y="936308"/>
                    <a:pt x="300990" y="936308"/>
                  </a:cubicBezTo>
                  <a:close/>
                  <a:moveTo>
                    <a:pt x="322898" y="960120"/>
                  </a:moveTo>
                  <a:cubicBezTo>
                    <a:pt x="322898" y="970598"/>
                    <a:pt x="322898" y="980123"/>
                    <a:pt x="322898" y="990600"/>
                  </a:cubicBezTo>
                  <a:cubicBezTo>
                    <a:pt x="227648" y="990600"/>
                    <a:pt x="133350" y="990600"/>
                    <a:pt x="37148" y="990600"/>
                  </a:cubicBezTo>
                  <a:cubicBezTo>
                    <a:pt x="34290" y="959168"/>
                    <a:pt x="34290" y="959168"/>
                    <a:pt x="60960" y="959168"/>
                  </a:cubicBezTo>
                  <a:cubicBezTo>
                    <a:pt x="140018" y="959168"/>
                    <a:pt x="219075" y="959168"/>
                    <a:pt x="298133" y="959168"/>
                  </a:cubicBezTo>
                  <a:cubicBezTo>
                    <a:pt x="306705" y="959168"/>
                    <a:pt x="313373" y="960120"/>
                    <a:pt x="322898" y="960120"/>
                  </a:cubicBezTo>
                  <a:close/>
                  <a:moveTo>
                    <a:pt x="37148" y="762000"/>
                  </a:moveTo>
                  <a:cubicBezTo>
                    <a:pt x="37148" y="752475"/>
                    <a:pt x="37148" y="742950"/>
                    <a:pt x="37148" y="731520"/>
                  </a:cubicBezTo>
                  <a:cubicBezTo>
                    <a:pt x="133350" y="731520"/>
                    <a:pt x="227648" y="731520"/>
                    <a:pt x="323850" y="731520"/>
                  </a:cubicBezTo>
                  <a:cubicBezTo>
                    <a:pt x="323850" y="741998"/>
                    <a:pt x="323850" y="751523"/>
                    <a:pt x="323850" y="762000"/>
                  </a:cubicBezTo>
                  <a:cubicBezTo>
                    <a:pt x="227648" y="762000"/>
                    <a:pt x="133350" y="762000"/>
                    <a:pt x="37148" y="762000"/>
                  </a:cubicBezTo>
                  <a:close/>
                  <a:moveTo>
                    <a:pt x="322898" y="789623"/>
                  </a:moveTo>
                  <a:cubicBezTo>
                    <a:pt x="322898" y="799148"/>
                    <a:pt x="322898" y="808673"/>
                    <a:pt x="322898" y="820103"/>
                  </a:cubicBezTo>
                  <a:cubicBezTo>
                    <a:pt x="315278" y="820103"/>
                    <a:pt x="307658" y="821055"/>
                    <a:pt x="300038" y="821055"/>
                  </a:cubicBezTo>
                  <a:cubicBezTo>
                    <a:pt x="220028" y="821055"/>
                    <a:pt x="140018" y="821055"/>
                    <a:pt x="60008" y="821055"/>
                  </a:cubicBezTo>
                  <a:cubicBezTo>
                    <a:pt x="33338" y="821055"/>
                    <a:pt x="33338" y="821055"/>
                    <a:pt x="36195" y="789623"/>
                  </a:cubicBezTo>
                  <a:cubicBezTo>
                    <a:pt x="133350" y="789623"/>
                    <a:pt x="227648" y="789623"/>
                    <a:pt x="322898" y="789623"/>
                  </a:cubicBezTo>
                  <a:close/>
                  <a:moveTo>
                    <a:pt x="39053" y="647700"/>
                  </a:moveTo>
                  <a:cubicBezTo>
                    <a:pt x="32385" y="618173"/>
                    <a:pt x="33338" y="616268"/>
                    <a:pt x="61913" y="616268"/>
                  </a:cubicBezTo>
                  <a:cubicBezTo>
                    <a:pt x="141923" y="616268"/>
                    <a:pt x="221933" y="616268"/>
                    <a:pt x="301943" y="616268"/>
                  </a:cubicBezTo>
                  <a:cubicBezTo>
                    <a:pt x="308610" y="616268"/>
                    <a:pt x="315278" y="617220"/>
                    <a:pt x="324803" y="617220"/>
                  </a:cubicBezTo>
                  <a:cubicBezTo>
                    <a:pt x="324803" y="628650"/>
                    <a:pt x="324803" y="637223"/>
                    <a:pt x="324803" y="647700"/>
                  </a:cubicBezTo>
                  <a:cubicBezTo>
                    <a:pt x="228600" y="647700"/>
                    <a:pt x="133350" y="647700"/>
                    <a:pt x="39053" y="647700"/>
                  </a:cubicBezTo>
                  <a:close/>
                  <a:moveTo>
                    <a:pt x="37148" y="561975"/>
                  </a:moveTo>
                  <a:cubicBezTo>
                    <a:pt x="131445" y="561975"/>
                    <a:pt x="226695" y="561975"/>
                    <a:pt x="323850" y="561975"/>
                  </a:cubicBezTo>
                  <a:cubicBezTo>
                    <a:pt x="323850" y="571500"/>
                    <a:pt x="323850" y="581025"/>
                    <a:pt x="323850" y="591503"/>
                  </a:cubicBezTo>
                  <a:cubicBezTo>
                    <a:pt x="315278" y="591503"/>
                    <a:pt x="307658" y="592455"/>
                    <a:pt x="300990" y="592455"/>
                  </a:cubicBezTo>
                  <a:cubicBezTo>
                    <a:pt x="220980" y="592455"/>
                    <a:pt x="140970" y="592455"/>
                    <a:pt x="60960" y="592455"/>
                  </a:cubicBezTo>
                  <a:cubicBezTo>
                    <a:pt x="34290" y="593408"/>
                    <a:pt x="34290" y="593408"/>
                    <a:pt x="37148" y="561975"/>
                  </a:cubicBezTo>
                  <a:close/>
                  <a:moveTo>
                    <a:pt x="60960" y="1073468"/>
                  </a:moveTo>
                  <a:cubicBezTo>
                    <a:pt x="140970" y="1073468"/>
                    <a:pt x="220980" y="1073468"/>
                    <a:pt x="300990" y="1073468"/>
                  </a:cubicBezTo>
                  <a:cubicBezTo>
                    <a:pt x="308610" y="1073468"/>
                    <a:pt x="316230" y="1074420"/>
                    <a:pt x="323850" y="1074420"/>
                  </a:cubicBezTo>
                  <a:cubicBezTo>
                    <a:pt x="323850" y="1084898"/>
                    <a:pt x="323850" y="1094423"/>
                    <a:pt x="323850" y="1103948"/>
                  </a:cubicBezTo>
                  <a:cubicBezTo>
                    <a:pt x="228600" y="1103948"/>
                    <a:pt x="133350" y="1103948"/>
                    <a:pt x="37148" y="1103948"/>
                  </a:cubicBezTo>
                  <a:cubicBezTo>
                    <a:pt x="34290" y="1074420"/>
                    <a:pt x="34290" y="1073468"/>
                    <a:pt x="60960" y="1073468"/>
                  </a:cubicBezTo>
                  <a:close/>
                  <a:moveTo>
                    <a:pt x="323850" y="533400"/>
                  </a:moveTo>
                  <a:cubicBezTo>
                    <a:pt x="228600" y="533400"/>
                    <a:pt x="133350" y="533400"/>
                    <a:pt x="38100" y="533400"/>
                  </a:cubicBezTo>
                  <a:cubicBezTo>
                    <a:pt x="33338" y="503873"/>
                    <a:pt x="33338" y="502920"/>
                    <a:pt x="60008" y="502920"/>
                  </a:cubicBezTo>
                  <a:cubicBezTo>
                    <a:pt x="140970" y="502920"/>
                    <a:pt x="220980" y="502920"/>
                    <a:pt x="301943" y="502920"/>
                  </a:cubicBezTo>
                  <a:cubicBezTo>
                    <a:pt x="308610" y="502920"/>
                    <a:pt x="315278" y="503873"/>
                    <a:pt x="324803" y="504825"/>
                  </a:cubicBezTo>
                  <a:cubicBezTo>
                    <a:pt x="323850" y="514350"/>
                    <a:pt x="323850" y="522923"/>
                    <a:pt x="323850" y="533400"/>
                  </a:cubicBezTo>
                  <a:close/>
                  <a:moveTo>
                    <a:pt x="38100" y="447675"/>
                  </a:moveTo>
                  <a:cubicBezTo>
                    <a:pt x="132398" y="447675"/>
                    <a:pt x="227648" y="447675"/>
                    <a:pt x="322898" y="447675"/>
                  </a:cubicBezTo>
                  <a:cubicBezTo>
                    <a:pt x="322898" y="457200"/>
                    <a:pt x="322898" y="465773"/>
                    <a:pt x="322898" y="477203"/>
                  </a:cubicBezTo>
                  <a:cubicBezTo>
                    <a:pt x="315278" y="478155"/>
                    <a:pt x="308610" y="479108"/>
                    <a:pt x="300990" y="479108"/>
                  </a:cubicBezTo>
                  <a:cubicBezTo>
                    <a:pt x="220028" y="479108"/>
                    <a:pt x="140018" y="479108"/>
                    <a:pt x="59055" y="479108"/>
                  </a:cubicBezTo>
                  <a:cubicBezTo>
                    <a:pt x="34290" y="479108"/>
                    <a:pt x="33338" y="477203"/>
                    <a:pt x="38100" y="447675"/>
                  </a:cubicBezTo>
                  <a:close/>
                  <a:moveTo>
                    <a:pt x="37148" y="218123"/>
                  </a:moveTo>
                  <a:cubicBezTo>
                    <a:pt x="132398" y="218123"/>
                    <a:pt x="226695" y="218123"/>
                    <a:pt x="322898" y="218123"/>
                  </a:cubicBezTo>
                  <a:cubicBezTo>
                    <a:pt x="322898" y="227648"/>
                    <a:pt x="322898" y="237173"/>
                    <a:pt x="322898" y="248603"/>
                  </a:cubicBezTo>
                  <a:cubicBezTo>
                    <a:pt x="315278" y="248603"/>
                    <a:pt x="307658" y="249555"/>
                    <a:pt x="300038" y="249555"/>
                  </a:cubicBezTo>
                  <a:cubicBezTo>
                    <a:pt x="220028" y="249555"/>
                    <a:pt x="140018" y="249555"/>
                    <a:pt x="60008" y="249555"/>
                  </a:cubicBezTo>
                  <a:cubicBezTo>
                    <a:pt x="34290" y="250508"/>
                    <a:pt x="34290" y="249555"/>
                    <a:pt x="37148" y="218123"/>
                  </a:cubicBezTo>
                  <a:close/>
                  <a:moveTo>
                    <a:pt x="61913" y="273368"/>
                  </a:moveTo>
                  <a:cubicBezTo>
                    <a:pt x="140970" y="273368"/>
                    <a:pt x="220028" y="273368"/>
                    <a:pt x="299085" y="273368"/>
                  </a:cubicBezTo>
                  <a:cubicBezTo>
                    <a:pt x="306705" y="273368"/>
                    <a:pt x="314325" y="274320"/>
                    <a:pt x="323850" y="274320"/>
                  </a:cubicBezTo>
                  <a:cubicBezTo>
                    <a:pt x="323850" y="285750"/>
                    <a:pt x="323850" y="294323"/>
                    <a:pt x="323850" y="304800"/>
                  </a:cubicBezTo>
                  <a:cubicBezTo>
                    <a:pt x="227648" y="304800"/>
                    <a:pt x="133350" y="304800"/>
                    <a:pt x="39053" y="304800"/>
                  </a:cubicBezTo>
                  <a:cubicBezTo>
                    <a:pt x="32385" y="275273"/>
                    <a:pt x="33338" y="273368"/>
                    <a:pt x="61913" y="273368"/>
                  </a:cubicBezTo>
                  <a:close/>
                  <a:moveTo>
                    <a:pt x="322898" y="332423"/>
                  </a:moveTo>
                  <a:cubicBezTo>
                    <a:pt x="322898" y="341948"/>
                    <a:pt x="322898" y="351473"/>
                    <a:pt x="322898" y="362903"/>
                  </a:cubicBezTo>
                  <a:cubicBezTo>
                    <a:pt x="315278" y="362903"/>
                    <a:pt x="307658" y="363855"/>
                    <a:pt x="300038" y="363855"/>
                  </a:cubicBezTo>
                  <a:cubicBezTo>
                    <a:pt x="220028" y="363855"/>
                    <a:pt x="140018" y="363855"/>
                    <a:pt x="60008" y="363855"/>
                  </a:cubicBezTo>
                  <a:cubicBezTo>
                    <a:pt x="33338" y="363855"/>
                    <a:pt x="33338" y="363855"/>
                    <a:pt x="36195" y="332423"/>
                  </a:cubicBezTo>
                  <a:cubicBezTo>
                    <a:pt x="133350" y="332423"/>
                    <a:pt x="227648" y="332423"/>
                    <a:pt x="322898" y="332423"/>
                  </a:cubicBezTo>
                  <a:close/>
                  <a:moveTo>
                    <a:pt x="60960" y="387668"/>
                  </a:moveTo>
                  <a:cubicBezTo>
                    <a:pt x="140970" y="387668"/>
                    <a:pt x="220980" y="387668"/>
                    <a:pt x="300990" y="387668"/>
                  </a:cubicBezTo>
                  <a:cubicBezTo>
                    <a:pt x="307658" y="387668"/>
                    <a:pt x="314325" y="388620"/>
                    <a:pt x="323850" y="388620"/>
                  </a:cubicBezTo>
                  <a:cubicBezTo>
                    <a:pt x="323850" y="400050"/>
                    <a:pt x="323850" y="408623"/>
                    <a:pt x="323850" y="419100"/>
                  </a:cubicBezTo>
                  <a:cubicBezTo>
                    <a:pt x="227648" y="419100"/>
                    <a:pt x="133350" y="419100"/>
                    <a:pt x="39053" y="419100"/>
                  </a:cubicBezTo>
                  <a:cubicBezTo>
                    <a:pt x="32385" y="389573"/>
                    <a:pt x="33338" y="387668"/>
                    <a:pt x="60960" y="387668"/>
                  </a:cubicBezTo>
                  <a:close/>
                  <a:moveTo>
                    <a:pt x="60960" y="844868"/>
                  </a:moveTo>
                  <a:cubicBezTo>
                    <a:pt x="140970" y="844868"/>
                    <a:pt x="220980" y="844868"/>
                    <a:pt x="300990" y="844868"/>
                  </a:cubicBezTo>
                  <a:cubicBezTo>
                    <a:pt x="308610" y="844868"/>
                    <a:pt x="316230" y="845820"/>
                    <a:pt x="324803" y="845820"/>
                  </a:cubicBezTo>
                  <a:cubicBezTo>
                    <a:pt x="324803" y="856298"/>
                    <a:pt x="324803" y="864870"/>
                    <a:pt x="324803" y="875348"/>
                  </a:cubicBezTo>
                  <a:cubicBezTo>
                    <a:pt x="229553" y="875348"/>
                    <a:pt x="135255" y="875348"/>
                    <a:pt x="40005" y="875348"/>
                  </a:cubicBezTo>
                  <a:cubicBezTo>
                    <a:pt x="31433" y="848678"/>
                    <a:pt x="33338" y="844868"/>
                    <a:pt x="60960" y="844868"/>
                  </a:cubicBezTo>
                  <a:close/>
                  <a:moveTo>
                    <a:pt x="37148" y="1019175"/>
                  </a:moveTo>
                  <a:cubicBezTo>
                    <a:pt x="131445" y="1019175"/>
                    <a:pt x="226695" y="1019175"/>
                    <a:pt x="323850" y="1019175"/>
                  </a:cubicBezTo>
                  <a:cubicBezTo>
                    <a:pt x="323850" y="1028700"/>
                    <a:pt x="323850" y="1037273"/>
                    <a:pt x="323850" y="1049655"/>
                  </a:cubicBezTo>
                  <a:cubicBezTo>
                    <a:pt x="287655" y="1049655"/>
                    <a:pt x="253365" y="1049655"/>
                    <a:pt x="219075" y="1049655"/>
                  </a:cubicBezTo>
                  <a:cubicBezTo>
                    <a:pt x="166688" y="1049655"/>
                    <a:pt x="114300" y="1048703"/>
                    <a:pt x="61913" y="1049655"/>
                  </a:cubicBezTo>
                  <a:cubicBezTo>
                    <a:pt x="38100" y="1051560"/>
                    <a:pt x="31433" y="1042988"/>
                    <a:pt x="37148" y="1019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9A4FAE0-2C65-4470-85A6-6A800F745BE8}"/>
                </a:ext>
              </a:extLst>
            </p:cNvPr>
            <p:cNvSpPr/>
            <p:nvPr/>
          </p:nvSpPr>
          <p:spPr>
            <a:xfrm>
              <a:off x="3588900" y="4804268"/>
              <a:ext cx="338721" cy="945267"/>
            </a:xfrm>
            <a:custGeom>
              <a:avLst/>
              <a:gdLst>
                <a:gd name="connsiteX0" fmla="*/ 417195 w 409575"/>
                <a:gd name="connsiteY0" fmla="*/ 1149668 h 1143000"/>
                <a:gd name="connsiteX1" fmla="*/ 417195 w 409575"/>
                <a:gd name="connsiteY1" fmla="*/ 0 h 1143000"/>
                <a:gd name="connsiteX2" fmla="*/ 0 w 409575"/>
                <a:gd name="connsiteY2" fmla="*/ 0 h 1143000"/>
                <a:gd name="connsiteX3" fmla="*/ 0 w 409575"/>
                <a:gd name="connsiteY3" fmla="*/ 1149668 h 1143000"/>
                <a:gd name="connsiteX4" fmla="*/ 417195 w 409575"/>
                <a:gd name="connsiteY4" fmla="*/ 1149668 h 1143000"/>
                <a:gd name="connsiteX5" fmla="*/ 342900 w 409575"/>
                <a:gd name="connsiteY5" fmla="*/ 1091565 h 1143000"/>
                <a:gd name="connsiteX6" fmla="*/ 342900 w 409575"/>
                <a:gd name="connsiteY6" fmla="*/ 921068 h 1143000"/>
                <a:gd name="connsiteX7" fmla="*/ 383858 w 409575"/>
                <a:gd name="connsiteY7" fmla="*/ 951548 h 1143000"/>
                <a:gd name="connsiteX8" fmla="*/ 383858 w 409575"/>
                <a:gd name="connsiteY8" fmla="*/ 1061085 h 1143000"/>
                <a:gd name="connsiteX9" fmla="*/ 342900 w 409575"/>
                <a:gd name="connsiteY9" fmla="*/ 1091565 h 1143000"/>
                <a:gd name="connsiteX10" fmla="*/ 382905 w 409575"/>
                <a:gd name="connsiteY10" fmla="*/ 879158 h 1143000"/>
                <a:gd name="connsiteX11" fmla="*/ 343852 w 409575"/>
                <a:gd name="connsiteY11" fmla="*/ 894398 h 1143000"/>
                <a:gd name="connsiteX12" fmla="*/ 343852 w 409575"/>
                <a:gd name="connsiteY12" fmla="*/ 727710 h 1143000"/>
                <a:gd name="connsiteX13" fmla="*/ 367665 w 409575"/>
                <a:gd name="connsiteY13" fmla="*/ 728663 h 1143000"/>
                <a:gd name="connsiteX14" fmla="*/ 382905 w 409575"/>
                <a:gd name="connsiteY14" fmla="*/ 741998 h 1143000"/>
                <a:gd name="connsiteX15" fmla="*/ 382905 w 409575"/>
                <a:gd name="connsiteY15" fmla="*/ 879158 h 1143000"/>
                <a:gd name="connsiteX16" fmla="*/ 342900 w 409575"/>
                <a:gd name="connsiteY16" fmla="*/ 139065 h 1143000"/>
                <a:gd name="connsiteX17" fmla="*/ 382905 w 409575"/>
                <a:gd name="connsiteY17" fmla="*/ 139065 h 1143000"/>
                <a:gd name="connsiteX18" fmla="*/ 382905 w 409575"/>
                <a:gd name="connsiteY18" fmla="*/ 225743 h 1143000"/>
                <a:gd name="connsiteX19" fmla="*/ 382905 w 409575"/>
                <a:gd name="connsiteY19" fmla="*/ 268605 h 1143000"/>
                <a:gd name="connsiteX20" fmla="*/ 342900 w 409575"/>
                <a:gd name="connsiteY20" fmla="*/ 301943 h 1143000"/>
                <a:gd name="connsiteX21" fmla="*/ 342900 w 409575"/>
                <a:gd name="connsiteY21" fmla="*/ 139065 h 1143000"/>
                <a:gd name="connsiteX22" fmla="*/ 382905 w 409575"/>
                <a:gd name="connsiteY22" fmla="*/ 470535 h 1143000"/>
                <a:gd name="connsiteX23" fmla="*/ 342900 w 409575"/>
                <a:gd name="connsiteY23" fmla="*/ 501015 h 1143000"/>
                <a:gd name="connsiteX24" fmla="*/ 342900 w 409575"/>
                <a:gd name="connsiteY24" fmla="*/ 340043 h 1143000"/>
                <a:gd name="connsiteX25" fmla="*/ 382905 w 409575"/>
                <a:gd name="connsiteY25" fmla="*/ 370522 h 1143000"/>
                <a:gd name="connsiteX26" fmla="*/ 382905 w 409575"/>
                <a:gd name="connsiteY26" fmla="*/ 470535 h 1143000"/>
                <a:gd name="connsiteX27" fmla="*/ 342900 w 409575"/>
                <a:gd name="connsiteY27" fmla="*/ 531495 h 1143000"/>
                <a:gd name="connsiteX28" fmla="*/ 383858 w 409575"/>
                <a:gd name="connsiteY28" fmla="*/ 559118 h 1143000"/>
                <a:gd name="connsiteX29" fmla="*/ 383858 w 409575"/>
                <a:gd name="connsiteY29" fmla="*/ 690563 h 1143000"/>
                <a:gd name="connsiteX30" fmla="*/ 342900 w 409575"/>
                <a:gd name="connsiteY30" fmla="*/ 690563 h 1143000"/>
                <a:gd name="connsiteX31" fmla="*/ 342900 w 409575"/>
                <a:gd name="connsiteY31" fmla="*/ 531495 h 1143000"/>
                <a:gd name="connsiteX32" fmla="*/ 263842 w 409575"/>
                <a:gd name="connsiteY32" fmla="*/ 139065 h 1143000"/>
                <a:gd name="connsiteX33" fmla="*/ 305752 w 409575"/>
                <a:gd name="connsiteY33" fmla="*/ 139065 h 1143000"/>
                <a:gd name="connsiteX34" fmla="*/ 305752 w 409575"/>
                <a:gd name="connsiteY34" fmla="*/ 250508 h 1143000"/>
                <a:gd name="connsiteX35" fmla="*/ 305752 w 409575"/>
                <a:gd name="connsiteY35" fmla="*/ 278130 h 1143000"/>
                <a:gd name="connsiteX36" fmla="*/ 277177 w 409575"/>
                <a:gd name="connsiteY36" fmla="*/ 302895 h 1143000"/>
                <a:gd name="connsiteX37" fmla="*/ 264795 w 409575"/>
                <a:gd name="connsiteY37" fmla="*/ 289560 h 1143000"/>
                <a:gd name="connsiteX38" fmla="*/ 263842 w 409575"/>
                <a:gd name="connsiteY38" fmla="*/ 139065 h 1143000"/>
                <a:gd name="connsiteX39" fmla="*/ 284798 w 409575"/>
                <a:gd name="connsiteY39" fmla="*/ 526733 h 1143000"/>
                <a:gd name="connsiteX40" fmla="*/ 306705 w 409575"/>
                <a:gd name="connsiteY40" fmla="*/ 549593 h 1143000"/>
                <a:gd name="connsiteX41" fmla="*/ 306705 w 409575"/>
                <a:gd name="connsiteY41" fmla="*/ 691515 h 1143000"/>
                <a:gd name="connsiteX42" fmla="*/ 264795 w 409575"/>
                <a:gd name="connsiteY42" fmla="*/ 691515 h 1143000"/>
                <a:gd name="connsiteX43" fmla="*/ 264795 w 409575"/>
                <a:gd name="connsiteY43" fmla="*/ 602933 h 1143000"/>
                <a:gd name="connsiteX44" fmla="*/ 264795 w 409575"/>
                <a:gd name="connsiteY44" fmla="*/ 550545 h 1143000"/>
                <a:gd name="connsiteX45" fmla="*/ 284798 w 409575"/>
                <a:gd name="connsiteY45" fmla="*/ 526733 h 1143000"/>
                <a:gd name="connsiteX46" fmla="*/ 230505 w 409575"/>
                <a:gd name="connsiteY46" fmla="*/ 1012508 h 1143000"/>
                <a:gd name="connsiteX47" fmla="*/ 230505 w 409575"/>
                <a:gd name="connsiteY47" fmla="*/ 1079183 h 1143000"/>
                <a:gd name="connsiteX48" fmla="*/ 210502 w 409575"/>
                <a:gd name="connsiteY48" fmla="*/ 1093470 h 1143000"/>
                <a:gd name="connsiteX49" fmla="*/ 187642 w 409575"/>
                <a:gd name="connsiteY49" fmla="*/ 1079183 h 1143000"/>
                <a:gd name="connsiteX50" fmla="*/ 187642 w 409575"/>
                <a:gd name="connsiteY50" fmla="*/ 919163 h 1143000"/>
                <a:gd name="connsiteX51" fmla="*/ 230505 w 409575"/>
                <a:gd name="connsiteY51" fmla="*/ 919163 h 1143000"/>
                <a:gd name="connsiteX52" fmla="*/ 230505 w 409575"/>
                <a:gd name="connsiteY52" fmla="*/ 1012508 h 1143000"/>
                <a:gd name="connsiteX53" fmla="*/ 187642 w 409575"/>
                <a:gd name="connsiteY53" fmla="*/ 351472 h 1143000"/>
                <a:gd name="connsiteX54" fmla="*/ 200977 w 409575"/>
                <a:gd name="connsiteY54" fmla="*/ 338138 h 1143000"/>
                <a:gd name="connsiteX55" fmla="*/ 229552 w 409575"/>
                <a:gd name="connsiteY55" fmla="*/ 337185 h 1143000"/>
                <a:gd name="connsiteX56" fmla="*/ 229552 w 409575"/>
                <a:gd name="connsiteY56" fmla="*/ 490538 h 1143000"/>
                <a:gd name="connsiteX57" fmla="*/ 208598 w 409575"/>
                <a:gd name="connsiteY57" fmla="*/ 502920 h 1143000"/>
                <a:gd name="connsiteX58" fmla="*/ 187642 w 409575"/>
                <a:gd name="connsiteY58" fmla="*/ 490538 h 1143000"/>
                <a:gd name="connsiteX59" fmla="*/ 187642 w 409575"/>
                <a:gd name="connsiteY59" fmla="*/ 351472 h 1143000"/>
                <a:gd name="connsiteX60" fmla="*/ 187642 w 409575"/>
                <a:gd name="connsiteY60" fmla="*/ 743903 h 1143000"/>
                <a:gd name="connsiteX61" fmla="*/ 227648 w 409575"/>
                <a:gd name="connsiteY61" fmla="*/ 727710 h 1143000"/>
                <a:gd name="connsiteX62" fmla="*/ 227648 w 409575"/>
                <a:gd name="connsiteY62" fmla="*/ 893445 h 1143000"/>
                <a:gd name="connsiteX63" fmla="*/ 202883 w 409575"/>
                <a:gd name="connsiteY63" fmla="*/ 893445 h 1143000"/>
                <a:gd name="connsiteX64" fmla="*/ 186690 w 409575"/>
                <a:gd name="connsiteY64" fmla="*/ 878205 h 1143000"/>
                <a:gd name="connsiteX65" fmla="*/ 187642 w 409575"/>
                <a:gd name="connsiteY65" fmla="*/ 743903 h 1143000"/>
                <a:gd name="connsiteX66" fmla="*/ 114300 w 409575"/>
                <a:gd name="connsiteY66" fmla="*/ 139065 h 1143000"/>
                <a:gd name="connsiteX67" fmla="*/ 154305 w 409575"/>
                <a:gd name="connsiteY67" fmla="*/ 139065 h 1143000"/>
                <a:gd name="connsiteX68" fmla="*/ 154305 w 409575"/>
                <a:gd name="connsiteY68" fmla="*/ 230505 h 1143000"/>
                <a:gd name="connsiteX69" fmla="*/ 154305 w 409575"/>
                <a:gd name="connsiteY69" fmla="*/ 269558 h 1143000"/>
                <a:gd name="connsiteX70" fmla="*/ 114300 w 409575"/>
                <a:gd name="connsiteY70" fmla="*/ 301943 h 1143000"/>
                <a:gd name="connsiteX71" fmla="*/ 114300 w 409575"/>
                <a:gd name="connsiteY71" fmla="*/ 139065 h 1143000"/>
                <a:gd name="connsiteX72" fmla="*/ 114300 w 409575"/>
                <a:gd name="connsiteY72" fmla="*/ 339090 h 1143000"/>
                <a:gd name="connsiteX73" fmla="*/ 130492 w 409575"/>
                <a:gd name="connsiteY73" fmla="*/ 337185 h 1143000"/>
                <a:gd name="connsiteX74" fmla="*/ 155258 w 409575"/>
                <a:gd name="connsiteY74" fmla="*/ 360997 h 1143000"/>
                <a:gd name="connsiteX75" fmla="*/ 155258 w 409575"/>
                <a:gd name="connsiteY75" fmla="*/ 472440 h 1143000"/>
                <a:gd name="connsiteX76" fmla="*/ 115252 w 409575"/>
                <a:gd name="connsiteY76" fmla="*/ 501015 h 1143000"/>
                <a:gd name="connsiteX77" fmla="*/ 114300 w 409575"/>
                <a:gd name="connsiteY77" fmla="*/ 339090 h 1143000"/>
                <a:gd name="connsiteX78" fmla="*/ 154305 w 409575"/>
                <a:gd name="connsiteY78" fmla="*/ 691515 h 1143000"/>
                <a:gd name="connsiteX79" fmla="*/ 114300 w 409575"/>
                <a:gd name="connsiteY79" fmla="*/ 691515 h 1143000"/>
                <a:gd name="connsiteX80" fmla="*/ 114300 w 409575"/>
                <a:gd name="connsiteY80" fmla="*/ 530543 h 1143000"/>
                <a:gd name="connsiteX81" fmla="*/ 154305 w 409575"/>
                <a:gd name="connsiteY81" fmla="*/ 559118 h 1143000"/>
                <a:gd name="connsiteX82" fmla="*/ 154305 w 409575"/>
                <a:gd name="connsiteY82" fmla="*/ 691515 h 1143000"/>
                <a:gd name="connsiteX83" fmla="*/ 114300 w 409575"/>
                <a:gd name="connsiteY83" fmla="*/ 727710 h 1143000"/>
                <a:gd name="connsiteX84" fmla="*/ 139065 w 409575"/>
                <a:gd name="connsiteY84" fmla="*/ 728663 h 1143000"/>
                <a:gd name="connsiteX85" fmla="*/ 154305 w 409575"/>
                <a:gd name="connsiteY85" fmla="*/ 741998 h 1143000"/>
                <a:gd name="connsiteX86" fmla="*/ 154305 w 409575"/>
                <a:gd name="connsiteY86" fmla="*/ 879158 h 1143000"/>
                <a:gd name="connsiteX87" fmla="*/ 114300 w 409575"/>
                <a:gd name="connsiteY87" fmla="*/ 894398 h 1143000"/>
                <a:gd name="connsiteX88" fmla="*/ 114300 w 409575"/>
                <a:gd name="connsiteY88" fmla="*/ 72771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09575" h="1143000">
                  <a:moveTo>
                    <a:pt x="417195" y="1149668"/>
                  </a:moveTo>
                  <a:cubicBezTo>
                    <a:pt x="417195" y="764858"/>
                    <a:pt x="417195" y="381953"/>
                    <a:pt x="417195" y="0"/>
                  </a:cubicBezTo>
                  <a:cubicBezTo>
                    <a:pt x="276225" y="0"/>
                    <a:pt x="139065" y="0"/>
                    <a:pt x="0" y="0"/>
                  </a:cubicBezTo>
                  <a:cubicBezTo>
                    <a:pt x="0" y="384810"/>
                    <a:pt x="0" y="766763"/>
                    <a:pt x="0" y="1149668"/>
                  </a:cubicBezTo>
                  <a:lnTo>
                    <a:pt x="417195" y="1149668"/>
                  </a:lnTo>
                  <a:close/>
                  <a:moveTo>
                    <a:pt x="342900" y="1091565"/>
                  </a:moveTo>
                  <a:cubicBezTo>
                    <a:pt x="342900" y="1034415"/>
                    <a:pt x="342900" y="977265"/>
                    <a:pt x="342900" y="921068"/>
                  </a:cubicBezTo>
                  <a:cubicBezTo>
                    <a:pt x="382905" y="914400"/>
                    <a:pt x="383858" y="914400"/>
                    <a:pt x="383858" y="951548"/>
                  </a:cubicBezTo>
                  <a:cubicBezTo>
                    <a:pt x="383858" y="987743"/>
                    <a:pt x="383858" y="1023938"/>
                    <a:pt x="383858" y="1061085"/>
                  </a:cubicBezTo>
                  <a:cubicBezTo>
                    <a:pt x="382905" y="1096328"/>
                    <a:pt x="382905" y="1097280"/>
                    <a:pt x="342900" y="1091565"/>
                  </a:cubicBezTo>
                  <a:close/>
                  <a:moveTo>
                    <a:pt x="382905" y="879158"/>
                  </a:moveTo>
                  <a:cubicBezTo>
                    <a:pt x="381000" y="906780"/>
                    <a:pt x="358140" y="887730"/>
                    <a:pt x="343852" y="894398"/>
                  </a:cubicBezTo>
                  <a:cubicBezTo>
                    <a:pt x="343852" y="838200"/>
                    <a:pt x="343852" y="784860"/>
                    <a:pt x="343852" y="727710"/>
                  </a:cubicBezTo>
                  <a:cubicBezTo>
                    <a:pt x="353377" y="727710"/>
                    <a:pt x="360998" y="725805"/>
                    <a:pt x="367665" y="728663"/>
                  </a:cubicBezTo>
                  <a:cubicBezTo>
                    <a:pt x="373380" y="730568"/>
                    <a:pt x="382905" y="737235"/>
                    <a:pt x="382905" y="741998"/>
                  </a:cubicBezTo>
                  <a:cubicBezTo>
                    <a:pt x="383858" y="787718"/>
                    <a:pt x="384810" y="833438"/>
                    <a:pt x="382905" y="879158"/>
                  </a:cubicBezTo>
                  <a:close/>
                  <a:moveTo>
                    <a:pt x="342900" y="139065"/>
                  </a:moveTo>
                  <a:cubicBezTo>
                    <a:pt x="356235" y="139065"/>
                    <a:pt x="367665" y="139065"/>
                    <a:pt x="382905" y="139065"/>
                  </a:cubicBezTo>
                  <a:cubicBezTo>
                    <a:pt x="382905" y="168593"/>
                    <a:pt x="382905" y="197168"/>
                    <a:pt x="382905" y="225743"/>
                  </a:cubicBezTo>
                  <a:cubicBezTo>
                    <a:pt x="382905" y="240030"/>
                    <a:pt x="382905" y="254318"/>
                    <a:pt x="382905" y="268605"/>
                  </a:cubicBezTo>
                  <a:cubicBezTo>
                    <a:pt x="382905" y="305753"/>
                    <a:pt x="382905" y="305753"/>
                    <a:pt x="342900" y="301943"/>
                  </a:cubicBezTo>
                  <a:cubicBezTo>
                    <a:pt x="342900" y="246698"/>
                    <a:pt x="342900" y="193358"/>
                    <a:pt x="342900" y="139065"/>
                  </a:cubicBezTo>
                  <a:close/>
                  <a:moveTo>
                    <a:pt x="382905" y="470535"/>
                  </a:moveTo>
                  <a:cubicBezTo>
                    <a:pt x="382905" y="506730"/>
                    <a:pt x="382905" y="506730"/>
                    <a:pt x="342900" y="501015"/>
                  </a:cubicBezTo>
                  <a:cubicBezTo>
                    <a:pt x="342900" y="447675"/>
                    <a:pt x="342900" y="393383"/>
                    <a:pt x="342900" y="340043"/>
                  </a:cubicBezTo>
                  <a:cubicBezTo>
                    <a:pt x="382905" y="333375"/>
                    <a:pt x="382905" y="333375"/>
                    <a:pt x="382905" y="370522"/>
                  </a:cubicBezTo>
                  <a:cubicBezTo>
                    <a:pt x="382905" y="403860"/>
                    <a:pt x="382905" y="437197"/>
                    <a:pt x="382905" y="470535"/>
                  </a:cubicBezTo>
                  <a:close/>
                  <a:moveTo>
                    <a:pt x="342900" y="531495"/>
                  </a:moveTo>
                  <a:cubicBezTo>
                    <a:pt x="378142" y="521018"/>
                    <a:pt x="383858" y="523875"/>
                    <a:pt x="383858" y="559118"/>
                  </a:cubicBezTo>
                  <a:cubicBezTo>
                    <a:pt x="383858" y="601980"/>
                    <a:pt x="383858" y="645795"/>
                    <a:pt x="383858" y="690563"/>
                  </a:cubicBezTo>
                  <a:cubicBezTo>
                    <a:pt x="368617" y="690563"/>
                    <a:pt x="356235" y="690563"/>
                    <a:pt x="342900" y="690563"/>
                  </a:cubicBezTo>
                  <a:cubicBezTo>
                    <a:pt x="342900" y="637223"/>
                    <a:pt x="342900" y="584835"/>
                    <a:pt x="342900" y="531495"/>
                  </a:cubicBezTo>
                  <a:close/>
                  <a:moveTo>
                    <a:pt x="263842" y="139065"/>
                  </a:moveTo>
                  <a:cubicBezTo>
                    <a:pt x="279083" y="139065"/>
                    <a:pt x="290512" y="139065"/>
                    <a:pt x="305752" y="139065"/>
                  </a:cubicBezTo>
                  <a:cubicBezTo>
                    <a:pt x="305752" y="177165"/>
                    <a:pt x="305752" y="214313"/>
                    <a:pt x="305752" y="250508"/>
                  </a:cubicBezTo>
                  <a:cubicBezTo>
                    <a:pt x="305752" y="260033"/>
                    <a:pt x="305752" y="268605"/>
                    <a:pt x="305752" y="278130"/>
                  </a:cubicBezTo>
                  <a:cubicBezTo>
                    <a:pt x="305752" y="303847"/>
                    <a:pt x="301942" y="307658"/>
                    <a:pt x="277177" y="302895"/>
                  </a:cubicBezTo>
                  <a:cubicBezTo>
                    <a:pt x="272415" y="301943"/>
                    <a:pt x="264795" y="294323"/>
                    <a:pt x="264795" y="289560"/>
                  </a:cubicBezTo>
                  <a:cubicBezTo>
                    <a:pt x="263842" y="240030"/>
                    <a:pt x="263842" y="190500"/>
                    <a:pt x="263842" y="139065"/>
                  </a:cubicBezTo>
                  <a:close/>
                  <a:moveTo>
                    <a:pt x="284798" y="526733"/>
                  </a:moveTo>
                  <a:cubicBezTo>
                    <a:pt x="301942" y="526733"/>
                    <a:pt x="306705" y="533400"/>
                    <a:pt x="306705" y="549593"/>
                  </a:cubicBezTo>
                  <a:cubicBezTo>
                    <a:pt x="305752" y="596265"/>
                    <a:pt x="306705" y="641985"/>
                    <a:pt x="306705" y="691515"/>
                  </a:cubicBezTo>
                  <a:cubicBezTo>
                    <a:pt x="291465" y="691515"/>
                    <a:pt x="280035" y="691515"/>
                    <a:pt x="264795" y="691515"/>
                  </a:cubicBezTo>
                  <a:cubicBezTo>
                    <a:pt x="264795" y="661035"/>
                    <a:pt x="264795" y="631508"/>
                    <a:pt x="264795" y="602933"/>
                  </a:cubicBezTo>
                  <a:cubicBezTo>
                    <a:pt x="264795" y="585788"/>
                    <a:pt x="265748" y="567690"/>
                    <a:pt x="264795" y="550545"/>
                  </a:cubicBezTo>
                  <a:cubicBezTo>
                    <a:pt x="262890" y="534353"/>
                    <a:pt x="267652" y="526733"/>
                    <a:pt x="284798" y="526733"/>
                  </a:cubicBezTo>
                  <a:close/>
                  <a:moveTo>
                    <a:pt x="230505" y="1012508"/>
                  </a:moveTo>
                  <a:cubicBezTo>
                    <a:pt x="230505" y="1034415"/>
                    <a:pt x="230505" y="1056323"/>
                    <a:pt x="230505" y="1079183"/>
                  </a:cubicBezTo>
                  <a:cubicBezTo>
                    <a:pt x="230505" y="1094423"/>
                    <a:pt x="220980" y="1094423"/>
                    <a:pt x="210502" y="1093470"/>
                  </a:cubicBezTo>
                  <a:cubicBezTo>
                    <a:pt x="200025" y="1093470"/>
                    <a:pt x="187642" y="1096328"/>
                    <a:pt x="187642" y="1079183"/>
                  </a:cubicBezTo>
                  <a:cubicBezTo>
                    <a:pt x="187642" y="1026795"/>
                    <a:pt x="187642" y="974408"/>
                    <a:pt x="187642" y="919163"/>
                  </a:cubicBezTo>
                  <a:cubicBezTo>
                    <a:pt x="202883" y="919163"/>
                    <a:pt x="215265" y="919163"/>
                    <a:pt x="230505" y="919163"/>
                  </a:cubicBezTo>
                  <a:cubicBezTo>
                    <a:pt x="230505" y="951548"/>
                    <a:pt x="230505" y="982027"/>
                    <a:pt x="230505" y="1012508"/>
                  </a:cubicBezTo>
                  <a:close/>
                  <a:moveTo>
                    <a:pt x="187642" y="351472"/>
                  </a:moveTo>
                  <a:cubicBezTo>
                    <a:pt x="187642" y="346710"/>
                    <a:pt x="195262" y="340043"/>
                    <a:pt x="200977" y="338138"/>
                  </a:cubicBezTo>
                  <a:cubicBezTo>
                    <a:pt x="208598" y="336233"/>
                    <a:pt x="217170" y="337185"/>
                    <a:pt x="229552" y="337185"/>
                  </a:cubicBezTo>
                  <a:cubicBezTo>
                    <a:pt x="229552" y="390525"/>
                    <a:pt x="229552" y="440055"/>
                    <a:pt x="229552" y="490538"/>
                  </a:cubicBezTo>
                  <a:cubicBezTo>
                    <a:pt x="229552" y="506730"/>
                    <a:pt x="217170" y="504825"/>
                    <a:pt x="208598" y="502920"/>
                  </a:cubicBezTo>
                  <a:cubicBezTo>
                    <a:pt x="200977" y="501015"/>
                    <a:pt x="187642" y="495300"/>
                    <a:pt x="187642" y="490538"/>
                  </a:cubicBezTo>
                  <a:cubicBezTo>
                    <a:pt x="186690" y="443865"/>
                    <a:pt x="186690" y="398145"/>
                    <a:pt x="187642" y="351472"/>
                  </a:cubicBezTo>
                  <a:close/>
                  <a:moveTo>
                    <a:pt x="187642" y="743903"/>
                  </a:moveTo>
                  <a:cubicBezTo>
                    <a:pt x="188595" y="715328"/>
                    <a:pt x="212408" y="733425"/>
                    <a:pt x="227648" y="727710"/>
                  </a:cubicBezTo>
                  <a:cubicBezTo>
                    <a:pt x="227648" y="783908"/>
                    <a:pt x="227648" y="837248"/>
                    <a:pt x="227648" y="893445"/>
                  </a:cubicBezTo>
                  <a:cubicBezTo>
                    <a:pt x="218123" y="893445"/>
                    <a:pt x="210502" y="893445"/>
                    <a:pt x="202883" y="893445"/>
                  </a:cubicBezTo>
                  <a:cubicBezTo>
                    <a:pt x="191452" y="894398"/>
                    <a:pt x="186690" y="889635"/>
                    <a:pt x="186690" y="878205"/>
                  </a:cubicBezTo>
                  <a:cubicBezTo>
                    <a:pt x="187642" y="833438"/>
                    <a:pt x="185737" y="787718"/>
                    <a:pt x="187642" y="743903"/>
                  </a:cubicBezTo>
                  <a:close/>
                  <a:moveTo>
                    <a:pt x="114300" y="139065"/>
                  </a:moveTo>
                  <a:cubicBezTo>
                    <a:pt x="127635" y="139065"/>
                    <a:pt x="139065" y="139065"/>
                    <a:pt x="154305" y="139065"/>
                  </a:cubicBezTo>
                  <a:cubicBezTo>
                    <a:pt x="154305" y="170498"/>
                    <a:pt x="154305" y="200025"/>
                    <a:pt x="154305" y="230505"/>
                  </a:cubicBezTo>
                  <a:cubicBezTo>
                    <a:pt x="154305" y="243840"/>
                    <a:pt x="154305" y="256223"/>
                    <a:pt x="154305" y="269558"/>
                  </a:cubicBezTo>
                  <a:cubicBezTo>
                    <a:pt x="154305" y="306705"/>
                    <a:pt x="154305" y="306705"/>
                    <a:pt x="114300" y="301943"/>
                  </a:cubicBezTo>
                  <a:cubicBezTo>
                    <a:pt x="114300" y="248603"/>
                    <a:pt x="114300" y="195263"/>
                    <a:pt x="114300" y="139065"/>
                  </a:cubicBezTo>
                  <a:close/>
                  <a:moveTo>
                    <a:pt x="114300" y="339090"/>
                  </a:moveTo>
                  <a:cubicBezTo>
                    <a:pt x="120015" y="338138"/>
                    <a:pt x="124777" y="338138"/>
                    <a:pt x="130492" y="337185"/>
                  </a:cubicBezTo>
                  <a:cubicBezTo>
                    <a:pt x="148590" y="334328"/>
                    <a:pt x="156210" y="340995"/>
                    <a:pt x="155258" y="360997"/>
                  </a:cubicBezTo>
                  <a:cubicBezTo>
                    <a:pt x="154305" y="398145"/>
                    <a:pt x="155258" y="435293"/>
                    <a:pt x="155258" y="472440"/>
                  </a:cubicBezTo>
                  <a:cubicBezTo>
                    <a:pt x="155258" y="506730"/>
                    <a:pt x="152400" y="508635"/>
                    <a:pt x="115252" y="501015"/>
                  </a:cubicBezTo>
                  <a:cubicBezTo>
                    <a:pt x="114300" y="447675"/>
                    <a:pt x="114300" y="394335"/>
                    <a:pt x="114300" y="339090"/>
                  </a:cubicBezTo>
                  <a:close/>
                  <a:moveTo>
                    <a:pt x="154305" y="691515"/>
                  </a:moveTo>
                  <a:cubicBezTo>
                    <a:pt x="139065" y="691515"/>
                    <a:pt x="127635" y="691515"/>
                    <a:pt x="114300" y="691515"/>
                  </a:cubicBezTo>
                  <a:cubicBezTo>
                    <a:pt x="114300" y="637223"/>
                    <a:pt x="114300" y="583883"/>
                    <a:pt x="114300" y="530543"/>
                  </a:cubicBezTo>
                  <a:cubicBezTo>
                    <a:pt x="150495" y="521018"/>
                    <a:pt x="154305" y="523875"/>
                    <a:pt x="154305" y="559118"/>
                  </a:cubicBezTo>
                  <a:cubicBezTo>
                    <a:pt x="154305" y="603885"/>
                    <a:pt x="154305" y="646748"/>
                    <a:pt x="154305" y="691515"/>
                  </a:cubicBezTo>
                  <a:close/>
                  <a:moveTo>
                    <a:pt x="114300" y="727710"/>
                  </a:moveTo>
                  <a:cubicBezTo>
                    <a:pt x="123825" y="727710"/>
                    <a:pt x="132398" y="725805"/>
                    <a:pt x="139065" y="728663"/>
                  </a:cubicBezTo>
                  <a:cubicBezTo>
                    <a:pt x="144780" y="730568"/>
                    <a:pt x="154305" y="737235"/>
                    <a:pt x="154305" y="741998"/>
                  </a:cubicBezTo>
                  <a:cubicBezTo>
                    <a:pt x="155258" y="787718"/>
                    <a:pt x="157162" y="833438"/>
                    <a:pt x="154305" y="879158"/>
                  </a:cubicBezTo>
                  <a:cubicBezTo>
                    <a:pt x="152400" y="906780"/>
                    <a:pt x="129540" y="887730"/>
                    <a:pt x="114300" y="894398"/>
                  </a:cubicBezTo>
                  <a:cubicBezTo>
                    <a:pt x="114300" y="837248"/>
                    <a:pt x="114300" y="783908"/>
                    <a:pt x="114300" y="72771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E0FD91D-283F-4F1A-818B-A8742E9C4765}"/>
                </a:ext>
              </a:extLst>
            </p:cNvPr>
            <p:cNvSpPr/>
            <p:nvPr/>
          </p:nvSpPr>
          <p:spPr>
            <a:xfrm>
              <a:off x="2831396" y="4757004"/>
              <a:ext cx="385984" cy="992531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4854B95-C2E6-4EE4-94D6-BF97BC9495CE}"/>
                </a:ext>
              </a:extLst>
            </p:cNvPr>
            <p:cNvSpPr/>
            <p:nvPr/>
          </p:nvSpPr>
          <p:spPr>
            <a:xfrm>
              <a:off x="3261350" y="4764882"/>
              <a:ext cx="283580" cy="984653"/>
            </a:xfrm>
            <a:custGeom>
              <a:avLst/>
              <a:gdLst>
                <a:gd name="connsiteX0" fmla="*/ 344805 w 342900"/>
                <a:gd name="connsiteY0" fmla="*/ 1193721 h 1190625"/>
                <a:gd name="connsiteX1" fmla="*/ 342900 w 342900"/>
                <a:gd name="connsiteY1" fmla="*/ 1161335 h 1190625"/>
                <a:gd name="connsiteX2" fmla="*/ 342900 w 342900"/>
                <a:gd name="connsiteY2" fmla="*/ 116443 h 1190625"/>
                <a:gd name="connsiteX3" fmla="*/ 342900 w 342900"/>
                <a:gd name="connsiteY3" fmla="*/ 86916 h 1190625"/>
                <a:gd name="connsiteX4" fmla="*/ 304800 w 342900"/>
                <a:gd name="connsiteY4" fmla="*/ 84058 h 1190625"/>
                <a:gd name="connsiteX5" fmla="*/ 303848 w 342900"/>
                <a:gd name="connsiteY5" fmla="*/ 17383 h 1190625"/>
                <a:gd name="connsiteX6" fmla="*/ 291465 w 342900"/>
                <a:gd name="connsiteY6" fmla="*/ 1191 h 1190625"/>
                <a:gd name="connsiteX7" fmla="*/ 237173 w 342900"/>
                <a:gd name="connsiteY7" fmla="*/ 238 h 1190625"/>
                <a:gd name="connsiteX8" fmla="*/ 237173 w 342900"/>
                <a:gd name="connsiteY8" fmla="*/ 86916 h 1190625"/>
                <a:gd name="connsiteX9" fmla="*/ 0 w 342900"/>
                <a:gd name="connsiteY9" fmla="*/ 86916 h 1190625"/>
                <a:gd name="connsiteX10" fmla="*/ 0 w 342900"/>
                <a:gd name="connsiteY10" fmla="*/ 1193721 h 1190625"/>
                <a:gd name="connsiteX11" fmla="*/ 344805 w 342900"/>
                <a:gd name="connsiteY11" fmla="*/ 1193721 h 1190625"/>
                <a:gd name="connsiteX12" fmla="*/ 315278 w 342900"/>
                <a:gd name="connsiteY12" fmla="*/ 971788 h 1190625"/>
                <a:gd name="connsiteX13" fmla="*/ 238125 w 342900"/>
                <a:gd name="connsiteY13" fmla="*/ 971788 h 1190625"/>
                <a:gd name="connsiteX14" fmla="*/ 238125 w 342900"/>
                <a:gd name="connsiteY14" fmla="*/ 885110 h 1190625"/>
                <a:gd name="connsiteX15" fmla="*/ 315278 w 342900"/>
                <a:gd name="connsiteY15" fmla="*/ 885110 h 1190625"/>
                <a:gd name="connsiteX16" fmla="*/ 315278 w 342900"/>
                <a:gd name="connsiteY16" fmla="*/ 971788 h 1190625"/>
                <a:gd name="connsiteX17" fmla="*/ 315278 w 342900"/>
                <a:gd name="connsiteY17" fmla="*/ 724138 h 1190625"/>
                <a:gd name="connsiteX18" fmla="*/ 238125 w 342900"/>
                <a:gd name="connsiteY18" fmla="*/ 724138 h 1190625"/>
                <a:gd name="connsiteX19" fmla="*/ 238125 w 342900"/>
                <a:gd name="connsiteY19" fmla="*/ 637460 h 1190625"/>
                <a:gd name="connsiteX20" fmla="*/ 315278 w 342900"/>
                <a:gd name="connsiteY20" fmla="*/ 637460 h 1190625"/>
                <a:gd name="connsiteX21" fmla="*/ 315278 w 342900"/>
                <a:gd name="connsiteY21" fmla="*/ 724138 h 1190625"/>
                <a:gd name="connsiteX22" fmla="*/ 239078 w 342900"/>
                <a:gd name="connsiteY22" fmla="*/ 265033 h 1190625"/>
                <a:gd name="connsiteX23" fmla="*/ 316230 w 342900"/>
                <a:gd name="connsiteY23" fmla="*/ 265033 h 1190625"/>
                <a:gd name="connsiteX24" fmla="*/ 316230 w 342900"/>
                <a:gd name="connsiteY24" fmla="*/ 353616 h 1190625"/>
                <a:gd name="connsiteX25" fmla="*/ 239078 w 342900"/>
                <a:gd name="connsiteY25" fmla="*/ 353616 h 1190625"/>
                <a:gd name="connsiteX26" fmla="*/ 239078 w 342900"/>
                <a:gd name="connsiteY26" fmla="*/ 265033 h 1190625"/>
                <a:gd name="connsiteX27" fmla="*/ 238125 w 342900"/>
                <a:gd name="connsiteY27" fmla="*/ 388858 h 1190625"/>
                <a:gd name="connsiteX28" fmla="*/ 314325 w 342900"/>
                <a:gd name="connsiteY28" fmla="*/ 388858 h 1190625"/>
                <a:gd name="connsiteX29" fmla="*/ 314325 w 342900"/>
                <a:gd name="connsiteY29" fmla="*/ 477441 h 1190625"/>
                <a:gd name="connsiteX30" fmla="*/ 238125 w 342900"/>
                <a:gd name="connsiteY30" fmla="*/ 477441 h 1190625"/>
                <a:gd name="connsiteX31" fmla="*/ 238125 w 342900"/>
                <a:gd name="connsiteY31" fmla="*/ 388858 h 1190625"/>
                <a:gd name="connsiteX32" fmla="*/ 238125 w 342900"/>
                <a:gd name="connsiteY32" fmla="*/ 761285 h 1190625"/>
                <a:gd name="connsiteX33" fmla="*/ 314325 w 342900"/>
                <a:gd name="connsiteY33" fmla="*/ 761285 h 1190625"/>
                <a:gd name="connsiteX34" fmla="*/ 314325 w 342900"/>
                <a:gd name="connsiteY34" fmla="*/ 848916 h 1190625"/>
                <a:gd name="connsiteX35" fmla="*/ 238125 w 342900"/>
                <a:gd name="connsiteY35" fmla="*/ 848916 h 1190625"/>
                <a:gd name="connsiteX36" fmla="*/ 238125 w 342900"/>
                <a:gd name="connsiteY36" fmla="*/ 761285 h 1190625"/>
                <a:gd name="connsiteX37" fmla="*/ 103823 w 342900"/>
                <a:gd name="connsiteY37" fmla="*/ 1094660 h 1190625"/>
                <a:gd name="connsiteX38" fmla="*/ 26670 w 342900"/>
                <a:gd name="connsiteY38" fmla="*/ 1094660 h 1190625"/>
                <a:gd name="connsiteX39" fmla="*/ 26670 w 342900"/>
                <a:gd name="connsiteY39" fmla="*/ 1008935 h 1190625"/>
                <a:gd name="connsiteX40" fmla="*/ 103823 w 342900"/>
                <a:gd name="connsiteY40" fmla="*/ 1008935 h 1190625"/>
                <a:gd name="connsiteX41" fmla="*/ 103823 w 342900"/>
                <a:gd name="connsiteY41" fmla="*/ 1094660 h 1190625"/>
                <a:gd name="connsiteX42" fmla="*/ 103823 w 342900"/>
                <a:gd name="connsiteY42" fmla="*/ 971788 h 1190625"/>
                <a:gd name="connsiteX43" fmla="*/ 27623 w 342900"/>
                <a:gd name="connsiteY43" fmla="*/ 971788 h 1190625"/>
                <a:gd name="connsiteX44" fmla="*/ 27623 w 342900"/>
                <a:gd name="connsiteY44" fmla="*/ 885110 h 1190625"/>
                <a:gd name="connsiteX45" fmla="*/ 103823 w 342900"/>
                <a:gd name="connsiteY45" fmla="*/ 885110 h 1190625"/>
                <a:gd name="connsiteX46" fmla="*/ 103823 w 342900"/>
                <a:gd name="connsiteY46" fmla="*/ 971788 h 1190625"/>
                <a:gd name="connsiteX47" fmla="*/ 104775 w 342900"/>
                <a:gd name="connsiteY47" fmla="*/ 847010 h 1190625"/>
                <a:gd name="connsiteX48" fmla="*/ 28575 w 342900"/>
                <a:gd name="connsiteY48" fmla="*/ 847010 h 1190625"/>
                <a:gd name="connsiteX49" fmla="*/ 28575 w 342900"/>
                <a:gd name="connsiteY49" fmla="*/ 760333 h 1190625"/>
                <a:gd name="connsiteX50" fmla="*/ 104775 w 342900"/>
                <a:gd name="connsiteY50" fmla="*/ 760333 h 1190625"/>
                <a:gd name="connsiteX51" fmla="*/ 104775 w 342900"/>
                <a:gd name="connsiteY51" fmla="*/ 847010 h 1190625"/>
                <a:gd name="connsiteX52" fmla="*/ 28575 w 342900"/>
                <a:gd name="connsiteY52" fmla="*/ 724138 h 1190625"/>
                <a:gd name="connsiteX53" fmla="*/ 28575 w 342900"/>
                <a:gd name="connsiteY53" fmla="*/ 637460 h 1190625"/>
                <a:gd name="connsiteX54" fmla="*/ 104775 w 342900"/>
                <a:gd name="connsiteY54" fmla="*/ 637460 h 1190625"/>
                <a:gd name="connsiteX55" fmla="*/ 104775 w 342900"/>
                <a:gd name="connsiteY55" fmla="*/ 724138 h 1190625"/>
                <a:gd name="connsiteX56" fmla="*/ 28575 w 342900"/>
                <a:gd name="connsiteY56" fmla="*/ 724138 h 1190625"/>
                <a:gd name="connsiteX57" fmla="*/ 104775 w 342900"/>
                <a:gd name="connsiteY57" fmla="*/ 601266 h 1190625"/>
                <a:gd name="connsiteX58" fmla="*/ 27623 w 342900"/>
                <a:gd name="connsiteY58" fmla="*/ 601266 h 1190625"/>
                <a:gd name="connsiteX59" fmla="*/ 27623 w 342900"/>
                <a:gd name="connsiteY59" fmla="*/ 514588 h 1190625"/>
                <a:gd name="connsiteX60" fmla="*/ 104775 w 342900"/>
                <a:gd name="connsiteY60" fmla="*/ 514588 h 1190625"/>
                <a:gd name="connsiteX61" fmla="*/ 104775 w 342900"/>
                <a:gd name="connsiteY61" fmla="*/ 601266 h 1190625"/>
                <a:gd name="connsiteX62" fmla="*/ 209550 w 342900"/>
                <a:gd name="connsiteY62" fmla="*/ 1094660 h 1190625"/>
                <a:gd name="connsiteX63" fmla="*/ 132398 w 342900"/>
                <a:gd name="connsiteY63" fmla="*/ 1094660 h 1190625"/>
                <a:gd name="connsiteX64" fmla="*/ 132398 w 342900"/>
                <a:gd name="connsiteY64" fmla="*/ 1008935 h 1190625"/>
                <a:gd name="connsiteX65" fmla="*/ 209550 w 342900"/>
                <a:gd name="connsiteY65" fmla="*/ 1008935 h 1190625"/>
                <a:gd name="connsiteX66" fmla="*/ 209550 w 342900"/>
                <a:gd name="connsiteY66" fmla="*/ 1094660 h 1190625"/>
                <a:gd name="connsiteX67" fmla="*/ 132398 w 342900"/>
                <a:gd name="connsiteY67" fmla="*/ 476488 h 1190625"/>
                <a:gd name="connsiteX68" fmla="*/ 132398 w 342900"/>
                <a:gd name="connsiteY68" fmla="*/ 387906 h 1190625"/>
                <a:gd name="connsiteX69" fmla="*/ 208598 w 342900"/>
                <a:gd name="connsiteY69" fmla="*/ 387906 h 1190625"/>
                <a:gd name="connsiteX70" fmla="*/ 208598 w 342900"/>
                <a:gd name="connsiteY70" fmla="*/ 476488 h 1190625"/>
                <a:gd name="connsiteX71" fmla="*/ 132398 w 342900"/>
                <a:gd name="connsiteY71" fmla="*/ 476488 h 1190625"/>
                <a:gd name="connsiteX72" fmla="*/ 209550 w 342900"/>
                <a:gd name="connsiteY72" fmla="*/ 971788 h 1190625"/>
                <a:gd name="connsiteX73" fmla="*/ 132398 w 342900"/>
                <a:gd name="connsiteY73" fmla="*/ 971788 h 1190625"/>
                <a:gd name="connsiteX74" fmla="*/ 132398 w 342900"/>
                <a:gd name="connsiteY74" fmla="*/ 885110 h 1190625"/>
                <a:gd name="connsiteX75" fmla="*/ 209550 w 342900"/>
                <a:gd name="connsiteY75" fmla="*/ 885110 h 1190625"/>
                <a:gd name="connsiteX76" fmla="*/ 209550 w 342900"/>
                <a:gd name="connsiteY76" fmla="*/ 971788 h 1190625"/>
                <a:gd name="connsiteX77" fmla="*/ 209550 w 342900"/>
                <a:gd name="connsiteY77" fmla="*/ 724138 h 1190625"/>
                <a:gd name="connsiteX78" fmla="*/ 132398 w 342900"/>
                <a:gd name="connsiteY78" fmla="*/ 724138 h 1190625"/>
                <a:gd name="connsiteX79" fmla="*/ 132398 w 342900"/>
                <a:gd name="connsiteY79" fmla="*/ 637460 h 1190625"/>
                <a:gd name="connsiteX80" fmla="*/ 209550 w 342900"/>
                <a:gd name="connsiteY80" fmla="*/ 637460 h 1190625"/>
                <a:gd name="connsiteX81" fmla="*/ 209550 w 342900"/>
                <a:gd name="connsiteY81" fmla="*/ 724138 h 1190625"/>
                <a:gd name="connsiteX82" fmla="*/ 209550 w 342900"/>
                <a:gd name="connsiteY82" fmla="*/ 601266 h 1190625"/>
                <a:gd name="connsiteX83" fmla="*/ 133350 w 342900"/>
                <a:gd name="connsiteY83" fmla="*/ 601266 h 1190625"/>
                <a:gd name="connsiteX84" fmla="*/ 133350 w 342900"/>
                <a:gd name="connsiteY84" fmla="*/ 514588 h 1190625"/>
                <a:gd name="connsiteX85" fmla="*/ 209550 w 342900"/>
                <a:gd name="connsiteY85" fmla="*/ 514588 h 1190625"/>
                <a:gd name="connsiteX86" fmla="*/ 209550 w 342900"/>
                <a:gd name="connsiteY86" fmla="*/ 601266 h 1190625"/>
                <a:gd name="connsiteX87" fmla="*/ 133350 w 342900"/>
                <a:gd name="connsiteY87" fmla="*/ 142160 h 1190625"/>
                <a:gd name="connsiteX88" fmla="*/ 209550 w 342900"/>
                <a:gd name="connsiteY88" fmla="*/ 142160 h 1190625"/>
                <a:gd name="connsiteX89" fmla="*/ 209550 w 342900"/>
                <a:gd name="connsiteY89" fmla="*/ 230743 h 1190625"/>
                <a:gd name="connsiteX90" fmla="*/ 133350 w 342900"/>
                <a:gd name="connsiteY90" fmla="*/ 230743 h 1190625"/>
                <a:gd name="connsiteX91" fmla="*/ 133350 w 342900"/>
                <a:gd name="connsiteY91" fmla="*/ 142160 h 1190625"/>
                <a:gd name="connsiteX92" fmla="*/ 132398 w 342900"/>
                <a:gd name="connsiteY92" fmla="*/ 265033 h 1190625"/>
                <a:gd name="connsiteX93" fmla="*/ 209550 w 342900"/>
                <a:gd name="connsiteY93" fmla="*/ 265033 h 1190625"/>
                <a:gd name="connsiteX94" fmla="*/ 209550 w 342900"/>
                <a:gd name="connsiteY94" fmla="*/ 353616 h 1190625"/>
                <a:gd name="connsiteX95" fmla="*/ 132398 w 342900"/>
                <a:gd name="connsiteY95" fmla="*/ 353616 h 1190625"/>
                <a:gd name="connsiteX96" fmla="*/ 132398 w 342900"/>
                <a:gd name="connsiteY96" fmla="*/ 265033 h 1190625"/>
                <a:gd name="connsiteX97" fmla="*/ 26670 w 342900"/>
                <a:gd name="connsiteY97" fmla="*/ 153591 h 1190625"/>
                <a:gd name="connsiteX98" fmla="*/ 40005 w 342900"/>
                <a:gd name="connsiteY98" fmla="*/ 140256 h 1190625"/>
                <a:gd name="connsiteX99" fmla="*/ 103823 w 342900"/>
                <a:gd name="connsiteY99" fmla="*/ 139303 h 1190625"/>
                <a:gd name="connsiteX100" fmla="*/ 103823 w 342900"/>
                <a:gd name="connsiteY100" fmla="*/ 230743 h 1190625"/>
                <a:gd name="connsiteX101" fmla="*/ 38100 w 342900"/>
                <a:gd name="connsiteY101" fmla="*/ 229791 h 1190625"/>
                <a:gd name="connsiteX102" fmla="*/ 27623 w 342900"/>
                <a:gd name="connsiteY102" fmla="*/ 216456 h 1190625"/>
                <a:gd name="connsiteX103" fmla="*/ 26670 w 342900"/>
                <a:gd name="connsiteY103" fmla="*/ 153591 h 1190625"/>
                <a:gd name="connsiteX104" fmla="*/ 26670 w 342900"/>
                <a:gd name="connsiteY104" fmla="*/ 325993 h 1190625"/>
                <a:gd name="connsiteX105" fmla="*/ 104775 w 342900"/>
                <a:gd name="connsiteY105" fmla="*/ 266938 h 1190625"/>
                <a:gd name="connsiteX106" fmla="*/ 104775 w 342900"/>
                <a:gd name="connsiteY106" fmla="*/ 355521 h 1190625"/>
                <a:gd name="connsiteX107" fmla="*/ 38100 w 342900"/>
                <a:gd name="connsiteY107" fmla="*/ 354568 h 1190625"/>
                <a:gd name="connsiteX108" fmla="*/ 26670 w 342900"/>
                <a:gd name="connsiteY108" fmla="*/ 342185 h 1190625"/>
                <a:gd name="connsiteX109" fmla="*/ 26670 w 342900"/>
                <a:gd name="connsiteY109" fmla="*/ 325993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" h="1190625">
                  <a:moveTo>
                    <a:pt x="344805" y="1193721"/>
                  </a:moveTo>
                  <a:cubicBezTo>
                    <a:pt x="342900" y="1188006"/>
                    <a:pt x="342900" y="1177528"/>
                    <a:pt x="342900" y="1161335"/>
                  </a:cubicBezTo>
                  <a:cubicBezTo>
                    <a:pt x="342900" y="812721"/>
                    <a:pt x="342900" y="465058"/>
                    <a:pt x="342900" y="116443"/>
                  </a:cubicBezTo>
                  <a:cubicBezTo>
                    <a:pt x="342900" y="106918"/>
                    <a:pt x="342900" y="97393"/>
                    <a:pt x="342900" y="86916"/>
                  </a:cubicBezTo>
                  <a:cubicBezTo>
                    <a:pt x="329565" y="85963"/>
                    <a:pt x="318135" y="85010"/>
                    <a:pt x="304800" y="84058"/>
                  </a:cubicBezTo>
                  <a:cubicBezTo>
                    <a:pt x="304800" y="61198"/>
                    <a:pt x="305753" y="39291"/>
                    <a:pt x="303848" y="17383"/>
                  </a:cubicBezTo>
                  <a:cubicBezTo>
                    <a:pt x="303848" y="11668"/>
                    <a:pt x="296228" y="1191"/>
                    <a:pt x="291465" y="1191"/>
                  </a:cubicBezTo>
                  <a:cubicBezTo>
                    <a:pt x="274320" y="-715"/>
                    <a:pt x="257175" y="238"/>
                    <a:pt x="237173" y="238"/>
                  </a:cubicBezTo>
                  <a:cubicBezTo>
                    <a:pt x="237173" y="30718"/>
                    <a:pt x="237173" y="58341"/>
                    <a:pt x="237173" y="86916"/>
                  </a:cubicBezTo>
                  <a:cubicBezTo>
                    <a:pt x="157163" y="86916"/>
                    <a:pt x="80010" y="86916"/>
                    <a:pt x="0" y="86916"/>
                  </a:cubicBezTo>
                  <a:cubicBezTo>
                    <a:pt x="0" y="456485"/>
                    <a:pt x="0" y="823198"/>
                    <a:pt x="0" y="1193721"/>
                  </a:cubicBezTo>
                  <a:lnTo>
                    <a:pt x="344805" y="1193721"/>
                  </a:lnTo>
                  <a:close/>
                  <a:moveTo>
                    <a:pt x="315278" y="971788"/>
                  </a:moveTo>
                  <a:cubicBezTo>
                    <a:pt x="289560" y="971788"/>
                    <a:pt x="264795" y="971788"/>
                    <a:pt x="238125" y="971788"/>
                  </a:cubicBezTo>
                  <a:cubicBezTo>
                    <a:pt x="238125" y="943213"/>
                    <a:pt x="238125" y="914638"/>
                    <a:pt x="238125" y="885110"/>
                  </a:cubicBezTo>
                  <a:cubicBezTo>
                    <a:pt x="263843" y="885110"/>
                    <a:pt x="287655" y="885110"/>
                    <a:pt x="315278" y="885110"/>
                  </a:cubicBezTo>
                  <a:cubicBezTo>
                    <a:pt x="315278" y="914638"/>
                    <a:pt x="315278" y="943213"/>
                    <a:pt x="315278" y="971788"/>
                  </a:cubicBezTo>
                  <a:close/>
                  <a:moveTo>
                    <a:pt x="315278" y="724138"/>
                  </a:moveTo>
                  <a:cubicBezTo>
                    <a:pt x="289560" y="724138"/>
                    <a:pt x="264795" y="724138"/>
                    <a:pt x="238125" y="724138"/>
                  </a:cubicBezTo>
                  <a:cubicBezTo>
                    <a:pt x="238125" y="695563"/>
                    <a:pt x="238125" y="666988"/>
                    <a:pt x="238125" y="637460"/>
                  </a:cubicBezTo>
                  <a:cubicBezTo>
                    <a:pt x="262890" y="637460"/>
                    <a:pt x="287655" y="637460"/>
                    <a:pt x="315278" y="637460"/>
                  </a:cubicBezTo>
                  <a:cubicBezTo>
                    <a:pt x="315278" y="666988"/>
                    <a:pt x="315278" y="694610"/>
                    <a:pt x="315278" y="724138"/>
                  </a:cubicBezTo>
                  <a:close/>
                  <a:moveTo>
                    <a:pt x="239078" y="265033"/>
                  </a:moveTo>
                  <a:cubicBezTo>
                    <a:pt x="263843" y="265033"/>
                    <a:pt x="288608" y="265033"/>
                    <a:pt x="316230" y="265033"/>
                  </a:cubicBezTo>
                  <a:cubicBezTo>
                    <a:pt x="316230" y="295513"/>
                    <a:pt x="316230" y="323135"/>
                    <a:pt x="316230" y="353616"/>
                  </a:cubicBezTo>
                  <a:cubicBezTo>
                    <a:pt x="290513" y="353616"/>
                    <a:pt x="266700" y="353616"/>
                    <a:pt x="239078" y="353616"/>
                  </a:cubicBezTo>
                  <a:cubicBezTo>
                    <a:pt x="239078" y="324088"/>
                    <a:pt x="239078" y="295513"/>
                    <a:pt x="239078" y="265033"/>
                  </a:cubicBezTo>
                  <a:close/>
                  <a:moveTo>
                    <a:pt x="238125" y="388858"/>
                  </a:moveTo>
                  <a:cubicBezTo>
                    <a:pt x="262890" y="388858"/>
                    <a:pt x="286703" y="388858"/>
                    <a:pt x="314325" y="388858"/>
                  </a:cubicBezTo>
                  <a:cubicBezTo>
                    <a:pt x="314325" y="417433"/>
                    <a:pt x="314325" y="446008"/>
                    <a:pt x="314325" y="477441"/>
                  </a:cubicBezTo>
                  <a:cubicBezTo>
                    <a:pt x="288608" y="477441"/>
                    <a:pt x="263843" y="477441"/>
                    <a:pt x="238125" y="477441"/>
                  </a:cubicBezTo>
                  <a:cubicBezTo>
                    <a:pt x="238125" y="447913"/>
                    <a:pt x="238125" y="419338"/>
                    <a:pt x="238125" y="388858"/>
                  </a:cubicBezTo>
                  <a:close/>
                  <a:moveTo>
                    <a:pt x="238125" y="761285"/>
                  </a:moveTo>
                  <a:cubicBezTo>
                    <a:pt x="263843" y="761285"/>
                    <a:pt x="288608" y="761285"/>
                    <a:pt x="314325" y="761285"/>
                  </a:cubicBezTo>
                  <a:cubicBezTo>
                    <a:pt x="314325" y="789860"/>
                    <a:pt x="314325" y="817483"/>
                    <a:pt x="314325" y="848916"/>
                  </a:cubicBezTo>
                  <a:cubicBezTo>
                    <a:pt x="288608" y="848916"/>
                    <a:pt x="263843" y="848916"/>
                    <a:pt x="238125" y="848916"/>
                  </a:cubicBezTo>
                  <a:cubicBezTo>
                    <a:pt x="238125" y="818435"/>
                    <a:pt x="238125" y="790813"/>
                    <a:pt x="238125" y="761285"/>
                  </a:cubicBezTo>
                  <a:close/>
                  <a:moveTo>
                    <a:pt x="103823" y="1094660"/>
                  </a:moveTo>
                  <a:cubicBezTo>
                    <a:pt x="79058" y="1094660"/>
                    <a:pt x="54293" y="1094660"/>
                    <a:pt x="26670" y="1094660"/>
                  </a:cubicBezTo>
                  <a:cubicBezTo>
                    <a:pt x="26670" y="1065133"/>
                    <a:pt x="26670" y="1038463"/>
                    <a:pt x="26670" y="1008935"/>
                  </a:cubicBezTo>
                  <a:cubicBezTo>
                    <a:pt x="52388" y="1008935"/>
                    <a:pt x="77153" y="1008935"/>
                    <a:pt x="103823" y="1008935"/>
                  </a:cubicBezTo>
                  <a:cubicBezTo>
                    <a:pt x="103823" y="1036558"/>
                    <a:pt x="103823" y="1065133"/>
                    <a:pt x="103823" y="1094660"/>
                  </a:cubicBezTo>
                  <a:close/>
                  <a:moveTo>
                    <a:pt x="103823" y="971788"/>
                  </a:moveTo>
                  <a:cubicBezTo>
                    <a:pt x="79058" y="971788"/>
                    <a:pt x="54293" y="971788"/>
                    <a:pt x="27623" y="971788"/>
                  </a:cubicBezTo>
                  <a:cubicBezTo>
                    <a:pt x="27623" y="943213"/>
                    <a:pt x="27623" y="915591"/>
                    <a:pt x="27623" y="885110"/>
                  </a:cubicBezTo>
                  <a:cubicBezTo>
                    <a:pt x="53340" y="885110"/>
                    <a:pt x="78105" y="885110"/>
                    <a:pt x="103823" y="885110"/>
                  </a:cubicBezTo>
                  <a:cubicBezTo>
                    <a:pt x="103823" y="913685"/>
                    <a:pt x="103823" y="942260"/>
                    <a:pt x="103823" y="971788"/>
                  </a:cubicBezTo>
                  <a:close/>
                  <a:moveTo>
                    <a:pt x="104775" y="847010"/>
                  </a:moveTo>
                  <a:cubicBezTo>
                    <a:pt x="80010" y="847010"/>
                    <a:pt x="55245" y="847010"/>
                    <a:pt x="28575" y="847010"/>
                  </a:cubicBezTo>
                  <a:cubicBezTo>
                    <a:pt x="28575" y="818435"/>
                    <a:pt x="28575" y="790813"/>
                    <a:pt x="28575" y="760333"/>
                  </a:cubicBezTo>
                  <a:cubicBezTo>
                    <a:pt x="54293" y="760333"/>
                    <a:pt x="78105" y="760333"/>
                    <a:pt x="104775" y="760333"/>
                  </a:cubicBezTo>
                  <a:cubicBezTo>
                    <a:pt x="104775" y="789860"/>
                    <a:pt x="104775" y="817483"/>
                    <a:pt x="104775" y="847010"/>
                  </a:cubicBezTo>
                  <a:close/>
                  <a:moveTo>
                    <a:pt x="28575" y="724138"/>
                  </a:moveTo>
                  <a:cubicBezTo>
                    <a:pt x="28575" y="696516"/>
                    <a:pt x="28575" y="667941"/>
                    <a:pt x="28575" y="637460"/>
                  </a:cubicBezTo>
                  <a:cubicBezTo>
                    <a:pt x="54293" y="637460"/>
                    <a:pt x="79058" y="637460"/>
                    <a:pt x="104775" y="637460"/>
                  </a:cubicBezTo>
                  <a:cubicBezTo>
                    <a:pt x="104775" y="666035"/>
                    <a:pt x="104775" y="694610"/>
                    <a:pt x="104775" y="724138"/>
                  </a:cubicBezTo>
                  <a:cubicBezTo>
                    <a:pt x="80010" y="724138"/>
                    <a:pt x="55245" y="724138"/>
                    <a:pt x="28575" y="724138"/>
                  </a:cubicBezTo>
                  <a:close/>
                  <a:moveTo>
                    <a:pt x="104775" y="601266"/>
                  </a:moveTo>
                  <a:cubicBezTo>
                    <a:pt x="79058" y="601266"/>
                    <a:pt x="54293" y="601266"/>
                    <a:pt x="27623" y="601266"/>
                  </a:cubicBezTo>
                  <a:cubicBezTo>
                    <a:pt x="27623" y="571738"/>
                    <a:pt x="27623" y="544116"/>
                    <a:pt x="27623" y="514588"/>
                  </a:cubicBezTo>
                  <a:cubicBezTo>
                    <a:pt x="53340" y="514588"/>
                    <a:pt x="78105" y="514588"/>
                    <a:pt x="104775" y="514588"/>
                  </a:cubicBezTo>
                  <a:cubicBezTo>
                    <a:pt x="104775" y="544116"/>
                    <a:pt x="104775" y="571738"/>
                    <a:pt x="104775" y="601266"/>
                  </a:cubicBezTo>
                  <a:close/>
                  <a:moveTo>
                    <a:pt x="209550" y="1094660"/>
                  </a:moveTo>
                  <a:cubicBezTo>
                    <a:pt x="184785" y="1094660"/>
                    <a:pt x="159068" y="1094660"/>
                    <a:pt x="132398" y="1094660"/>
                  </a:cubicBezTo>
                  <a:cubicBezTo>
                    <a:pt x="132398" y="1067038"/>
                    <a:pt x="132398" y="1038463"/>
                    <a:pt x="132398" y="1008935"/>
                  </a:cubicBezTo>
                  <a:cubicBezTo>
                    <a:pt x="159068" y="1008935"/>
                    <a:pt x="182880" y="1008935"/>
                    <a:pt x="209550" y="1008935"/>
                  </a:cubicBezTo>
                  <a:cubicBezTo>
                    <a:pt x="209550" y="1037510"/>
                    <a:pt x="209550" y="1065133"/>
                    <a:pt x="209550" y="1094660"/>
                  </a:cubicBezTo>
                  <a:close/>
                  <a:moveTo>
                    <a:pt x="132398" y="476488"/>
                  </a:moveTo>
                  <a:cubicBezTo>
                    <a:pt x="132398" y="446960"/>
                    <a:pt x="132398" y="418385"/>
                    <a:pt x="132398" y="387906"/>
                  </a:cubicBezTo>
                  <a:cubicBezTo>
                    <a:pt x="159068" y="387906"/>
                    <a:pt x="182880" y="387906"/>
                    <a:pt x="208598" y="387906"/>
                  </a:cubicBezTo>
                  <a:cubicBezTo>
                    <a:pt x="208598" y="417433"/>
                    <a:pt x="208598" y="446008"/>
                    <a:pt x="208598" y="476488"/>
                  </a:cubicBezTo>
                  <a:cubicBezTo>
                    <a:pt x="184785" y="476488"/>
                    <a:pt x="159068" y="476488"/>
                    <a:pt x="132398" y="476488"/>
                  </a:cubicBezTo>
                  <a:close/>
                  <a:moveTo>
                    <a:pt x="209550" y="971788"/>
                  </a:moveTo>
                  <a:cubicBezTo>
                    <a:pt x="183833" y="971788"/>
                    <a:pt x="159068" y="971788"/>
                    <a:pt x="132398" y="971788"/>
                  </a:cubicBezTo>
                  <a:cubicBezTo>
                    <a:pt x="132398" y="943213"/>
                    <a:pt x="132398" y="914638"/>
                    <a:pt x="132398" y="885110"/>
                  </a:cubicBezTo>
                  <a:cubicBezTo>
                    <a:pt x="158115" y="885110"/>
                    <a:pt x="181928" y="885110"/>
                    <a:pt x="209550" y="885110"/>
                  </a:cubicBezTo>
                  <a:cubicBezTo>
                    <a:pt x="209550" y="914638"/>
                    <a:pt x="209550" y="943213"/>
                    <a:pt x="209550" y="971788"/>
                  </a:cubicBezTo>
                  <a:close/>
                  <a:moveTo>
                    <a:pt x="209550" y="724138"/>
                  </a:moveTo>
                  <a:cubicBezTo>
                    <a:pt x="183833" y="724138"/>
                    <a:pt x="159068" y="724138"/>
                    <a:pt x="132398" y="724138"/>
                  </a:cubicBezTo>
                  <a:cubicBezTo>
                    <a:pt x="132398" y="695563"/>
                    <a:pt x="132398" y="667941"/>
                    <a:pt x="132398" y="637460"/>
                  </a:cubicBezTo>
                  <a:cubicBezTo>
                    <a:pt x="157163" y="637460"/>
                    <a:pt x="181928" y="637460"/>
                    <a:pt x="209550" y="637460"/>
                  </a:cubicBezTo>
                  <a:cubicBezTo>
                    <a:pt x="209550" y="666988"/>
                    <a:pt x="209550" y="694610"/>
                    <a:pt x="209550" y="724138"/>
                  </a:cubicBezTo>
                  <a:close/>
                  <a:moveTo>
                    <a:pt x="209550" y="601266"/>
                  </a:moveTo>
                  <a:cubicBezTo>
                    <a:pt x="183833" y="601266"/>
                    <a:pt x="159068" y="601266"/>
                    <a:pt x="133350" y="601266"/>
                  </a:cubicBezTo>
                  <a:cubicBezTo>
                    <a:pt x="133350" y="572691"/>
                    <a:pt x="133350" y="545068"/>
                    <a:pt x="133350" y="514588"/>
                  </a:cubicBezTo>
                  <a:cubicBezTo>
                    <a:pt x="158115" y="514588"/>
                    <a:pt x="182880" y="514588"/>
                    <a:pt x="209550" y="514588"/>
                  </a:cubicBezTo>
                  <a:cubicBezTo>
                    <a:pt x="209550" y="544116"/>
                    <a:pt x="209550" y="571738"/>
                    <a:pt x="209550" y="601266"/>
                  </a:cubicBezTo>
                  <a:close/>
                  <a:moveTo>
                    <a:pt x="133350" y="142160"/>
                  </a:moveTo>
                  <a:cubicBezTo>
                    <a:pt x="158115" y="142160"/>
                    <a:pt x="183833" y="142160"/>
                    <a:pt x="209550" y="142160"/>
                  </a:cubicBezTo>
                  <a:cubicBezTo>
                    <a:pt x="209550" y="171688"/>
                    <a:pt x="209550" y="200263"/>
                    <a:pt x="209550" y="230743"/>
                  </a:cubicBezTo>
                  <a:cubicBezTo>
                    <a:pt x="182880" y="230743"/>
                    <a:pt x="159068" y="230743"/>
                    <a:pt x="133350" y="230743"/>
                  </a:cubicBezTo>
                  <a:cubicBezTo>
                    <a:pt x="133350" y="200263"/>
                    <a:pt x="133350" y="172641"/>
                    <a:pt x="133350" y="142160"/>
                  </a:cubicBezTo>
                  <a:close/>
                  <a:moveTo>
                    <a:pt x="132398" y="265033"/>
                  </a:moveTo>
                  <a:cubicBezTo>
                    <a:pt x="158115" y="265033"/>
                    <a:pt x="182880" y="265033"/>
                    <a:pt x="209550" y="265033"/>
                  </a:cubicBezTo>
                  <a:cubicBezTo>
                    <a:pt x="209550" y="294560"/>
                    <a:pt x="209550" y="323135"/>
                    <a:pt x="209550" y="353616"/>
                  </a:cubicBezTo>
                  <a:cubicBezTo>
                    <a:pt x="184785" y="353616"/>
                    <a:pt x="160020" y="353616"/>
                    <a:pt x="132398" y="353616"/>
                  </a:cubicBezTo>
                  <a:cubicBezTo>
                    <a:pt x="132398" y="323135"/>
                    <a:pt x="132398" y="294560"/>
                    <a:pt x="132398" y="265033"/>
                  </a:cubicBezTo>
                  <a:close/>
                  <a:moveTo>
                    <a:pt x="26670" y="153591"/>
                  </a:moveTo>
                  <a:cubicBezTo>
                    <a:pt x="26670" y="148828"/>
                    <a:pt x="35243" y="141208"/>
                    <a:pt x="40005" y="140256"/>
                  </a:cubicBezTo>
                  <a:cubicBezTo>
                    <a:pt x="60008" y="138351"/>
                    <a:pt x="80963" y="139303"/>
                    <a:pt x="103823" y="139303"/>
                  </a:cubicBezTo>
                  <a:cubicBezTo>
                    <a:pt x="103823" y="169783"/>
                    <a:pt x="103823" y="199310"/>
                    <a:pt x="103823" y="230743"/>
                  </a:cubicBezTo>
                  <a:cubicBezTo>
                    <a:pt x="80963" y="230743"/>
                    <a:pt x="59055" y="231696"/>
                    <a:pt x="38100" y="229791"/>
                  </a:cubicBezTo>
                  <a:cubicBezTo>
                    <a:pt x="34290" y="229791"/>
                    <a:pt x="27623" y="221218"/>
                    <a:pt x="27623" y="216456"/>
                  </a:cubicBezTo>
                  <a:cubicBezTo>
                    <a:pt x="25718" y="196453"/>
                    <a:pt x="25718" y="174546"/>
                    <a:pt x="26670" y="153591"/>
                  </a:cubicBezTo>
                  <a:close/>
                  <a:moveTo>
                    <a:pt x="26670" y="325993"/>
                  </a:moveTo>
                  <a:cubicBezTo>
                    <a:pt x="26670" y="256460"/>
                    <a:pt x="31433" y="252651"/>
                    <a:pt x="104775" y="266938"/>
                  </a:cubicBezTo>
                  <a:cubicBezTo>
                    <a:pt x="104775" y="296466"/>
                    <a:pt x="104775" y="324088"/>
                    <a:pt x="104775" y="355521"/>
                  </a:cubicBezTo>
                  <a:cubicBezTo>
                    <a:pt x="81915" y="355521"/>
                    <a:pt x="60008" y="356473"/>
                    <a:pt x="38100" y="354568"/>
                  </a:cubicBezTo>
                  <a:cubicBezTo>
                    <a:pt x="34290" y="354568"/>
                    <a:pt x="28575" y="346948"/>
                    <a:pt x="26670" y="342185"/>
                  </a:cubicBezTo>
                  <a:cubicBezTo>
                    <a:pt x="24765" y="337423"/>
                    <a:pt x="26670" y="330756"/>
                    <a:pt x="26670" y="325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A8FD5C8-12D3-4B05-8E27-9E0CFBD058B7}"/>
                </a:ext>
              </a:extLst>
            </p:cNvPr>
            <p:cNvSpPr/>
            <p:nvPr/>
          </p:nvSpPr>
          <p:spPr>
            <a:xfrm>
              <a:off x="2469701" y="4662478"/>
              <a:ext cx="322966" cy="1087057"/>
            </a:xfrm>
            <a:custGeom>
              <a:avLst/>
              <a:gdLst>
                <a:gd name="connsiteX0" fmla="*/ 398145 w 390525"/>
                <a:gd name="connsiteY0" fmla="*/ 1319213 h 1314450"/>
                <a:gd name="connsiteX1" fmla="*/ 398145 w 390525"/>
                <a:gd name="connsiteY1" fmla="*/ 296228 h 1314450"/>
                <a:gd name="connsiteX2" fmla="*/ 363855 w 390525"/>
                <a:gd name="connsiteY2" fmla="*/ 296228 h 1314450"/>
                <a:gd name="connsiteX3" fmla="*/ 340995 w 390525"/>
                <a:gd name="connsiteY3" fmla="*/ 272415 h 1314450"/>
                <a:gd name="connsiteX4" fmla="*/ 340995 w 390525"/>
                <a:gd name="connsiteY4" fmla="*/ 164783 h 1314450"/>
                <a:gd name="connsiteX5" fmla="*/ 340995 w 390525"/>
                <a:gd name="connsiteY5" fmla="*/ 104775 h 1314450"/>
                <a:gd name="connsiteX6" fmla="*/ 239078 w 390525"/>
                <a:gd name="connsiteY6" fmla="*/ 104775 h 1314450"/>
                <a:gd name="connsiteX7" fmla="*/ 216217 w 390525"/>
                <a:gd name="connsiteY7" fmla="*/ 80963 h 1314450"/>
                <a:gd name="connsiteX8" fmla="*/ 216217 w 390525"/>
                <a:gd name="connsiteY8" fmla="*/ 0 h 1314450"/>
                <a:gd name="connsiteX9" fmla="*/ 180975 w 390525"/>
                <a:gd name="connsiteY9" fmla="*/ 0 h 1314450"/>
                <a:gd name="connsiteX10" fmla="*/ 180975 w 390525"/>
                <a:gd name="connsiteY10" fmla="*/ 80963 h 1314450"/>
                <a:gd name="connsiteX11" fmla="*/ 158115 w 390525"/>
                <a:gd name="connsiteY11" fmla="*/ 104775 h 1314450"/>
                <a:gd name="connsiteX12" fmla="*/ 67628 w 390525"/>
                <a:gd name="connsiteY12" fmla="*/ 104775 h 1314450"/>
                <a:gd name="connsiteX13" fmla="*/ 66675 w 390525"/>
                <a:gd name="connsiteY13" fmla="*/ 120015 h 1314450"/>
                <a:gd name="connsiteX14" fmla="*/ 66675 w 390525"/>
                <a:gd name="connsiteY14" fmla="*/ 275273 h 1314450"/>
                <a:gd name="connsiteX15" fmla="*/ 45720 w 390525"/>
                <a:gd name="connsiteY15" fmla="*/ 296228 h 1314450"/>
                <a:gd name="connsiteX16" fmla="*/ 0 w 390525"/>
                <a:gd name="connsiteY16" fmla="*/ 296228 h 1314450"/>
                <a:gd name="connsiteX17" fmla="*/ 0 w 390525"/>
                <a:gd name="connsiteY17" fmla="*/ 1319213 h 1314450"/>
                <a:gd name="connsiteX18" fmla="*/ 398145 w 390525"/>
                <a:gd name="connsiteY18" fmla="*/ 1319213 h 1314450"/>
                <a:gd name="connsiteX19" fmla="*/ 294323 w 390525"/>
                <a:gd name="connsiteY19" fmla="*/ 1219200 h 1314450"/>
                <a:gd name="connsiteX20" fmla="*/ 273367 w 390525"/>
                <a:gd name="connsiteY20" fmla="*/ 1220152 h 1314450"/>
                <a:gd name="connsiteX21" fmla="*/ 253365 w 390525"/>
                <a:gd name="connsiteY21" fmla="*/ 1199198 h 1314450"/>
                <a:gd name="connsiteX22" fmla="*/ 253365 w 390525"/>
                <a:gd name="connsiteY22" fmla="*/ 1174433 h 1314450"/>
                <a:gd name="connsiteX23" fmla="*/ 294323 w 390525"/>
                <a:gd name="connsiteY23" fmla="*/ 1142048 h 1314450"/>
                <a:gd name="connsiteX24" fmla="*/ 294323 w 390525"/>
                <a:gd name="connsiteY24" fmla="*/ 1219200 h 1314450"/>
                <a:gd name="connsiteX25" fmla="*/ 253365 w 390525"/>
                <a:gd name="connsiteY25" fmla="*/ 1052513 h 1314450"/>
                <a:gd name="connsiteX26" fmla="*/ 253365 w 390525"/>
                <a:gd name="connsiteY26" fmla="*/ 1042988 h 1314450"/>
                <a:gd name="connsiteX27" fmla="*/ 294323 w 390525"/>
                <a:gd name="connsiteY27" fmla="*/ 1008698 h 1314450"/>
                <a:gd name="connsiteX28" fmla="*/ 294323 w 390525"/>
                <a:gd name="connsiteY28" fmla="*/ 1084898 h 1314450"/>
                <a:gd name="connsiteX29" fmla="*/ 253365 w 390525"/>
                <a:gd name="connsiteY29" fmla="*/ 1052513 h 1314450"/>
                <a:gd name="connsiteX30" fmla="*/ 296228 w 390525"/>
                <a:gd name="connsiteY30" fmla="*/ 914400 h 1314450"/>
                <a:gd name="connsiteX31" fmla="*/ 296228 w 390525"/>
                <a:gd name="connsiteY31" fmla="*/ 932498 h 1314450"/>
                <a:gd name="connsiteX32" fmla="*/ 275273 w 390525"/>
                <a:gd name="connsiteY32" fmla="*/ 955358 h 1314450"/>
                <a:gd name="connsiteX33" fmla="*/ 253365 w 390525"/>
                <a:gd name="connsiteY33" fmla="*/ 932498 h 1314450"/>
                <a:gd name="connsiteX34" fmla="*/ 253365 w 390525"/>
                <a:gd name="connsiteY34" fmla="*/ 894398 h 1314450"/>
                <a:gd name="connsiteX35" fmla="*/ 275273 w 390525"/>
                <a:gd name="connsiteY35" fmla="*/ 871538 h 1314450"/>
                <a:gd name="connsiteX36" fmla="*/ 296228 w 390525"/>
                <a:gd name="connsiteY36" fmla="*/ 894398 h 1314450"/>
                <a:gd name="connsiteX37" fmla="*/ 296228 w 390525"/>
                <a:gd name="connsiteY37" fmla="*/ 914400 h 1314450"/>
                <a:gd name="connsiteX38" fmla="*/ 253365 w 390525"/>
                <a:gd name="connsiteY38" fmla="*/ 374333 h 1314450"/>
                <a:gd name="connsiteX39" fmla="*/ 294323 w 390525"/>
                <a:gd name="connsiteY39" fmla="*/ 342900 h 1314450"/>
                <a:gd name="connsiteX40" fmla="*/ 294323 w 390525"/>
                <a:gd name="connsiteY40" fmla="*/ 419100 h 1314450"/>
                <a:gd name="connsiteX41" fmla="*/ 270510 w 390525"/>
                <a:gd name="connsiteY41" fmla="*/ 420053 h 1314450"/>
                <a:gd name="connsiteX42" fmla="*/ 253365 w 390525"/>
                <a:gd name="connsiteY42" fmla="*/ 402908 h 1314450"/>
                <a:gd name="connsiteX43" fmla="*/ 253365 w 390525"/>
                <a:gd name="connsiteY43" fmla="*/ 374333 h 1314450"/>
                <a:gd name="connsiteX44" fmla="*/ 294323 w 390525"/>
                <a:gd name="connsiteY44" fmla="*/ 475298 h 1314450"/>
                <a:gd name="connsiteX45" fmla="*/ 294323 w 390525"/>
                <a:gd name="connsiteY45" fmla="*/ 552450 h 1314450"/>
                <a:gd name="connsiteX46" fmla="*/ 256223 w 390525"/>
                <a:gd name="connsiteY46" fmla="*/ 552450 h 1314450"/>
                <a:gd name="connsiteX47" fmla="*/ 256223 w 390525"/>
                <a:gd name="connsiteY47" fmla="*/ 475298 h 1314450"/>
                <a:gd name="connsiteX48" fmla="*/ 294323 w 390525"/>
                <a:gd name="connsiteY48" fmla="*/ 475298 h 1314450"/>
                <a:gd name="connsiteX49" fmla="*/ 254317 w 390525"/>
                <a:gd name="connsiteY49" fmla="*/ 618173 h 1314450"/>
                <a:gd name="connsiteX50" fmla="*/ 266700 w 390525"/>
                <a:gd name="connsiteY50" fmla="*/ 606743 h 1314450"/>
                <a:gd name="connsiteX51" fmla="*/ 294323 w 390525"/>
                <a:gd name="connsiteY51" fmla="*/ 605790 h 1314450"/>
                <a:gd name="connsiteX52" fmla="*/ 294323 w 390525"/>
                <a:gd name="connsiteY52" fmla="*/ 683895 h 1314450"/>
                <a:gd name="connsiteX53" fmla="*/ 253365 w 390525"/>
                <a:gd name="connsiteY53" fmla="*/ 683895 h 1314450"/>
                <a:gd name="connsiteX54" fmla="*/ 254317 w 390525"/>
                <a:gd name="connsiteY54" fmla="*/ 618173 h 1314450"/>
                <a:gd name="connsiteX55" fmla="*/ 253365 w 390525"/>
                <a:gd name="connsiteY55" fmla="*/ 231458 h 1314450"/>
                <a:gd name="connsiteX56" fmla="*/ 253365 w 390525"/>
                <a:gd name="connsiteY56" fmla="*/ 203835 h 1314450"/>
                <a:gd name="connsiteX57" fmla="*/ 294323 w 390525"/>
                <a:gd name="connsiteY57" fmla="*/ 168592 h 1314450"/>
                <a:gd name="connsiteX58" fmla="*/ 294323 w 390525"/>
                <a:gd name="connsiteY58" fmla="*/ 246698 h 1314450"/>
                <a:gd name="connsiteX59" fmla="*/ 270510 w 390525"/>
                <a:gd name="connsiteY59" fmla="*/ 247650 h 1314450"/>
                <a:gd name="connsiteX60" fmla="*/ 253365 w 390525"/>
                <a:gd name="connsiteY60" fmla="*/ 231458 h 1314450"/>
                <a:gd name="connsiteX61" fmla="*/ 253365 w 390525"/>
                <a:gd name="connsiteY61" fmla="*/ 774383 h 1314450"/>
                <a:gd name="connsiteX62" fmla="*/ 294323 w 390525"/>
                <a:gd name="connsiteY62" fmla="*/ 741998 h 1314450"/>
                <a:gd name="connsiteX63" fmla="*/ 294323 w 390525"/>
                <a:gd name="connsiteY63" fmla="*/ 820102 h 1314450"/>
                <a:gd name="connsiteX64" fmla="*/ 266700 w 390525"/>
                <a:gd name="connsiteY64" fmla="*/ 819150 h 1314450"/>
                <a:gd name="connsiteX65" fmla="*/ 254317 w 390525"/>
                <a:gd name="connsiteY65" fmla="*/ 805815 h 1314450"/>
                <a:gd name="connsiteX66" fmla="*/ 253365 w 390525"/>
                <a:gd name="connsiteY66" fmla="*/ 774383 h 1314450"/>
                <a:gd name="connsiteX67" fmla="*/ 218123 w 390525"/>
                <a:gd name="connsiteY67" fmla="*/ 1220152 h 1314450"/>
                <a:gd name="connsiteX68" fmla="*/ 180975 w 390525"/>
                <a:gd name="connsiteY68" fmla="*/ 1220152 h 1314450"/>
                <a:gd name="connsiteX69" fmla="*/ 180975 w 390525"/>
                <a:gd name="connsiteY69" fmla="*/ 1142048 h 1314450"/>
                <a:gd name="connsiteX70" fmla="*/ 218123 w 390525"/>
                <a:gd name="connsiteY70" fmla="*/ 1142048 h 1314450"/>
                <a:gd name="connsiteX71" fmla="*/ 218123 w 390525"/>
                <a:gd name="connsiteY71" fmla="*/ 1220152 h 1314450"/>
                <a:gd name="connsiteX72" fmla="*/ 218123 w 390525"/>
                <a:gd name="connsiteY72" fmla="*/ 1075373 h 1314450"/>
                <a:gd name="connsiteX73" fmla="*/ 199073 w 390525"/>
                <a:gd name="connsiteY73" fmla="*/ 1085850 h 1314450"/>
                <a:gd name="connsiteX74" fmla="*/ 180023 w 390525"/>
                <a:gd name="connsiteY74" fmla="*/ 1075373 h 1314450"/>
                <a:gd name="connsiteX75" fmla="*/ 179070 w 390525"/>
                <a:gd name="connsiteY75" fmla="*/ 1008698 h 1314450"/>
                <a:gd name="connsiteX76" fmla="*/ 219075 w 390525"/>
                <a:gd name="connsiteY76" fmla="*/ 1008698 h 1314450"/>
                <a:gd name="connsiteX77" fmla="*/ 218123 w 390525"/>
                <a:gd name="connsiteY77" fmla="*/ 1075373 h 1314450"/>
                <a:gd name="connsiteX78" fmla="*/ 180023 w 390525"/>
                <a:gd name="connsiteY78" fmla="*/ 168592 h 1314450"/>
                <a:gd name="connsiteX79" fmla="*/ 217170 w 390525"/>
                <a:gd name="connsiteY79" fmla="*/ 168592 h 1314450"/>
                <a:gd name="connsiteX80" fmla="*/ 217170 w 390525"/>
                <a:gd name="connsiteY80" fmla="*/ 245745 h 1314450"/>
                <a:gd name="connsiteX81" fmla="*/ 180023 w 390525"/>
                <a:gd name="connsiteY81" fmla="*/ 245745 h 1314450"/>
                <a:gd name="connsiteX82" fmla="*/ 180023 w 390525"/>
                <a:gd name="connsiteY82" fmla="*/ 168592 h 1314450"/>
                <a:gd name="connsiteX83" fmla="*/ 218123 w 390525"/>
                <a:gd name="connsiteY83" fmla="*/ 741045 h 1314450"/>
                <a:gd name="connsiteX84" fmla="*/ 218123 w 390525"/>
                <a:gd name="connsiteY84" fmla="*/ 818198 h 1314450"/>
                <a:gd name="connsiteX85" fmla="*/ 180023 w 390525"/>
                <a:gd name="connsiteY85" fmla="*/ 818198 h 1314450"/>
                <a:gd name="connsiteX86" fmla="*/ 180023 w 390525"/>
                <a:gd name="connsiteY86" fmla="*/ 741045 h 1314450"/>
                <a:gd name="connsiteX87" fmla="*/ 218123 w 390525"/>
                <a:gd name="connsiteY87" fmla="*/ 741045 h 1314450"/>
                <a:gd name="connsiteX88" fmla="*/ 217170 w 390525"/>
                <a:gd name="connsiteY88" fmla="*/ 341948 h 1314450"/>
                <a:gd name="connsiteX89" fmla="*/ 217170 w 390525"/>
                <a:gd name="connsiteY89" fmla="*/ 419100 h 1314450"/>
                <a:gd name="connsiteX90" fmla="*/ 180023 w 390525"/>
                <a:gd name="connsiteY90" fmla="*/ 419100 h 1314450"/>
                <a:gd name="connsiteX91" fmla="*/ 180023 w 390525"/>
                <a:gd name="connsiteY91" fmla="*/ 341948 h 1314450"/>
                <a:gd name="connsiteX92" fmla="*/ 217170 w 390525"/>
                <a:gd name="connsiteY92" fmla="*/ 341948 h 1314450"/>
                <a:gd name="connsiteX93" fmla="*/ 180023 w 390525"/>
                <a:gd name="connsiteY93" fmla="*/ 475298 h 1314450"/>
                <a:gd name="connsiteX94" fmla="*/ 217170 w 390525"/>
                <a:gd name="connsiteY94" fmla="*/ 475298 h 1314450"/>
                <a:gd name="connsiteX95" fmla="*/ 217170 w 390525"/>
                <a:gd name="connsiteY95" fmla="*/ 552450 h 1314450"/>
                <a:gd name="connsiteX96" fmla="*/ 180023 w 390525"/>
                <a:gd name="connsiteY96" fmla="*/ 552450 h 1314450"/>
                <a:gd name="connsiteX97" fmla="*/ 180023 w 390525"/>
                <a:gd name="connsiteY97" fmla="*/ 475298 h 1314450"/>
                <a:gd name="connsiteX98" fmla="*/ 180023 w 390525"/>
                <a:gd name="connsiteY98" fmla="*/ 607695 h 1314450"/>
                <a:gd name="connsiteX99" fmla="*/ 217170 w 390525"/>
                <a:gd name="connsiteY99" fmla="*/ 607695 h 1314450"/>
                <a:gd name="connsiteX100" fmla="*/ 217170 w 390525"/>
                <a:gd name="connsiteY100" fmla="*/ 683895 h 1314450"/>
                <a:gd name="connsiteX101" fmla="*/ 180023 w 390525"/>
                <a:gd name="connsiteY101" fmla="*/ 683895 h 1314450"/>
                <a:gd name="connsiteX102" fmla="*/ 180023 w 390525"/>
                <a:gd name="connsiteY102" fmla="*/ 607695 h 1314450"/>
                <a:gd name="connsiteX103" fmla="*/ 178117 w 390525"/>
                <a:gd name="connsiteY103" fmla="*/ 897255 h 1314450"/>
                <a:gd name="connsiteX104" fmla="*/ 198120 w 390525"/>
                <a:gd name="connsiteY104" fmla="*/ 871538 h 1314450"/>
                <a:gd name="connsiteX105" fmla="*/ 218123 w 390525"/>
                <a:gd name="connsiteY105" fmla="*/ 897255 h 1314450"/>
                <a:gd name="connsiteX106" fmla="*/ 218123 w 390525"/>
                <a:gd name="connsiteY106" fmla="*/ 913448 h 1314450"/>
                <a:gd name="connsiteX107" fmla="*/ 218123 w 390525"/>
                <a:gd name="connsiteY107" fmla="*/ 931545 h 1314450"/>
                <a:gd name="connsiteX108" fmla="*/ 197167 w 390525"/>
                <a:gd name="connsiteY108" fmla="*/ 955358 h 1314450"/>
                <a:gd name="connsiteX109" fmla="*/ 177165 w 390525"/>
                <a:gd name="connsiteY109" fmla="*/ 931545 h 1314450"/>
                <a:gd name="connsiteX110" fmla="*/ 178117 w 390525"/>
                <a:gd name="connsiteY110" fmla="*/ 897255 h 1314450"/>
                <a:gd name="connsiteX111" fmla="*/ 142875 w 390525"/>
                <a:gd name="connsiteY111" fmla="*/ 1220152 h 1314450"/>
                <a:gd name="connsiteX112" fmla="*/ 102870 w 390525"/>
                <a:gd name="connsiteY112" fmla="*/ 1220152 h 1314450"/>
                <a:gd name="connsiteX113" fmla="*/ 102870 w 390525"/>
                <a:gd name="connsiteY113" fmla="*/ 1142048 h 1314450"/>
                <a:gd name="connsiteX114" fmla="*/ 142875 w 390525"/>
                <a:gd name="connsiteY114" fmla="*/ 1142048 h 1314450"/>
                <a:gd name="connsiteX115" fmla="*/ 142875 w 390525"/>
                <a:gd name="connsiteY115" fmla="*/ 1220152 h 1314450"/>
                <a:gd name="connsiteX116" fmla="*/ 102870 w 390525"/>
                <a:gd name="connsiteY116" fmla="*/ 818198 h 1314450"/>
                <a:gd name="connsiteX117" fmla="*/ 102870 w 390525"/>
                <a:gd name="connsiteY117" fmla="*/ 741045 h 1314450"/>
                <a:gd name="connsiteX118" fmla="*/ 142875 w 390525"/>
                <a:gd name="connsiteY118" fmla="*/ 741045 h 1314450"/>
                <a:gd name="connsiteX119" fmla="*/ 142875 w 390525"/>
                <a:gd name="connsiteY119" fmla="*/ 818198 h 1314450"/>
                <a:gd name="connsiteX120" fmla="*/ 102870 w 390525"/>
                <a:gd name="connsiteY120" fmla="*/ 818198 h 1314450"/>
                <a:gd name="connsiteX121" fmla="*/ 143828 w 390525"/>
                <a:gd name="connsiteY121" fmla="*/ 1075373 h 1314450"/>
                <a:gd name="connsiteX122" fmla="*/ 129540 w 390525"/>
                <a:gd name="connsiteY122" fmla="*/ 1086802 h 1314450"/>
                <a:gd name="connsiteX123" fmla="*/ 103823 w 390525"/>
                <a:gd name="connsiteY123" fmla="*/ 1087755 h 1314450"/>
                <a:gd name="connsiteX124" fmla="*/ 103823 w 390525"/>
                <a:gd name="connsiteY124" fmla="*/ 1009650 h 1314450"/>
                <a:gd name="connsiteX125" fmla="*/ 144780 w 390525"/>
                <a:gd name="connsiteY125" fmla="*/ 1009650 h 1314450"/>
                <a:gd name="connsiteX126" fmla="*/ 143828 w 390525"/>
                <a:gd name="connsiteY126" fmla="*/ 1075373 h 1314450"/>
                <a:gd name="connsiteX127" fmla="*/ 144780 w 390525"/>
                <a:gd name="connsiteY127" fmla="*/ 889635 h 1314450"/>
                <a:gd name="connsiteX128" fmla="*/ 144780 w 390525"/>
                <a:gd name="connsiteY128" fmla="*/ 922020 h 1314450"/>
                <a:gd name="connsiteX129" fmla="*/ 103823 w 390525"/>
                <a:gd name="connsiteY129" fmla="*/ 952500 h 1314450"/>
                <a:gd name="connsiteX130" fmla="*/ 103823 w 390525"/>
                <a:gd name="connsiteY130" fmla="*/ 872490 h 1314450"/>
                <a:gd name="connsiteX131" fmla="*/ 127635 w 390525"/>
                <a:gd name="connsiteY131" fmla="*/ 872490 h 1314450"/>
                <a:gd name="connsiteX132" fmla="*/ 144780 w 390525"/>
                <a:gd name="connsiteY132" fmla="*/ 889635 h 1314450"/>
                <a:gd name="connsiteX133" fmla="*/ 143828 w 390525"/>
                <a:gd name="connsiteY133" fmla="*/ 678180 h 1314450"/>
                <a:gd name="connsiteX134" fmla="*/ 141923 w 390525"/>
                <a:gd name="connsiteY134" fmla="*/ 683895 h 1314450"/>
                <a:gd name="connsiteX135" fmla="*/ 102870 w 390525"/>
                <a:gd name="connsiteY135" fmla="*/ 683895 h 1314450"/>
                <a:gd name="connsiteX136" fmla="*/ 102870 w 390525"/>
                <a:gd name="connsiteY136" fmla="*/ 607695 h 1314450"/>
                <a:gd name="connsiteX137" fmla="*/ 114300 w 390525"/>
                <a:gd name="connsiteY137" fmla="*/ 605790 h 1314450"/>
                <a:gd name="connsiteX138" fmla="*/ 144780 w 390525"/>
                <a:gd name="connsiteY138" fmla="*/ 634365 h 1314450"/>
                <a:gd name="connsiteX139" fmla="*/ 143828 w 390525"/>
                <a:gd name="connsiteY139" fmla="*/ 678180 h 1314450"/>
                <a:gd name="connsiteX140" fmla="*/ 142875 w 390525"/>
                <a:gd name="connsiteY140" fmla="*/ 419100 h 1314450"/>
                <a:gd name="connsiteX141" fmla="*/ 103823 w 390525"/>
                <a:gd name="connsiteY141" fmla="*/ 419100 h 1314450"/>
                <a:gd name="connsiteX142" fmla="*/ 103823 w 390525"/>
                <a:gd name="connsiteY142" fmla="*/ 341948 h 1314450"/>
                <a:gd name="connsiteX143" fmla="*/ 142875 w 390525"/>
                <a:gd name="connsiteY143" fmla="*/ 341948 h 1314450"/>
                <a:gd name="connsiteX144" fmla="*/ 142875 w 390525"/>
                <a:gd name="connsiteY144" fmla="*/ 419100 h 1314450"/>
                <a:gd name="connsiteX145" fmla="*/ 103823 w 390525"/>
                <a:gd name="connsiteY145" fmla="*/ 168592 h 1314450"/>
                <a:gd name="connsiteX146" fmla="*/ 142875 w 390525"/>
                <a:gd name="connsiteY146" fmla="*/ 168592 h 1314450"/>
                <a:gd name="connsiteX147" fmla="*/ 142875 w 390525"/>
                <a:gd name="connsiteY147" fmla="*/ 245745 h 1314450"/>
                <a:gd name="connsiteX148" fmla="*/ 103823 w 390525"/>
                <a:gd name="connsiteY148" fmla="*/ 245745 h 1314450"/>
                <a:gd name="connsiteX149" fmla="*/ 103823 w 390525"/>
                <a:gd name="connsiteY149" fmla="*/ 168592 h 1314450"/>
                <a:gd name="connsiteX150" fmla="*/ 102870 w 390525"/>
                <a:gd name="connsiteY150" fmla="*/ 475298 h 1314450"/>
                <a:gd name="connsiteX151" fmla="*/ 142875 w 390525"/>
                <a:gd name="connsiteY151" fmla="*/ 475298 h 1314450"/>
                <a:gd name="connsiteX152" fmla="*/ 142875 w 390525"/>
                <a:gd name="connsiteY152" fmla="*/ 551498 h 1314450"/>
                <a:gd name="connsiteX153" fmla="*/ 102870 w 390525"/>
                <a:gd name="connsiteY153" fmla="*/ 551498 h 1314450"/>
                <a:gd name="connsiteX154" fmla="*/ 102870 w 390525"/>
                <a:gd name="connsiteY154" fmla="*/ 475298 h 13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390525" h="1314450">
                  <a:moveTo>
                    <a:pt x="398145" y="1319213"/>
                  </a:moveTo>
                  <a:cubicBezTo>
                    <a:pt x="398145" y="976313"/>
                    <a:pt x="398145" y="637223"/>
                    <a:pt x="398145" y="296228"/>
                  </a:cubicBezTo>
                  <a:cubicBezTo>
                    <a:pt x="384810" y="296228"/>
                    <a:pt x="374333" y="295275"/>
                    <a:pt x="363855" y="296228"/>
                  </a:cubicBezTo>
                  <a:cubicBezTo>
                    <a:pt x="344805" y="298133"/>
                    <a:pt x="340042" y="289560"/>
                    <a:pt x="340995" y="272415"/>
                  </a:cubicBezTo>
                  <a:cubicBezTo>
                    <a:pt x="341948" y="236220"/>
                    <a:pt x="340995" y="200978"/>
                    <a:pt x="340995" y="164783"/>
                  </a:cubicBezTo>
                  <a:cubicBezTo>
                    <a:pt x="340995" y="145733"/>
                    <a:pt x="340995" y="125730"/>
                    <a:pt x="340995" y="104775"/>
                  </a:cubicBezTo>
                  <a:cubicBezTo>
                    <a:pt x="304800" y="104775"/>
                    <a:pt x="271463" y="103823"/>
                    <a:pt x="239078" y="104775"/>
                  </a:cubicBezTo>
                  <a:cubicBezTo>
                    <a:pt x="220028" y="105728"/>
                    <a:pt x="215265" y="99060"/>
                    <a:pt x="216217" y="80963"/>
                  </a:cubicBezTo>
                  <a:cubicBezTo>
                    <a:pt x="217170" y="54292"/>
                    <a:pt x="216217" y="27623"/>
                    <a:pt x="216217" y="0"/>
                  </a:cubicBezTo>
                  <a:cubicBezTo>
                    <a:pt x="203835" y="0"/>
                    <a:pt x="193358" y="0"/>
                    <a:pt x="180975" y="0"/>
                  </a:cubicBezTo>
                  <a:cubicBezTo>
                    <a:pt x="180975" y="27623"/>
                    <a:pt x="180023" y="54292"/>
                    <a:pt x="180975" y="80963"/>
                  </a:cubicBezTo>
                  <a:cubicBezTo>
                    <a:pt x="181928" y="98108"/>
                    <a:pt x="177165" y="105728"/>
                    <a:pt x="158115" y="104775"/>
                  </a:cubicBezTo>
                  <a:cubicBezTo>
                    <a:pt x="127635" y="102870"/>
                    <a:pt x="98108" y="104775"/>
                    <a:pt x="67628" y="104775"/>
                  </a:cubicBezTo>
                  <a:cubicBezTo>
                    <a:pt x="66675" y="112395"/>
                    <a:pt x="66675" y="116205"/>
                    <a:pt x="66675" y="120015"/>
                  </a:cubicBezTo>
                  <a:cubicBezTo>
                    <a:pt x="66675" y="171450"/>
                    <a:pt x="65723" y="223838"/>
                    <a:pt x="66675" y="275273"/>
                  </a:cubicBezTo>
                  <a:cubicBezTo>
                    <a:pt x="66675" y="291465"/>
                    <a:pt x="61913" y="297180"/>
                    <a:pt x="45720" y="296228"/>
                  </a:cubicBezTo>
                  <a:cubicBezTo>
                    <a:pt x="31433" y="295275"/>
                    <a:pt x="17145" y="296228"/>
                    <a:pt x="0" y="296228"/>
                  </a:cubicBezTo>
                  <a:cubicBezTo>
                    <a:pt x="0" y="637223"/>
                    <a:pt x="0" y="976313"/>
                    <a:pt x="0" y="1319213"/>
                  </a:cubicBezTo>
                  <a:lnTo>
                    <a:pt x="398145" y="1319213"/>
                  </a:lnTo>
                  <a:close/>
                  <a:moveTo>
                    <a:pt x="294323" y="1219200"/>
                  </a:moveTo>
                  <a:cubicBezTo>
                    <a:pt x="286703" y="1220152"/>
                    <a:pt x="280035" y="1220152"/>
                    <a:pt x="273367" y="1220152"/>
                  </a:cubicBezTo>
                  <a:cubicBezTo>
                    <a:pt x="257175" y="1222058"/>
                    <a:pt x="251460" y="1214438"/>
                    <a:pt x="253365" y="1199198"/>
                  </a:cubicBezTo>
                  <a:cubicBezTo>
                    <a:pt x="254317" y="1190625"/>
                    <a:pt x="253365" y="1183005"/>
                    <a:pt x="253365" y="1174433"/>
                  </a:cubicBezTo>
                  <a:cubicBezTo>
                    <a:pt x="253365" y="1135380"/>
                    <a:pt x="253365" y="1135380"/>
                    <a:pt x="294323" y="1142048"/>
                  </a:cubicBezTo>
                  <a:cubicBezTo>
                    <a:pt x="294323" y="1168718"/>
                    <a:pt x="294323" y="1193483"/>
                    <a:pt x="294323" y="1219200"/>
                  </a:cubicBezTo>
                  <a:close/>
                  <a:moveTo>
                    <a:pt x="253365" y="1052513"/>
                  </a:moveTo>
                  <a:cubicBezTo>
                    <a:pt x="253365" y="1049655"/>
                    <a:pt x="253365" y="1046798"/>
                    <a:pt x="253365" y="1042988"/>
                  </a:cubicBezTo>
                  <a:cubicBezTo>
                    <a:pt x="253365" y="1004888"/>
                    <a:pt x="253365" y="1004888"/>
                    <a:pt x="294323" y="1008698"/>
                  </a:cubicBezTo>
                  <a:cubicBezTo>
                    <a:pt x="294323" y="1033463"/>
                    <a:pt x="294323" y="1059180"/>
                    <a:pt x="294323" y="1084898"/>
                  </a:cubicBezTo>
                  <a:cubicBezTo>
                    <a:pt x="253365" y="1090613"/>
                    <a:pt x="253365" y="1090613"/>
                    <a:pt x="253365" y="1052513"/>
                  </a:cubicBezTo>
                  <a:close/>
                  <a:moveTo>
                    <a:pt x="296228" y="914400"/>
                  </a:moveTo>
                  <a:cubicBezTo>
                    <a:pt x="296228" y="920115"/>
                    <a:pt x="295275" y="926783"/>
                    <a:pt x="296228" y="932498"/>
                  </a:cubicBezTo>
                  <a:cubicBezTo>
                    <a:pt x="298133" y="948690"/>
                    <a:pt x="293370" y="955358"/>
                    <a:pt x="275273" y="955358"/>
                  </a:cubicBezTo>
                  <a:cubicBezTo>
                    <a:pt x="258128" y="955358"/>
                    <a:pt x="252413" y="948690"/>
                    <a:pt x="253365" y="932498"/>
                  </a:cubicBezTo>
                  <a:cubicBezTo>
                    <a:pt x="254317" y="920115"/>
                    <a:pt x="254317" y="906780"/>
                    <a:pt x="253365" y="894398"/>
                  </a:cubicBezTo>
                  <a:cubicBezTo>
                    <a:pt x="252413" y="878205"/>
                    <a:pt x="258128" y="872490"/>
                    <a:pt x="275273" y="871538"/>
                  </a:cubicBezTo>
                  <a:cubicBezTo>
                    <a:pt x="293370" y="871538"/>
                    <a:pt x="298133" y="878205"/>
                    <a:pt x="296228" y="894398"/>
                  </a:cubicBezTo>
                  <a:cubicBezTo>
                    <a:pt x="295275" y="901065"/>
                    <a:pt x="296228" y="907733"/>
                    <a:pt x="296228" y="914400"/>
                  </a:cubicBezTo>
                  <a:close/>
                  <a:moveTo>
                    <a:pt x="253365" y="374333"/>
                  </a:moveTo>
                  <a:cubicBezTo>
                    <a:pt x="253365" y="336233"/>
                    <a:pt x="254317" y="335280"/>
                    <a:pt x="294323" y="342900"/>
                  </a:cubicBezTo>
                  <a:cubicBezTo>
                    <a:pt x="294323" y="367665"/>
                    <a:pt x="294323" y="393383"/>
                    <a:pt x="294323" y="419100"/>
                  </a:cubicBezTo>
                  <a:cubicBezTo>
                    <a:pt x="285750" y="419100"/>
                    <a:pt x="278130" y="419100"/>
                    <a:pt x="270510" y="420053"/>
                  </a:cubicBezTo>
                  <a:cubicBezTo>
                    <a:pt x="258128" y="421005"/>
                    <a:pt x="252413" y="416242"/>
                    <a:pt x="253365" y="402908"/>
                  </a:cubicBezTo>
                  <a:cubicBezTo>
                    <a:pt x="254317" y="394335"/>
                    <a:pt x="253365" y="383858"/>
                    <a:pt x="253365" y="374333"/>
                  </a:cubicBezTo>
                  <a:close/>
                  <a:moveTo>
                    <a:pt x="294323" y="475298"/>
                  </a:moveTo>
                  <a:cubicBezTo>
                    <a:pt x="294323" y="501015"/>
                    <a:pt x="294323" y="525780"/>
                    <a:pt x="294323" y="552450"/>
                  </a:cubicBezTo>
                  <a:cubicBezTo>
                    <a:pt x="281940" y="552450"/>
                    <a:pt x="269558" y="552450"/>
                    <a:pt x="256223" y="552450"/>
                  </a:cubicBezTo>
                  <a:cubicBezTo>
                    <a:pt x="256223" y="526733"/>
                    <a:pt x="256223" y="501967"/>
                    <a:pt x="256223" y="475298"/>
                  </a:cubicBezTo>
                  <a:cubicBezTo>
                    <a:pt x="268605" y="475298"/>
                    <a:pt x="280035" y="475298"/>
                    <a:pt x="294323" y="475298"/>
                  </a:cubicBezTo>
                  <a:close/>
                  <a:moveTo>
                    <a:pt x="254317" y="618173"/>
                  </a:moveTo>
                  <a:cubicBezTo>
                    <a:pt x="254317" y="614363"/>
                    <a:pt x="261938" y="607695"/>
                    <a:pt x="266700" y="606743"/>
                  </a:cubicBezTo>
                  <a:cubicBezTo>
                    <a:pt x="275273" y="604838"/>
                    <a:pt x="283845" y="605790"/>
                    <a:pt x="294323" y="605790"/>
                  </a:cubicBezTo>
                  <a:cubicBezTo>
                    <a:pt x="294323" y="633413"/>
                    <a:pt x="294323" y="657225"/>
                    <a:pt x="294323" y="683895"/>
                  </a:cubicBezTo>
                  <a:cubicBezTo>
                    <a:pt x="280988" y="683895"/>
                    <a:pt x="268605" y="683895"/>
                    <a:pt x="253365" y="683895"/>
                  </a:cubicBezTo>
                  <a:cubicBezTo>
                    <a:pt x="253365" y="661988"/>
                    <a:pt x="253365" y="640080"/>
                    <a:pt x="254317" y="618173"/>
                  </a:cubicBezTo>
                  <a:close/>
                  <a:moveTo>
                    <a:pt x="253365" y="231458"/>
                  </a:moveTo>
                  <a:cubicBezTo>
                    <a:pt x="254317" y="222885"/>
                    <a:pt x="253365" y="213360"/>
                    <a:pt x="253365" y="203835"/>
                  </a:cubicBezTo>
                  <a:cubicBezTo>
                    <a:pt x="253365" y="165735"/>
                    <a:pt x="253365" y="165735"/>
                    <a:pt x="294323" y="168592"/>
                  </a:cubicBezTo>
                  <a:cubicBezTo>
                    <a:pt x="294323" y="194310"/>
                    <a:pt x="294323" y="219075"/>
                    <a:pt x="294323" y="246698"/>
                  </a:cubicBezTo>
                  <a:cubicBezTo>
                    <a:pt x="286703" y="246698"/>
                    <a:pt x="278130" y="247650"/>
                    <a:pt x="270510" y="247650"/>
                  </a:cubicBezTo>
                  <a:cubicBezTo>
                    <a:pt x="258128" y="249555"/>
                    <a:pt x="252413" y="243840"/>
                    <a:pt x="253365" y="231458"/>
                  </a:cubicBezTo>
                  <a:close/>
                  <a:moveTo>
                    <a:pt x="253365" y="774383"/>
                  </a:moveTo>
                  <a:cubicBezTo>
                    <a:pt x="253365" y="735330"/>
                    <a:pt x="253365" y="735330"/>
                    <a:pt x="294323" y="741998"/>
                  </a:cubicBezTo>
                  <a:cubicBezTo>
                    <a:pt x="294323" y="766763"/>
                    <a:pt x="294323" y="792480"/>
                    <a:pt x="294323" y="820102"/>
                  </a:cubicBezTo>
                  <a:cubicBezTo>
                    <a:pt x="284798" y="820102"/>
                    <a:pt x="275273" y="822008"/>
                    <a:pt x="266700" y="819150"/>
                  </a:cubicBezTo>
                  <a:cubicBezTo>
                    <a:pt x="260985" y="817245"/>
                    <a:pt x="255270" y="811530"/>
                    <a:pt x="254317" y="805815"/>
                  </a:cubicBezTo>
                  <a:cubicBezTo>
                    <a:pt x="252413" y="795338"/>
                    <a:pt x="253365" y="784860"/>
                    <a:pt x="253365" y="774383"/>
                  </a:cubicBezTo>
                  <a:close/>
                  <a:moveTo>
                    <a:pt x="218123" y="1220152"/>
                  </a:moveTo>
                  <a:cubicBezTo>
                    <a:pt x="204788" y="1220152"/>
                    <a:pt x="193358" y="1220152"/>
                    <a:pt x="180975" y="1220152"/>
                  </a:cubicBezTo>
                  <a:cubicBezTo>
                    <a:pt x="180975" y="1193483"/>
                    <a:pt x="180975" y="1168718"/>
                    <a:pt x="180975" y="1142048"/>
                  </a:cubicBezTo>
                  <a:cubicBezTo>
                    <a:pt x="193358" y="1142048"/>
                    <a:pt x="205740" y="1142048"/>
                    <a:pt x="218123" y="1142048"/>
                  </a:cubicBezTo>
                  <a:cubicBezTo>
                    <a:pt x="218123" y="1167765"/>
                    <a:pt x="218123" y="1192530"/>
                    <a:pt x="218123" y="1220152"/>
                  </a:cubicBezTo>
                  <a:close/>
                  <a:moveTo>
                    <a:pt x="218123" y="1075373"/>
                  </a:moveTo>
                  <a:cubicBezTo>
                    <a:pt x="218123" y="1080135"/>
                    <a:pt x="205740" y="1085850"/>
                    <a:pt x="199073" y="1085850"/>
                  </a:cubicBezTo>
                  <a:cubicBezTo>
                    <a:pt x="192405" y="1085850"/>
                    <a:pt x="180023" y="1079183"/>
                    <a:pt x="180023" y="1075373"/>
                  </a:cubicBezTo>
                  <a:cubicBezTo>
                    <a:pt x="178117" y="1053465"/>
                    <a:pt x="179070" y="1031558"/>
                    <a:pt x="179070" y="1008698"/>
                  </a:cubicBezTo>
                  <a:cubicBezTo>
                    <a:pt x="193358" y="1008698"/>
                    <a:pt x="204788" y="1008698"/>
                    <a:pt x="219075" y="1008698"/>
                  </a:cubicBezTo>
                  <a:cubicBezTo>
                    <a:pt x="219075" y="1032510"/>
                    <a:pt x="220028" y="1054418"/>
                    <a:pt x="218123" y="1075373"/>
                  </a:cubicBezTo>
                  <a:close/>
                  <a:moveTo>
                    <a:pt x="180023" y="168592"/>
                  </a:moveTo>
                  <a:cubicBezTo>
                    <a:pt x="192405" y="168592"/>
                    <a:pt x="202883" y="168592"/>
                    <a:pt x="217170" y="168592"/>
                  </a:cubicBezTo>
                  <a:cubicBezTo>
                    <a:pt x="217170" y="194310"/>
                    <a:pt x="217170" y="219075"/>
                    <a:pt x="217170" y="245745"/>
                  </a:cubicBezTo>
                  <a:cubicBezTo>
                    <a:pt x="204788" y="245745"/>
                    <a:pt x="193358" y="245745"/>
                    <a:pt x="180023" y="245745"/>
                  </a:cubicBezTo>
                  <a:cubicBezTo>
                    <a:pt x="180023" y="220980"/>
                    <a:pt x="180023" y="195263"/>
                    <a:pt x="180023" y="168592"/>
                  </a:cubicBezTo>
                  <a:close/>
                  <a:moveTo>
                    <a:pt x="218123" y="741045"/>
                  </a:moveTo>
                  <a:cubicBezTo>
                    <a:pt x="218123" y="766763"/>
                    <a:pt x="218123" y="791527"/>
                    <a:pt x="218123" y="818198"/>
                  </a:cubicBezTo>
                  <a:cubicBezTo>
                    <a:pt x="205740" y="818198"/>
                    <a:pt x="193358" y="818198"/>
                    <a:pt x="180023" y="818198"/>
                  </a:cubicBezTo>
                  <a:cubicBezTo>
                    <a:pt x="180023" y="792480"/>
                    <a:pt x="180023" y="767715"/>
                    <a:pt x="180023" y="741045"/>
                  </a:cubicBezTo>
                  <a:cubicBezTo>
                    <a:pt x="191453" y="741045"/>
                    <a:pt x="202883" y="741045"/>
                    <a:pt x="218123" y="741045"/>
                  </a:cubicBezTo>
                  <a:close/>
                  <a:moveTo>
                    <a:pt x="217170" y="341948"/>
                  </a:moveTo>
                  <a:cubicBezTo>
                    <a:pt x="217170" y="366713"/>
                    <a:pt x="217170" y="392430"/>
                    <a:pt x="217170" y="419100"/>
                  </a:cubicBezTo>
                  <a:cubicBezTo>
                    <a:pt x="205740" y="419100"/>
                    <a:pt x="194310" y="419100"/>
                    <a:pt x="180023" y="419100"/>
                  </a:cubicBezTo>
                  <a:cubicBezTo>
                    <a:pt x="180023" y="394335"/>
                    <a:pt x="180023" y="369570"/>
                    <a:pt x="180023" y="341948"/>
                  </a:cubicBezTo>
                  <a:cubicBezTo>
                    <a:pt x="192405" y="341948"/>
                    <a:pt x="203835" y="341948"/>
                    <a:pt x="217170" y="341948"/>
                  </a:cubicBezTo>
                  <a:close/>
                  <a:moveTo>
                    <a:pt x="180023" y="475298"/>
                  </a:moveTo>
                  <a:cubicBezTo>
                    <a:pt x="192405" y="475298"/>
                    <a:pt x="203835" y="475298"/>
                    <a:pt x="217170" y="475298"/>
                  </a:cubicBezTo>
                  <a:cubicBezTo>
                    <a:pt x="217170" y="501015"/>
                    <a:pt x="217170" y="525780"/>
                    <a:pt x="217170" y="552450"/>
                  </a:cubicBezTo>
                  <a:cubicBezTo>
                    <a:pt x="205740" y="552450"/>
                    <a:pt x="193358" y="552450"/>
                    <a:pt x="180023" y="552450"/>
                  </a:cubicBezTo>
                  <a:cubicBezTo>
                    <a:pt x="180023" y="526733"/>
                    <a:pt x="180023" y="501967"/>
                    <a:pt x="180023" y="475298"/>
                  </a:cubicBezTo>
                  <a:close/>
                  <a:moveTo>
                    <a:pt x="180023" y="607695"/>
                  </a:moveTo>
                  <a:cubicBezTo>
                    <a:pt x="192405" y="607695"/>
                    <a:pt x="203835" y="607695"/>
                    <a:pt x="217170" y="607695"/>
                  </a:cubicBezTo>
                  <a:cubicBezTo>
                    <a:pt x="217170" y="632460"/>
                    <a:pt x="217170" y="657225"/>
                    <a:pt x="217170" y="683895"/>
                  </a:cubicBezTo>
                  <a:cubicBezTo>
                    <a:pt x="203835" y="683895"/>
                    <a:pt x="192405" y="683895"/>
                    <a:pt x="180023" y="683895"/>
                  </a:cubicBezTo>
                  <a:cubicBezTo>
                    <a:pt x="180023" y="659130"/>
                    <a:pt x="180023" y="634365"/>
                    <a:pt x="180023" y="607695"/>
                  </a:cubicBezTo>
                  <a:close/>
                  <a:moveTo>
                    <a:pt x="178117" y="897255"/>
                  </a:moveTo>
                  <a:cubicBezTo>
                    <a:pt x="178117" y="882968"/>
                    <a:pt x="177165" y="871538"/>
                    <a:pt x="198120" y="871538"/>
                  </a:cubicBezTo>
                  <a:cubicBezTo>
                    <a:pt x="220028" y="871538"/>
                    <a:pt x="219075" y="882968"/>
                    <a:pt x="218123" y="897255"/>
                  </a:cubicBezTo>
                  <a:cubicBezTo>
                    <a:pt x="218123" y="902970"/>
                    <a:pt x="218123" y="907733"/>
                    <a:pt x="218123" y="913448"/>
                  </a:cubicBezTo>
                  <a:cubicBezTo>
                    <a:pt x="218123" y="919163"/>
                    <a:pt x="217170" y="925830"/>
                    <a:pt x="218123" y="931545"/>
                  </a:cubicBezTo>
                  <a:cubicBezTo>
                    <a:pt x="220028" y="946785"/>
                    <a:pt x="216217" y="955358"/>
                    <a:pt x="197167" y="955358"/>
                  </a:cubicBezTo>
                  <a:cubicBezTo>
                    <a:pt x="178117" y="955358"/>
                    <a:pt x="175260" y="946785"/>
                    <a:pt x="177165" y="931545"/>
                  </a:cubicBezTo>
                  <a:cubicBezTo>
                    <a:pt x="179070" y="920115"/>
                    <a:pt x="179070" y="908685"/>
                    <a:pt x="178117" y="897255"/>
                  </a:cubicBezTo>
                  <a:close/>
                  <a:moveTo>
                    <a:pt x="142875" y="1220152"/>
                  </a:moveTo>
                  <a:cubicBezTo>
                    <a:pt x="128588" y="1220152"/>
                    <a:pt x="117158" y="1220152"/>
                    <a:pt x="102870" y="1220152"/>
                  </a:cubicBezTo>
                  <a:cubicBezTo>
                    <a:pt x="102870" y="1194435"/>
                    <a:pt x="102870" y="1168718"/>
                    <a:pt x="102870" y="1142048"/>
                  </a:cubicBezTo>
                  <a:cubicBezTo>
                    <a:pt x="116205" y="1142048"/>
                    <a:pt x="128588" y="1142048"/>
                    <a:pt x="142875" y="1142048"/>
                  </a:cubicBezTo>
                  <a:cubicBezTo>
                    <a:pt x="142875" y="1167765"/>
                    <a:pt x="142875" y="1192530"/>
                    <a:pt x="142875" y="1220152"/>
                  </a:cubicBezTo>
                  <a:close/>
                  <a:moveTo>
                    <a:pt x="102870" y="818198"/>
                  </a:moveTo>
                  <a:cubicBezTo>
                    <a:pt x="102870" y="792480"/>
                    <a:pt x="102870" y="767715"/>
                    <a:pt x="102870" y="741045"/>
                  </a:cubicBezTo>
                  <a:cubicBezTo>
                    <a:pt x="115253" y="741045"/>
                    <a:pt x="128588" y="741045"/>
                    <a:pt x="142875" y="741045"/>
                  </a:cubicBezTo>
                  <a:cubicBezTo>
                    <a:pt x="142875" y="767715"/>
                    <a:pt x="142875" y="792480"/>
                    <a:pt x="142875" y="818198"/>
                  </a:cubicBezTo>
                  <a:cubicBezTo>
                    <a:pt x="129540" y="818198"/>
                    <a:pt x="117158" y="818198"/>
                    <a:pt x="102870" y="818198"/>
                  </a:cubicBezTo>
                  <a:close/>
                  <a:moveTo>
                    <a:pt x="143828" y="1075373"/>
                  </a:moveTo>
                  <a:cubicBezTo>
                    <a:pt x="143828" y="1080135"/>
                    <a:pt x="135255" y="1085850"/>
                    <a:pt x="129540" y="1086802"/>
                  </a:cubicBezTo>
                  <a:cubicBezTo>
                    <a:pt x="121920" y="1088708"/>
                    <a:pt x="113348" y="1087755"/>
                    <a:pt x="103823" y="1087755"/>
                  </a:cubicBezTo>
                  <a:cubicBezTo>
                    <a:pt x="103823" y="1060133"/>
                    <a:pt x="103823" y="1035368"/>
                    <a:pt x="103823" y="1009650"/>
                  </a:cubicBezTo>
                  <a:cubicBezTo>
                    <a:pt x="117158" y="1009650"/>
                    <a:pt x="129540" y="1009650"/>
                    <a:pt x="144780" y="1009650"/>
                  </a:cubicBezTo>
                  <a:cubicBezTo>
                    <a:pt x="144780" y="1031558"/>
                    <a:pt x="145733" y="1053465"/>
                    <a:pt x="143828" y="1075373"/>
                  </a:cubicBezTo>
                  <a:close/>
                  <a:moveTo>
                    <a:pt x="144780" y="889635"/>
                  </a:moveTo>
                  <a:cubicBezTo>
                    <a:pt x="143828" y="900113"/>
                    <a:pt x="144780" y="910590"/>
                    <a:pt x="144780" y="922020"/>
                  </a:cubicBezTo>
                  <a:cubicBezTo>
                    <a:pt x="144780" y="959168"/>
                    <a:pt x="144780" y="959168"/>
                    <a:pt x="103823" y="952500"/>
                  </a:cubicBezTo>
                  <a:cubicBezTo>
                    <a:pt x="103823" y="927735"/>
                    <a:pt x="103823" y="902018"/>
                    <a:pt x="103823" y="872490"/>
                  </a:cubicBezTo>
                  <a:cubicBezTo>
                    <a:pt x="113348" y="872490"/>
                    <a:pt x="120967" y="872490"/>
                    <a:pt x="127635" y="872490"/>
                  </a:cubicBezTo>
                  <a:cubicBezTo>
                    <a:pt x="140970" y="871538"/>
                    <a:pt x="145733" y="877252"/>
                    <a:pt x="144780" y="889635"/>
                  </a:cubicBezTo>
                  <a:close/>
                  <a:moveTo>
                    <a:pt x="143828" y="678180"/>
                  </a:moveTo>
                  <a:cubicBezTo>
                    <a:pt x="143828" y="679133"/>
                    <a:pt x="142875" y="681038"/>
                    <a:pt x="141923" y="683895"/>
                  </a:cubicBezTo>
                  <a:cubicBezTo>
                    <a:pt x="130492" y="683895"/>
                    <a:pt x="118110" y="683895"/>
                    <a:pt x="102870" y="683895"/>
                  </a:cubicBezTo>
                  <a:cubicBezTo>
                    <a:pt x="102870" y="658178"/>
                    <a:pt x="102870" y="633413"/>
                    <a:pt x="102870" y="607695"/>
                  </a:cubicBezTo>
                  <a:cubicBezTo>
                    <a:pt x="107633" y="606743"/>
                    <a:pt x="110490" y="605790"/>
                    <a:pt x="114300" y="605790"/>
                  </a:cubicBezTo>
                  <a:cubicBezTo>
                    <a:pt x="144780" y="604838"/>
                    <a:pt x="144780" y="604838"/>
                    <a:pt x="144780" y="634365"/>
                  </a:cubicBezTo>
                  <a:cubicBezTo>
                    <a:pt x="144780" y="649605"/>
                    <a:pt x="144780" y="663893"/>
                    <a:pt x="143828" y="678180"/>
                  </a:cubicBezTo>
                  <a:close/>
                  <a:moveTo>
                    <a:pt x="142875" y="419100"/>
                  </a:moveTo>
                  <a:cubicBezTo>
                    <a:pt x="130492" y="419100"/>
                    <a:pt x="118110" y="419100"/>
                    <a:pt x="103823" y="419100"/>
                  </a:cubicBezTo>
                  <a:cubicBezTo>
                    <a:pt x="103823" y="394335"/>
                    <a:pt x="103823" y="368617"/>
                    <a:pt x="103823" y="341948"/>
                  </a:cubicBezTo>
                  <a:cubicBezTo>
                    <a:pt x="118110" y="341948"/>
                    <a:pt x="129540" y="341948"/>
                    <a:pt x="142875" y="341948"/>
                  </a:cubicBezTo>
                  <a:cubicBezTo>
                    <a:pt x="142875" y="366713"/>
                    <a:pt x="142875" y="391478"/>
                    <a:pt x="142875" y="419100"/>
                  </a:cubicBezTo>
                  <a:close/>
                  <a:moveTo>
                    <a:pt x="103823" y="168592"/>
                  </a:moveTo>
                  <a:cubicBezTo>
                    <a:pt x="118110" y="168592"/>
                    <a:pt x="129540" y="168592"/>
                    <a:pt x="142875" y="168592"/>
                  </a:cubicBezTo>
                  <a:cubicBezTo>
                    <a:pt x="142875" y="194310"/>
                    <a:pt x="142875" y="219075"/>
                    <a:pt x="142875" y="245745"/>
                  </a:cubicBezTo>
                  <a:cubicBezTo>
                    <a:pt x="130492" y="245745"/>
                    <a:pt x="118110" y="245745"/>
                    <a:pt x="103823" y="245745"/>
                  </a:cubicBezTo>
                  <a:cubicBezTo>
                    <a:pt x="103823" y="221933"/>
                    <a:pt x="103823" y="196215"/>
                    <a:pt x="103823" y="168592"/>
                  </a:cubicBezTo>
                  <a:close/>
                  <a:moveTo>
                    <a:pt x="102870" y="475298"/>
                  </a:moveTo>
                  <a:cubicBezTo>
                    <a:pt x="116205" y="475298"/>
                    <a:pt x="128588" y="475298"/>
                    <a:pt x="142875" y="475298"/>
                  </a:cubicBezTo>
                  <a:cubicBezTo>
                    <a:pt x="142875" y="500063"/>
                    <a:pt x="142875" y="524828"/>
                    <a:pt x="142875" y="551498"/>
                  </a:cubicBezTo>
                  <a:cubicBezTo>
                    <a:pt x="130492" y="551498"/>
                    <a:pt x="118110" y="551498"/>
                    <a:pt x="102870" y="551498"/>
                  </a:cubicBezTo>
                  <a:cubicBezTo>
                    <a:pt x="102870" y="525780"/>
                    <a:pt x="102870" y="501015"/>
                    <a:pt x="102870" y="47529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16A7489-FCEE-4B09-BB5F-C761B9B81A11}"/>
                </a:ext>
              </a:extLst>
            </p:cNvPr>
            <p:cNvSpPr/>
            <p:nvPr/>
          </p:nvSpPr>
          <p:spPr>
            <a:xfrm>
              <a:off x="2205685" y="5269024"/>
              <a:ext cx="228440" cy="480511"/>
            </a:xfrm>
            <a:custGeom>
              <a:avLst/>
              <a:gdLst>
                <a:gd name="connsiteX0" fmla="*/ 238 w 276225"/>
                <a:gd name="connsiteY0" fmla="*/ 583883 h 581025"/>
                <a:gd name="connsiteX1" fmla="*/ 284083 w 276225"/>
                <a:gd name="connsiteY1" fmla="*/ 583883 h 581025"/>
                <a:gd name="connsiteX2" fmla="*/ 283131 w 276225"/>
                <a:gd name="connsiteY2" fmla="*/ 571500 h 581025"/>
                <a:gd name="connsiteX3" fmla="*/ 283131 w 276225"/>
                <a:gd name="connsiteY3" fmla="*/ 27622 h 581025"/>
                <a:gd name="connsiteX4" fmla="*/ 283131 w 276225"/>
                <a:gd name="connsiteY4" fmla="*/ 0 h 581025"/>
                <a:gd name="connsiteX5" fmla="*/ 238 w 276225"/>
                <a:gd name="connsiteY5" fmla="*/ 0 h 581025"/>
                <a:gd name="connsiteX6" fmla="*/ 238 w 276225"/>
                <a:gd name="connsiteY6" fmla="*/ 30480 h 581025"/>
                <a:gd name="connsiteX7" fmla="*/ 1191 w 276225"/>
                <a:gd name="connsiteY7" fmla="*/ 572453 h 581025"/>
                <a:gd name="connsiteX8" fmla="*/ 238 w 276225"/>
                <a:gd name="connsiteY8" fmla="*/ 583883 h 581025"/>
                <a:gd name="connsiteX9" fmla="*/ 190738 w 276225"/>
                <a:gd name="connsiteY9" fmla="*/ 435293 h 581025"/>
                <a:gd name="connsiteX10" fmla="*/ 150733 w 276225"/>
                <a:gd name="connsiteY10" fmla="*/ 435293 h 581025"/>
                <a:gd name="connsiteX11" fmla="*/ 151685 w 276225"/>
                <a:gd name="connsiteY11" fmla="*/ 375285 h 581025"/>
                <a:gd name="connsiteX12" fmla="*/ 175498 w 276225"/>
                <a:gd name="connsiteY12" fmla="*/ 366713 h 581025"/>
                <a:gd name="connsiteX13" fmla="*/ 190738 w 276225"/>
                <a:gd name="connsiteY13" fmla="*/ 380047 h 581025"/>
                <a:gd name="connsiteX14" fmla="*/ 190738 w 276225"/>
                <a:gd name="connsiteY14" fmla="*/ 435293 h 581025"/>
                <a:gd name="connsiteX15" fmla="*/ 257413 w 276225"/>
                <a:gd name="connsiteY15" fmla="*/ 437197 h 581025"/>
                <a:gd name="connsiteX16" fmla="*/ 220266 w 276225"/>
                <a:gd name="connsiteY16" fmla="*/ 433388 h 581025"/>
                <a:gd name="connsiteX17" fmla="*/ 218360 w 276225"/>
                <a:gd name="connsiteY17" fmla="*/ 373380 h 581025"/>
                <a:gd name="connsiteX18" fmla="*/ 257413 w 276225"/>
                <a:gd name="connsiteY18" fmla="*/ 363855 h 581025"/>
                <a:gd name="connsiteX19" fmla="*/ 257413 w 276225"/>
                <a:gd name="connsiteY19" fmla="*/ 437197 h 581025"/>
                <a:gd name="connsiteX20" fmla="*/ 215503 w 276225"/>
                <a:gd name="connsiteY20" fmla="*/ 73343 h 581025"/>
                <a:gd name="connsiteX21" fmla="*/ 256460 w 276225"/>
                <a:gd name="connsiteY21" fmla="*/ 73343 h 581025"/>
                <a:gd name="connsiteX22" fmla="*/ 256460 w 276225"/>
                <a:gd name="connsiteY22" fmla="*/ 140970 h 581025"/>
                <a:gd name="connsiteX23" fmla="*/ 232648 w 276225"/>
                <a:gd name="connsiteY23" fmla="*/ 141922 h 581025"/>
                <a:gd name="connsiteX24" fmla="*/ 215503 w 276225"/>
                <a:gd name="connsiteY24" fmla="*/ 124778 h 581025"/>
                <a:gd name="connsiteX25" fmla="*/ 215503 w 276225"/>
                <a:gd name="connsiteY25" fmla="*/ 73343 h 581025"/>
                <a:gd name="connsiteX26" fmla="*/ 215503 w 276225"/>
                <a:gd name="connsiteY26" fmla="*/ 211455 h 581025"/>
                <a:gd name="connsiteX27" fmla="*/ 215503 w 276225"/>
                <a:gd name="connsiteY27" fmla="*/ 168593 h 581025"/>
                <a:gd name="connsiteX28" fmla="*/ 258366 w 276225"/>
                <a:gd name="connsiteY28" fmla="*/ 168593 h 581025"/>
                <a:gd name="connsiteX29" fmla="*/ 258366 w 276225"/>
                <a:gd name="connsiteY29" fmla="*/ 212408 h 581025"/>
                <a:gd name="connsiteX30" fmla="*/ 237410 w 276225"/>
                <a:gd name="connsiteY30" fmla="*/ 238125 h 581025"/>
                <a:gd name="connsiteX31" fmla="*/ 215503 w 276225"/>
                <a:gd name="connsiteY31" fmla="*/ 211455 h 581025"/>
                <a:gd name="connsiteX32" fmla="*/ 215503 w 276225"/>
                <a:gd name="connsiteY32" fmla="*/ 293370 h 581025"/>
                <a:gd name="connsiteX33" fmla="*/ 256460 w 276225"/>
                <a:gd name="connsiteY33" fmla="*/ 264795 h 581025"/>
                <a:gd name="connsiteX34" fmla="*/ 256460 w 276225"/>
                <a:gd name="connsiteY34" fmla="*/ 342900 h 581025"/>
                <a:gd name="connsiteX35" fmla="*/ 229791 w 276225"/>
                <a:gd name="connsiteY35" fmla="*/ 341947 h 581025"/>
                <a:gd name="connsiteX36" fmla="*/ 215503 w 276225"/>
                <a:gd name="connsiteY36" fmla="*/ 327660 h 581025"/>
                <a:gd name="connsiteX37" fmla="*/ 215503 w 276225"/>
                <a:gd name="connsiteY37" fmla="*/ 293370 h 581025"/>
                <a:gd name="connsiteX38" fmla="*/ 149781 w 276225"/>
                <a:gd name="connsiteY38" fmla="*/ 214313 h 581025"/>
                <a:gd name="connsiteX39" fmla="*/ 149781 w 276225"/>
                <a:gd name="connsiteY39" fmla="*/ 168593 h 581025"/>
                <a:gd name="connsiteX40" fmla="*/ 190738 w 276225"/>
                <a:gd name="connsiteY40" fmla="*/ 168593 h 581025"/>
                <a:gd name="connsiteX41" fmla="*/ 190738 w 276225"/>
                <a:gd name="connsiteY41" fmla="*/ 214313 h 581025"/>
                <a:gd name="connsiteX42" fmla="*/ 170735 w 276225"/>
                <a:gd name="connsiteY42" fmla="*/ 238125 h 581025"/>
                <a:gd name="connsiteX43" fmla="*/ 149781 w 276225"/>
                <a:gd name="connsiteY43" fmla="*/ 214313 h 581025"/>
                <a:gd name="connsiteX44" fmla="*/ 92631 w 276225"/>
                <a:gd name="connsiteY44" fmla="*/ 73343 h 581025"/>
                <a:gd name="connsiteX45" fmla="*/ 134541 w 276225"/>
                <a:gd name="connsiteY45" fmla="*/ 73343 h 581025"/>
                <a:gd name="connsiteX46" fmla="*/ 134541 w 276225"/>
                <a:gd name="connsiteY46" fmla="*/ 128588 h 581025"/>
                <a:gd name="connsiteX47" fmla="*/ 113585 w 276225"/>
                <a:gd name="connsiteY47" fmla="*/ 141922 h 581025"/>
                <a:gd name="connsiteX48" fmla="*/ 92631 w 276225"/>
                <a:gd name="connsiteY48" fmla="*/ 129540 h 581025"/>
                <a:gd name="connsiteX49" fmla="*/ 92631 w 276225"/>
                <a:gd name="connsiteY49" fmla="*/ 73343 h 581025"/>
                <a:gd name="connsiteX50" fmla="*/ 134541 w 276225"/>
                <a:gd name="connsiteY50" fmla="*/ 170497 h 581025"/>
                <a:gd name="connsiteX51" fmla="*/ 134541 w 276225"/>
                <a:gd name="connsiteY51" fmla="*/ 223838 h 581025"/>
                <a:gd name="connsiteX52" fmla="*/ 113585 w 276225"/>
                <a:gd name="connsiteY52" fmla="*/ 237172 h 581025"/>
                <a:gd name="connsiteX53" fmla="*/ 92631 w 276225"/>
                <a:gd name="connsiteY53" fmla="*/ 223838 h 581025"/>
                <a:gd name="connsiteX54" fmla="*/ 92631 w 276225"/>
                <a:gd name="connsiteY54" fmla="*/ 199072 h 581025"/>
                <a:gd name="connsiteX55" fmla="*/ 134541 w 276225"/>
                <a:gd name="connsiteY55" fmla="*/ 170497 h 581025"/>
                <a:gd name="connsiteX56" fmla="*/ 91678 w 276225"/>
                <a:gd name="connsiteY56" fmla="*/ 281940 h 581025"/>
                <a:gd name="connsiteX57" fmla="*/ 112633 w 276225"/>
                <a:gd name="connsiteY57" fmla="*/ 260033 h 581025"/>
                <a:gd name="connsiteX58" fmla="*/ 134541 w 276225"/>
                <a:gd name="connsiteY58" fmla="*/ 281940 h 581025"/>
                <a:gd name="connsiteX59" fmla="*/ 134541 w 276225"/>
                <a:gd name="connsiteY59" fmla="*/ 302895 h 581025"/>
                <a:gd name="connsiteX60" fmla="*/ 134541 w 276225"/>
                <a:gd name="connsiteY60" fmla="*/ 319088 h 581025"/>
                <a:gd name="connsiteX61" fmla="*/ 114538 w 276225"/>
                <a:gd name="connsiteY61" fmla="*/ 342900 h 581025"/>
                <a:gd name="connsiteX62" fmla="*/ 92631 w 276225"/>
                <a:gd name="connsiteY62" fmla="*/ 318135 h 581025"/>
                <a:gd name="connsiteX63" fmla="*/ 91678 w 276225"/>
                <a:gd name="connsiteY63" fmla="*/ 281940 h 581025"/>
                <a:gd name="connsiteX64" fmla="*/ 38338 w 276225"/>
                <a:gd name="connsiteY64" fmla="*/ 73343 h 581025"/>
                <a:gd name="connsiteX65" fmla="*/ 65960 w 276225"/>
                <a:gd name="connsiteY65" fmla="*/ 73343 h 581025"/>
                <a:gd name="connsiteX66" fmla="*/ 65960 w 276225"/>
                <a:gd name="connsiteY66" fmla="*/ 140970 h 581025"/>
                <a:gd name="connsiteX67" fmla="*/ 38338 w 276225"/>
                <a:gd name="connsiteY67" fmla="*/ 140970 h 581025"/>
                <a:gd name="connsiteX68" fmla="*/ 38338 w 276225"/>
                <a:gd name="connsiteY68" fmla="*/ 73343 h 581025"/>
                <a:gd name="connsiteX69" fmla="*/ 35481 w 276225"/>
                <a:gd name="connsiteY69" fmla="*/ 277178 h 581025"/>
                <a:gd name="connsiteX70" fmla="*/ 51673 w 276225"/>
                <a:gd name="connsiteY70" fmla="*/ 260985 h 581025"/>
                <a:gd name="connsiteX71" fmla="*/ 67866 w 276225"/>
                <a:gd name="connsiteY71" fmla="*/ 277178 h 581025"/>
                <a:gd name="connsiteX72" fmla="*/ 67866 w 276225"/>
                <a:gd name="connsiteY72" fmla="*/ 301943 h 581025"/>
                <a:gd name="connsiteX73" fmla="*/ 67866 w 276225"/>
                <a:gd name="connsiteY73" fmla="*/ 326708 h 581025"/>
                <a:gd name="connsiteX74" fmla="*/ 50721 w 276225"/>
                <a:gd name="connsiteY74" fmla="*/ 340995 h 581025"/>
                <a:gd name="connsiteX75" fmla="*/ 36433 w 276225"/>
                <a:gd name="connsiteY75" fmla="*/ 326708 h 581025"/>
                <a:gd name="connsiteX76" fmla="*/ 35481 w 276225"/>
                <a:gd name="connsiteY76" fmla="*/ 277178 h 581025"/>
                <a:gd name="connsiteX77" fmla="*/ 36433 w 276225"/>
                <a:gd name="connsiteY77" fmla="*/ 379095 h 581025"/>
                <a:gd name="connsiteX78" fmla="*/ 52626 w 276225"/>
                <a:gd name="connsiteY78" fmla="*/ 367665 h 581025"/>
                <a:gd name="connsiteX79" fmla="*/ 65960 w 276225"/>
                <a:gd name="connsiteY79" fmla="*/ 379095 h 581025"/>
                <a:gd name="connsiteX80" fmla="*/ 66913 w 276225"/>
                <a:gd name="connsiteY80" fmla="*/ 435293 h 581025"/>
                <a:gd name="connsiteX81" fmla="*/ 35481 w 276225"/>
                <a:gd name="connsiteY81" fmla="*/ 435293 h 581025"/>
                <a:gd name="connsiteX82" fmla="*/ 36433 w 276225"/>
                <a:gd name="connsiteY82" fmla="*/ 379095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76225" h="581025">
                  <a:moveTo>
                    <a:pt x="238" y="583883"/>
                  </a:moveTo>
                  <a:lnTo>
                    <a:pt x="284083" y="583883"/>
                  </a:lnTo>
                  <a:cubicBezTo>
                    <a:pt x="283131" y="580072"/>
                    <a:pt x="283131" y="576263"/>
                    <a:pt x="283131" y="571500"/>
                  </a:cubicBezTo>
                  <a:cubicBezTo>
                    <a:pt x="284083" y="390525"/>
                    <a:pt x="284083" y="208597"/>
                    <a:pt x="283131" y="27622"/>
                  </a:cubicBezTo>
                  <a:cubicBezTo>
                    <a:pt x="283131" y="19050"/>
                    <a:pt x="283131" y="9525"/>
                    <a:pt x="283131" y="0"/>
                  </a:cubicBezTo>
                  <a:cubicBezTo>
                    <a:pt x="187881" y="0"/>
                    <a:pt x="95488" y="0"/>
                    <a:pt x="238" y="0"/>
                  </a:cubicBezTo>
                  <a:cubicBezTo>
                    <a:pt x="238" y="11430"/>
                    <a:pt x="238" y="20955"/>
                    <a:pt x="238" y="30480"/>
                  </a:cubicBezTo>
                  <a:cubicBezTo>
                    <a:pt x="238" y="211455"/>
                    <a:pt x="-715" y="391478"/>
                    <a:pt x="1191" y="572453"/>
                  </a:cubicBezTo>
                  <a:cubicBezTo>
                    <a:pt x="2143" y="576263"/>
                    <a:pt x="1191" y="580072"/>
                    <a:pt x="238" y="583883"/>
                  </a:cubicBezTo>
                  <a:close/>
                  <a:moveTo>
                    <a:pt x="190738" y="435293"/>
                  </a:moveTo>
                  <a:cubicBezTo>
                    <a:pt x="176451" y="435293"/>
                    <a:pt x="165973" y="435293"/>
                    <a:pt x="150733" y="435293"/>
                  </a:cubicBezTo>
                  <a:cubicBezTo>
                    <a:pt x="150733" y="415290"/>
                    <a:pt x="149781" y="395288"/>
                    <a:pt x="151685" y="375285"/>
                  </a:cubicBezTo>
                  <a:cubicBezTo>
                    <a:pt x="152638" y="371475"/>
                    <a:pt x="166926" y="366713"/>
                    <a:pt x="175498" y="366713"/>
                  </a:cubicBezTo>
                  <a:cubicBezTo>
                    <a:pt x="181213" y="366713"/>
                    <a:pt x="189785" y="374333"/>
                    <a:pt x="190738" y="380047"/>
                  </a:cubicBezTo>
                  <a:cubicBezTo>
                    <a:pt x="191691" y="397193"/>
                    <a:pt x="190738" y="415290"/>
                    <a:pt x="190738" y="435293"/>
                  </a:cubicBezTo>
                  <a:close/>
                  <a:moveTo>
                    <a:pt x="257413" y="437197"/>
                  </a:moveTo>
                  <a:cubicBezTo>
                    <a:pt x="244078" y="436245"/>
                    <a:pt x="221218" y="437197"/>
                    <a:pt x="220266" y="433388"/>
                  </a:cubicBezTo>
                  <a:cubicBezTo>
                    <a:pt x="216456" y="414338"/>
                    <a:pt x="215503" y="393383"/>
                    <a:pt x="218360" y="373380"/>
                  </a:cubicBezTo>
                  <a:cubicBezTo>
                    <a:pt x="219313" y="368618"/>
                    <a:pt x="241221" y="367665"/>
                    <a:pt x="257413" y="363855"/>
                  </a:cubicBezTo>
                  <a:cubicBezTo>
                    <a:pt x="257413" y="390525"/>
                    <a:pt x="257413" y="411480"/>
                    <a:pt x="257413" y="437197"/>
                  </a:cubicBezTo>
                  <a:close/>
                  <a:moveTo>
                    <a:pt x="215503" y="73343"/>
                  </a:moveTo>
                  <a:cubicBezTo>
                    <a:pt x="230743" y="73343"/>
                    <a:pt x="243126" y="73343"/>
                    <a:pt x="256460" y="73343"/>
                  </a:cubicBezTo>
                  <a:cubicBezTo>
                    <a:pt x="256460" y="95250"/>
                    <a:pt x="256460" y="117158"/>
                    <a:pt x="256460" y="140970"/>
                  </a:cubicBezTo>
                  <a:cubicBezTo>
                    <a:pt x="248841" y="140970"/>
                    <a:pt x="240268" y="141922"/>
                    <a:pt x="232648" y="141922"/>
                  </a:cubicBezTo>
                  <a:cubicBezTo>
                    <a:pt x="220266" y="142875"/>
                    <a:pt x="214551" y="138113"/>
                    <a:pt x="215503" y="124778"/>
                  </a:cubicBezTo>
                  <a:cubicBezTo>
                    <a:pt x="216456" y="108585"/>
                    <a:pt x="215503" y="92393"/>
                    <a:pt x="215503" y="73343"/>
                  </a:cubicBezTo>
                  <a:close/>
                  <a:moveTo>
                    <a:pt x="215503" y="211455"/>
                  </a:moveTo>
                  <a:cubicBezTo>
                    <a:pt x="216456" y="198120"/>
                    <a:pt x="215503" y="184785"/>
                    <a:pt x="215503" y="168593"/>
                  </a:cubicBezTo>
                  <a:cubicBezTo>
                    <a:pt x="229791" y="168593"/>
                    <a:pt x="242173" y="168593"/>
                    <a:pt x="258366" y="168593"/>
                  </a:cubicBezTo>
                  <a:cubicBezTo>
                    <a:pt x="258366" y="183833"/>
                    <a:pt x="257413" y="198120"/>
                    <a:pt x="258366" y="212408"/>
                  </a:cubicBezTo>
                  <a:cubicBezTo>
                    <a:pt x="259318" y="227647"/>
                    <a:pt x="258366" y="238125"/>
                    <a:pt x="237410" y="238125"/>
                  </a:cubicBezTo>
                  <a:cubicBezTo>
                    <a:pt x="216456" y="238125"/>
                    <a:pt x="214551" y="228600"/>
                    <a:pt x="215503" y="211455"/>
                  </a:cubicBezTo>
                  <a:close/>
                  <a:moveTo>
                    <a:pt x="215503" y="293370"/>
                  </a:moveTo>
                  <a:cubicBezTo>
                    <a:pt x="215503" y="258128"/>
                    <a:pt x="218360" y="256222"/>
                    <a:pt x="256460" y="264795"/>
                  </a:cubicBezTo>
                  <a:cubicBezTo>
                    <a:pt x="256460" y="289560"/>
                    <a:pt x="256460" y="314325"/>
                    <a:pt x="256460" y="342900"/>
                  </a:cubicBezTo>
                  <a:cubicBezTo>
                    <a:pt x="245983" y="342900"/>
                    <a:pt x="237410" y="344805"/>
                    <a:pt x="229791" y="341947"/>
                  </a:cubicBezTo>
                  <a:cubicBezTo>
                    <a:pt x="224076" y="340043"/>
                    <a:pt x="216456" y="333375"/>
                    <a:pt x="215503" y="327660"/>
                  </a:cubicBezTo>
                  <a:cubicBezTo>
                    <a:pt x="214551" y="316230"/>
                    <a:pt x="215503" y="304800"/>
                    <a:pt x="215503" y="293370"/>
                  </a:cubicBezTo>
                  <a:close/>
                  <a:moveTo>
                    <a:pt x="149781" y="214313"/>
                  </a:moveTo>
                  <a:cubicBezTo>
                    <a:pt x="150733" y="199072"/>
                    <a:pt x="149781" y="184785"/>
                    <a:pt x="149781" y="168593"/>
                  </a:cubicBezTo>
                  <a:cubicBezTo>
                    <a:pt x="164068" y="168593"/>
                    <a:pt x="175498" y="168593"/>
                    <a:pt x="190738" y="168593"/>
                  </a:cubicBezTo>
                  <a:cubicBezTo>
                    <a:pt x="190738" y="184785"/>
                    <a:pt x="189785" y="199072"/>
                    <a:pt x="190738" y="214313"/>
                  </a:cubicBezTo>
                  <a:cubicBezTo>
                    <a:pt x="191691" y="229553"/>
                    <a:pt x="188833" y="238125"/>
                    <a:pt x="170735" y="238125"/>
                  </a:cubicBezTo>
                  <a:cubicBezTo>
                    <a:pt x="152638" y="238125"/>
                    <a:pt x="148828" y="230505"/>
                    <a:pt x="149781" y="214313"/>
                  </a:cubicBezTo>
                  <a:close/>
                  <a:moveTo>
                    <a:pt x="92631" y="73343"/>
                  </a:moveTo>
                  <a:cubicBezTo>
                    <a:pt x="108823" y="73343"/>
                    <a:pt x="120253" y="73343"/>
                    <a:pt x="134541" y="73343"/>
                  </a:cubicBezTo>
                  <a:cubicBezTo>
                    <a:pt x="134541" y="92393"/>
                    <a:pt x="134541" y="110490"/>
                    <a:pt x="134541" y="128588"/>
                  </a:cubicBezTo>
                  <a:cubicBezTo>
                    <a:pt x="134541" y="144780"/>
                    <a:pt x="123110" y="141922"/>
                    <a:pt x="113585" y="141922"/>
                  </a:cubicBezTo>
                  <a:cubicBezTo>
                    <a:pt x="104060" y="141922"/>
                    <a:pt x="92631" y="145733"/>
                    <a:pt x="92631" y="129540"/>
                  </a:cubicBezTo>
                  <a:cubicBezTo>
                    <a:pt x="92631" y="111443"/>
                    <a:pt x="92631" y="93345"/>
                    <a:pt x="92631" y="73343"/>
                  </a:cubicBezTo>
                  <a:close/>
                  <a:moveTo>
                    <a:pt x="134541" y="170497"/>
                  </a:moveTo>
                  <a:cubicBezTo>
                    <a:pt x="134541" y="187643"/>
                    <a:pt x="134541" y="205740"/>
                    <a:pt x="134541" y="223838"/>
                  </a:cubicBezTo>
                  <a:cubicBezTo>
                    <a:pt x="134541" y="240030"/>
                    <a:pt x="123110" y="237172"/>
                    <a:pt x="113585" y="237172"/>
                  </a:cubicBezTo>
                  <a:cubicBezTo>
                    <a:pt x="104060" y="237172"/>
                    <a:pt x="92631" y="240030"/>
                    <a:pt x="92631" y="223838"/>
                  </a:cubicBezTo>
                  <a:cubicBezTo>
                    <a:pt x="92631" y="215265"/>
                    <a:pt x="92631" y="207645"/>
                    <a:pt x="92631" y="199072"/>
                  </a:cubicBezTo>
                  <a:cubicBezTo>
                    <a:pt x="92631" y="162878"/>
                    <a:pt x="93583" y="161925"/>
                    <a:pt x="134541" y="170497"/>
                  </a:cubicBezTo>
                  <a:close/>
                  <a:moveTo>
                    <a:pt x="91678" y="281940"/>
                  </a:moveTo>
                  <a:cubicBezTo>
                    <a:pt x="90726" y="265747"/>
                    <a:pt x="96441" y="260985"/>
                    <a:pt x="112633" y="260033"/>
                  </a:cubicBezTo>
                  <a:cubicBezTo>
                    <a:pt x="129778" y="260033"/>
                    <a:pt x="136446" y="264795"/>
                    <a:pt x="134541" y="281940"/>
                  </a:cubicBezTo>
                  <a:cubicBezTo>
                    <a:pt x="133588" y="288608"/>
                    <a:pt x="134541" y="295275"/>
                    <a:pt x="134541" y="302895"/>
                  </a:cubicBezTo>
                  <a:cubicBezTo>
                    <a:pt x="134541" y="308610"/>
                    <a:pt x="134541" y="313372"/>
                    <a:pt x="134541" y="319088"/>
                  </a:cubicBezTo>
                  <a:cubicBezTo>
                    <a:pt x="136446" y="334328"/>
                    <a:pt x="132635" y="342900"/>
                    <a:pt x="114538" y="342900"/>
                  </a:cubicBezTo>
                  <a:cubicBezTo>
                    <a:pt x="95488" y="342900"/>
                    <a:pt x="90726" y="335280"/>
                    <a:pt x="92631" y="318135"/>
                  </a:cubicBezTo>
                  <a:cubicBezTo>
                    <a:pt x="92631" y="306705"/>
                    <a:pt x="92631" y="294322"/>
                    <a:pt x="91678" y="281940"/>
                  </a:cubicBezTo>
                  <a:close/>
                  <a:moveTo>
                    <a:pt x="38338" y="73343"/>
                  </a:moveTo>
                  <a:cubicBezTo>
                    <a:pt x="47863" y="73343"/>
                    <a:pt x="55483" y="73343"/>
                    <a:pt x="65960" y="73343"/>
                  </a:cubicBezTo>
                  <a:cubicBezTo>
                    <a:pt x="65960" y="95250"/>
                    <a:pt x="65960" y="117158"/>
                    <a:pt x="65960" y="140970"/>
                  </a:cubicBezTo>
                  <a:cubicBezTo>
                    <a:pt x="56435" y="140970"/>
                    <a:pt x="48816" y="140970"/>
                    <a:pt x="38338" y="140970"/>
                  </a:cubicBezTo>
                  <a:cubicBezTo>
                    <a:pt x="38338" y="119063"/>
                    <a:pt x="38338" y="97155"/>
                    <a:pt x="38338" y="73343"/>
                  </a:cubicBezTo>
                  <a:close/>
                  <a:moveTo>
                    <a:pt x="35481" y="277178"/>
                  </a:moveTo>
                  <a:cubicBezTo>
                    <a:pt x="35481" y="265747"/>
                    <a:pt x="39291" y="260985"/>
                    <a:pt x="51673" y="260985"/>
                  </a:cubicBezTo>
                  <a:cubicBezTo>
                    <a:pt x="64056" y="260985"/>
                    <a:pt x="67866" y="265747"/>
                    <a:pt x="67866" y="277178"/>
                  </a:cubicBezTo>
                  <a:cubicBezTo>
                    <a:pt x="67866" y="285750"/>
                    <a:pt x="67866" y="294322"/>
                    <a:pt x="67866" y="301943"/>
                  </a:cubicBezTo>
                  <a:cubicBezTo>
                    <a:pt x="67866" y="310515"/>
                    <a:pt x="67866" y="319088"/>
                    <a:pt x="67866" y="326708"/>
                  </a:cubicBezTo>
                  <a:cubicBezTo>
                    <a:pt x="68818" y="339090"/>
                    <a:pt x="61198" y="343853"/>
                    <a:pt x="50721" y="340995"/>
                  </a:cubicBezTo>
                  <a:cubicBezTo>
                    <a:pt x="45006" y="339090"/>
                    <a:pt x="37385" y="332422"/>
                    <a:pt x="36433" y="326708"/>
                  </a:cubicBezTo>
                  <a:cubicBezTo>
                    <a:pt x="34528" y="310515"/>
                    <a:pt x="36433" y="294322"/>
                    <a:pt x="35481" y="277178"/>
                  </a:cubicBezTo>
                  <a:close/>
                  <a:moveTo>
                    <a:pt x="36433" y="379095"/>
                  </a:moveTo>
                  <a:cubicBezTo>
                    <a:pt x="37385" y="374333"/>
                    <a:pt x="46910" y="367665"/>
                    <a:pt x="52626" y="367665"/>
                  </a:cubicBezTo>
                  <a:cubicBezTo>
                    <a:pt x="57388" y="367665"/>
                    <a:pt x="65960" y="375285"/>
                    <a:pt x="65960" y="379095"/>
                  </a:cubicBezTo>
                  <a:cubicBezTo>
                    <a:pt x="67866" y="397193"/>
                    <a:pt x="66913" y="415290"/>
                    <a:pt x="66913" y="435293"/>
                  </a:cubicBezTo>
                  <a:cubicBezTo>
                    <a:pt x="55483" y="435293"/>
                    <a:pt x="46910" y="435293"/>
                    <a:pt x="35481" y="435293"/>
                  </a:cubicBezTo>
                  <a:cubicBezTo>
                    <a:pt x="36433" y="416243"/>
                    <a:pt x="34528" y="397193"/>
                    <a:pt x="36433" y="37909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8D04AFB-8745-428B-9049-ECB63B3B1713}"/>
                </a:ext>
              </a:extLst>
            </p:cNvPr>
            <p:cNvSpPr/>
            <p:nvPr/>
          </p:nvSpPr>
          <p:spPr>
            <a:xfrm>
              <a:off x="4305191" y="5032707"/>
              <a:ext cx="275703" cy="716828"/>
            </a:xfrm>
            <a:custGeom>
              <a:avLst/>
              <a:gdLst>
                <a:gd name="connsiteX0" fmla="*/ 341947 w 333375"/>
                <a:gd name="connsiteY0" fmla="*/ 873443 h 866775"/>
                <a:gd name="connsiteX1" fmla="*/ 341947 w 333375"/>
                <a:gd name="connsiteY1" fmla="*/ 143828 h 866775"/>
                <a:gd name="connsiteX2" fmla="*/ 332422 w 333375"/>
                <a:gd name="connsiteY2" fmla="*/ 141922 h 866775"/>
                <a:gd name="connsiteX3" fmla="*/ 242888 w 333375"/>
                <a:gd name="connsiteY3" fmla="*/ 141922 h 866775"/>
                <a:gd name="connsiteX4" fmla="*/ 189548 w 333375"/>
                <a:gd name="connsiteY4" fmla="*/ 89535 h 866775"/>
                <a:gd name="connsiteX5" fmla="*/ 189548 w 333375"/>
                <a:gd name="connsiteY5" fmla="*/ 0 h 866775"/>
                <a:gd name="connsiteX6" fmla="*/ 152400 w 333375"/>
                <a:gd name="connsiteY6" fmla="*/ 0 h 866775"/>
                <a:gd name="connsiteX7" fmla="*/ 152400 w 333375"/>
                <a:gd name="connsiteY7" fmla="*/ 141922 h 866775"/>
                <a:gd name="connsiteX8" fmla="*/ 0 w 333375"/>
                <a:gd name="connsiteY8" fmla="*/ 141922 h 866775"/>
                <a:gd name="connsiteX9" fmla="*/ 0 w 333375"/>
                <a:gd name="connsiteY9" fmla="*/ 874395 h 866775"/>
                <a:gd name="connsiteX10" fmla="*/ 341947 w 333375"/>
                <a:gd name="connsiteY10" fmla="*/ 874395 h 866775"/>
                <a:gd name="connsiteX11" fmla="*/ 286703 w 333375"/>
                <a:gd name="connsiteY11" fmla="*/ 693420 h 866775"/>
                <a:gd name="connsiteX12" fmla="*/ 246698 w 333375"/>
                <a:gd name="connsiteY12" fmla="*/ 693420 h 866775"/>
                <a:gd name="connsiteX13" fmla="*/ 247650 w 333375"/>
                <a:gd name="connsiteY13" fmla="*/ 584835 h 866775"/>
                <a:gd name="connsiteX14" fmla="*/ 270510 w 333375"/>
                <a:gd name="connsiteY14" fmla="*/ 576263 h 866775"/>
                <a:gd name="connsiteX15" fmla="*/ 285750 w 333375"/>
                <a:gd name="connsiteY15" fmla="*/ 588645 h 866775"/>
                <a:gd name="connsiteX16" fmla="*/ 286703 w 333375"/>
                <a:gd name="connsiteY16" fmla="*/ 693420 h 866775"/>
                <a:gd name="connsiteX17" fmla="*/ 247650 w 333375"/>
                <a:gd name="connsiteY17" fmla="*/ 529590 h 866775"/>
                <a:gd name="connsiteX18" fmla="*/ 247650 w 333375"/>
                <a:gd name="connsiteY18" fmla="*/ 415290 h 866775"/>
                <a:gd name="connsiteX19" fmla="*/ 285750 w 333375"/>
                <a:gd name="connsiteY19" fmla="*/ 415290 h 866775"/>
                <a:gd name="connsiteX20" fmla="*/ 285750 w 333375"/>
                <a:gd name="connsiteY20" fmla="*/ 529590 h 866775"/>
                <a:gd name="connsiteX21" fmla="*/ 247650 w 333375"/>
                <a:gd name="connsiteY21" fmla="*/ 529590 h 866775"/>
                <a:gd name="connsiteX22" fmla="*/ 247650 w 333375"/>
                <a:gd name="connsiteY22" fmla="*/ 261938 h 866775"/>
                <a:gd name="connsiteX23" fmla="*/ 269558 w 333375"/>
                <a:gd name="connsiteY23" fmla="*/ 251460 h 866775"/>
                <a:gd name="connsiteX24" fmla="*/ 286703 w 333375"/>
                <a:gd name="connsiteY24" fmla="*/ 264795 h 866775"/>
                <a:gd name="connsiteX25" fmla="*/ 287655 w 333375"/>
                <a:gd name="connsiteY25" fmla="*/ 369570 h 866775"/>
                <a:gd name="connsiteX26" fmla="*/ 247650 w 333375"/>
                <a:gd name="connsiteY26" fmla="*/ 369570 h 866775"/>
                <a:gd name="connsiteX27" fmla="*/ 247650 w 333375"/>
                <a:gd name="connsiteY27" fmla="*/ 261938 h 866775"/>
                <a:gd name="connsiteX28" fmla="*/ 221933 w 333375"/>
                <a:gd name="connsiteY28" fmla="*/ 693420 h 866775"/>
                <a:gd name="connsiteX29" fmla="*/ 180023 w 333375"/>
                <a:gd name="connsiteY29" fmla="*/ 693420 h 866775"/>
                <a:gd name="connsiteX30" fmla="*/ 180975 w 333375"/>
                <a:gd name="connsiteY30" fmla="*/ 584835 h 866775"/>
                <a:gd name="connsiteX31" fmla="*/ 206692 w 333375"/>
                <a:gd name="connsiteY31" fmla="*/ 576263 h 866775"/>
                <a:gd name="connsiteX32" fmla="*/ 221933 w 333375"/>
                <a:gd name="connsiteY32" fmla="*/ 589597 h 866775"/>
                <a:gd name="connsiteX33" fmla="*/ 221933 w 333375"/>
                <a:gd name="connsiteY33" fmla="*/ 693420 h 866775"/>
                <a:gd name="connsiteX34" fmla="*/ 180023 w 333375"/>
                <a:gd name="connsiteY34" fmla="*/ 260032 h 866775"/>
                <a:gd name="connsiteX35" fmla="*/ 204788 w 333375"/>
                <a:gd name="connsiteY35" fmla="*/ 250507 h 866775"/>
                <a:gd name="connsiteX36" fmla="*/ 220027 w 333375"/>
                <a:gd name="connsiteY36" fmla="*/ 262890 h 866775"/>
                <a:gd name="connsiteX37" fmla="*/ 220980 w 333375"/>
                <a:gd name="connsiteY37" fmla="*/ 367665 h 866775"/>
                <a:gd name="connsiteX38" fmla="*/ 179070 w 333375"/>
                <a:gd name="connsiteY38" fmla="*/ 367665 h 866775"/>
                <a:gd name="connsiteX39" fmla="*/ 180023 w 333375"/>
                <a:gd name="connsiteY39" fmla="*/ 260032 h 866775"/>
                <a:gd name="connsiteX40" fmla="*/ 111442 w 333375"/>
                <a:gd name="connsiteY40" fmla="*/ 416243 h 866775"/>
                <a:gd name="connsiteX41" fmla="*/ 153352 w 333375"/>
                <a:gd name="connsiteY41" fmla="*/ 416243 h 866775"/>
                <a:gd name="connsiteX42" fmla="*/ 153352 w 333375"/>
                <a:gd name="connsiteY42" fmla="*/ 529590 h 866775"/>
                <a:gd name="connsiteX43" fmla="*/ 133350 w 333375"/>
                <a:gd name="connsiteY43" fmla="*/ 531495 h 866775"/>
                <a:gd name="connsiteX44" fmla="*/ 110490 w 333375"/>
                <a:gd name="connsiteY44" fmla="*/ 510540 h 866775"/>
                <a:gd name="connsiteX45" fmla="*/ 111442 w 333375"/>
                <a:gd name="connsiteY45" fmla="*/ 416243 h 866775"/>
                <a:gd name="connsiteX46" fmla="*/ 47625 w 333375"/>
                <a:gd name="connsiteY46" fmla="*/ 252413 h 866775"/>
                <a:gd name="connsiteX47" fmla="*/ 88583 w 333375"/>
                <a:gd name="connsiteY47" fmla="*/ 284797 h 866775"/>
                <a:gd name="connsiteX48" fmla="*/ 88583 w 333375"/>
                <a:gd name="connsiteY48" fmla="*/ 334328 h 866775"/>
                <a:gd name="connsiteX49" fmla="*/ 47625 w 333375"/>
                <a:gd name="connsiteY49" fmla="*/ 367665 h 866775"/>
                <a:gd name="connsiteX50" fmla="*/ 47625 w 333375"/>
                <a:gd name="connsiteY50" fmla="*/ 252413 h 866775"/>
                <a:gd name="connsiteX51" fmla="*/ 47625 w 333375"/>
                <a:gd name="connsiteY51" fmla="*/ 415290 h 866775"/>
                <a:gd name="connsiteX52" fmla="*/ 88583 w 333375"/>
                <a:gd name="connsiteY52" fmla="*/ 415290 h 866775"/>
                <a:gd name="connsiteX53" fmla="*/ 87630 w 333375"/>
                <a:gd name="connsiteY53" fmla="*/ 519113 h 866775"/>
                <a:gd name="connsiteX54" fmla="*/ 74295 w 333375"/>
                <a:gd name="connsiteY54" fmla="*/ 529590 h 866775"/>
                <a:gd name="connsiteX55" fmla="*/ 46673 w 333375"/>
                <a:gd name="connsiteY55" fmla="*/ 530543 h 866775"/>
                <a:gd name="connsiteX56" fmla="*/ 47625 w 333375"/>
                <a:gd name="connsiteY56" fmla="*/ 415290 h 866775"/>
                <a:gd name="connsiteX57" fmla="*/ 46673 w 333375"/>
                <a:gd name="connsiteY57" fmla="*/ 579120 h 866775"/>
                <a:gd name="connsiteX58" fmla="*/ 88583 w 333375"/>
                <a:gd name="connsiteY58" fmla="*/ 606743 h 866775"/>
                <a:gd name="connsiteX59" fmla="*/ 88583 w 333375"/>
                <a:gd name="connsiteY59" fmla="*/ 661988 h 866775"/>
                <a:gd name="connsiteX60" fmla="*/ 46673 w 333375"/>
                <a:gd name="connsiteY60" fmla="*/ 692468 h 866775"/>
                <a:gd name="connsiteX61" fmla="*/ 46673 w 333375"/>
                <a:gd name="connsiteY61" fmla="*/ 579120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3375" h="866775">
                  <a:moveTo>
                    <a:pt x="341947" y="873443"/>
                  </a:moveTo>
                  <a:cubicBezTo>
                    <a:pt x="341947" y="628650"/>
                    <a:pt x="341947" y="385763"/>
                    <a:pt x="341947" y="143828"/>
                  </a:cubicBezTo>
                  <a:cubicBezTo>
                    <a:pt x="337185" y="142875"/>
                    <a:pt x="334328" y="141922"/>
                    <a:pt x="332422" y="141922"/>
                  </a:cubicBezTo>
                  <a:cubicBezTo>
                    <a:pt x="302895" y="141922"/>
                    <a:pt x="273367" y="141922"/>
                    <a:pt x="242888" y="141922"/>
                  </a:cubicBezTo>
                  <a:cubicBezTo>
                    <a:pt x="189548" y="141922"/>
                    <a:pt x="189548" y="141922"/>
                    <a:pt x="189548" y="89535"/>
                  </a:cubicBezTo>
                  <a:cubicBezTo>
                    <a:pt x="189548" y="60007"/>
                    <a:pt x="189548" y="30480"/>
                    <a:pt x="189548" y="0"/>
                  </a:cubicBezTo>
                  <a:cubicBezTo>
                    <a:pt x="176213" y="0"/>
                    <a:pt x="165735" y="0"/>
                    <a:pt x="152400" y="0"/>
                  </a:cubicBezTo>
                  <a:cubicBezTo>
                    <a:pt x="152400" y="47625"/>
                    <a:pt x="152400" y="93345"/>
                    <a:pt x="152400" y="141922"/>
                  </a:cubicBezTo>
                  <a:cubicBezTo>
                    <a:pt x="101917" y="141922"/>
                    <a:pt x="52388" y="141922"/>
                    <a:pt x="0" y="141922"/>
                  </a:cubicBezTo>
                  <a:cubicBezTo>
                    <a:pt x="0" y="387668"/>
                    <a:pt x="0" y="630555"/>
                    <a:pt x="0" y="874395"/>
                  </a:cubicBezTo>
                  <a:lnTo>
                    <a:pt x="341947" y="874395"/>
                  </a:lnTo>
                  <a:close/>
                  <a:moveTo>
                    <a:pt x="286703" y="693420"/>
                  </a:moveTo>
                  <a:cubicBezTo>
                    <a:pt x="272415" y="693420"/>
                    <a:pt x="260985" y="693420"/>
                    <a:pt x="246698" y="693420"/>
                  </a:cubicBezTo>
                  <a:cubicBezTo>
                    <a:pt x="246698" y="656272"/>
                    <a:pt x="245745" y="620078"/>
                    <a:pt x="247650" y="584835"/>
                  </a:cubicBezTo>
                  <a:cubicBezTo>
                    <a:pt x="247650" y="581025"/>
                    <a:pt x="262890" y="576263"/>
                    <a:pt x="270510" y="576263"/>
                  </a:cubicBezTo>
                  <a:cubicBezTo>
                    <a:pt x="276225" y="576263"/>
                    <a:pt x="285750" y="583882"/>
                    <a:pt x="285750" y="588645"/>
                  </a:cubicBezTo>
                  <a:cubicBezTo>
                    <a:pt x="287655" y="622935"/>
                    <a:pt x="286703" y="657225"/>
                    <a:pt x="286703" y="693420"/>
                  </a:cubicBezTo>
                  <a:close/>
                  <a:moveTo>
                    <a:pt x="247650" y="529590"/>
                  </a:moveTo>
                  <a:cubicBezTo>
                    <a:pt x="247650" y="490538"/>
                    <a:pt x="247650" y="453390"/>
                    <a:pt x="247650" y="415290"/>
                  </a:cubicBezTo>
                  <a:cubicBezTo>
                    <a:pt x="260985" y="415290"/>
                    <a:pt x="272415" y="415290"/>
                    <a:pt x="285750" y="415290"/>
                  </a:cubicBezTo>
                  <a:cubicBezTo>
                    <a:pt x="285750" y="453390"/>
                    <a:pt x="285750" y="491490"/>
                    <a:pt x="285750" y="529590"/>
                  </a:cubicBezTo>
                  <a:cubicBezTo>
                    <a:pt x="272415" y="529590"/>
                    <a:pt x="260985" y="529590"/>
                    <a:pt x="247650" y="529590"/>
                  </a:cubicBezTo>
                  <a:close/>
                  <a:moveTo>
                    <a:pt x="247650" y="261938"/>
                  </a:moveTo>
                  <a:cubicBezTo>
                    <a:pt x="247650" y="258128"/>
                    <a:pt x="261938" y="251460"/>
                    <a:pt x="269558" y="251460"/>
                  </a:cubicBezTo>
                  <a:cubicBezTo>
                    <a:pt x="275273" y="251460"/>
                    <a:pt x="286703" y="260032"/>
                    <a:pt x="286703" y="264795"/>
                  </a:cubicBezTo>
                  <a:cubicBezTo>
                    <a:pt x="288608" y="299085"/>
                    <a:pt x="287655" y="333375"/>
                    <a:pt x="287655" y="369570"/>
                  </a:cubicBezTo>
                  <a:cubicBezTo>
                    <a:pt x="273367" y="369570"/>
                    <a:pt x="261938" y="369570"/>
                    <a:pt x="247650" y="369570"/>
                  </a:cubicBezTo>
                  <a:cubicBezTo>
                    <a:pt x="246698" y="332422"/>
                    <a:pt x="245745" y="297180"/>
                    <a:pt x="247650" y="261938"/>
                  </a:cubicBezTo>
                  <a:close/>
                  <a:moveTo>
                    <a:pt x="221933" y="693420"/>
                  </a:moveTo>
                  <a:cubicBezTo>
                    <a:pt x="206692" y="693420"/>
                    <a:pt x="195263" y="693420"/>
                    <a:pt x="180023" y="693420"/>
                  </a:cubicBezTo>
                  <a:cubicBezTo>
                    <a:pt x="180023" y="656272"/>
                    <a:pt x="179070" y="620078"/>
                    <a:pt x="180975" y="584835"/>
                  </a:cubicBezTo>
                  <a:cubicBezTo>
                    <a:pt x="180975" y="581025"/>
                    <a:pt x="197167" y="576263"/>
                    <a:pt x="206692" y="576263"/>
                  </a:cubicBezTo>
                  <a:cubicBezTo>
                    <a:pt x="211455" y="576263"/>
                    <a:pt x="221933" y="584835"/>
                    <a:pt x="221933" y="589597"/>
                  </a:cubicBezTo>
                  <a:cubicBezTo>
                    <a:pt x="221933" y="622935"/>
                    <a:pt x="221933" y="657225"/>
                    <a:pt x="221933" y="693420"/>
                  </a:cubicBezTo>
                  <a:close/>
                  <a:moveTo>
                    <a:pt x="180023" y="260032"/>
                  </a:moveTo>
                  <a:cubicBezTo>
                    <a:pt x="180023" y="256222"/>
                    <a:pt x="196215" y="251460"/>
                    <a:pt x="204788" y="250507"/>
                  </a:cubicBezTo>
                  <a:cubicBezTo>
                    <a:pt x="210502" y="250507"/>
                    <a:pt x="220027" y="258128"/>
                    <a:pt x="220027" y="262890"/>
                  </a:cubicBezTo>
                  <a:cubicBezTo>
                    <a:pt x="220980" y="297180"/>
                    <a:pt x="220980" y="330518"/>
                    <a:pt x="220980" y="367665"/>
                  </a:cubicBezTo>
                  <a:cubicBezTo>
                    <a:pt x="205740" y="367665"/>
                    <a:pt x="194310" y="367665"/>
                    <a:pt x="179070" y="367665"/>
                  </a:cubicBezTo>
                  <a:cubicBezTo>
                    <a:pt x="179070" y="332422"/>
                    <a:pt x="178117" y="296228"/>
                    <a:pt x="180023" y="260032"/>
                  </a:cubicBezTo>
                  <a:close/>
                  <a:moveTo>
                    <a:pt x="111442" y="416243"/>
                  </a:moveTo>
                  <a:cubicBezTo>
                    <a:pt x="125730" y="416243"/>
                    <a:pt x="138113" y="416243"/>
                    <a:pt x="153352" y="416243"/>
                  </a:cubicBezTo>
                  <a:cubicBezTo>
                    <a:pt x="153352" y="454343"/>
                    <a:pt x="153352" y="491490"/>
                    <a:pt x="153352" y="529590"/>
                  </a:cubicBezTo>
                  <a:cubicBezTo>
                    <a:pt x="146685" y="530543"/>
                    <a:pt x="140017" y="530543"/>
                    <a:pt x="133350" y="531495"/>
                  </a:cubicBezTo>
                  <a:cubicBezTo>
                    <a:pt x="117158" y="533400"/>
                    <a:pt x="109538" y="528638"/>
                    <a:pt x="110490" y="510540"/>
                  </a:cubicBezTo>
                  <a:cubicBezTo>
                    <a:pt x="111442" y="479107"/>
                    <a:pt x="111442" y="448628"/>
                    <a:pt x="111442" y="416243"/>
                  </a:cubicBezTo>
                  <a:close/>
                  <a:moveTo>
                    <a:pt x="47625" y="252413"/>
                  </a:moveTo>
                  <a:cubicBezTo>
                    <a:pt x="88583" y="246697"/>
                    <a:pt x="88583" y="246697"/>
                    <a:pt x="88583" y="284797"/>
                  </a:cubicBezTo>
                  <a:cubicBezTo>
                    <a:pt x="88583" y="300990"/>
                    <a:pt x="88583" y="318135"/>
                    <a:pt x="88583" y="334328"/>
                  </a:cubicBezTo>
                  <a:cubicBezTo>
                    <a:pt x="88583" y="373380"/>
                    <a:pt x="88583" y="373380"/>
                    <a:pt x="47625" y="367665"/>
                  </a:cubicBezTo>
                  <a:cubicBezTo>
                    <a:pt x="47625" y="329565"/>
                    <a:pt x="47625" y="291465"/>
                    <a:pt x="47625" y="252413"/>
                  </a:cubicBezTo>
                  <a:close/>
                  <a:moveTo>
                    <a:pt x="47625" y="415290"/>
                  </a:moveTo>
                  <a:cubicBezTo>
                    <a:pt x="60960" y="415290"/>
                    <a:pt x="73342" y="415290"/>
                    <a:pt x="88583" y="415290"/>
                  </a:cubicBezTo>
                  <a:cubicBezTo>
                    <a:pt x="88583" y="450532"/>
                    <a:pt x="88583" y="484822"/>
                    <a:pt x="87630" y="519113"/>
                  </a:cubicBezTo>
                  <a:cubicBezTo>
                    <a:pt x="87630" y="522922"/>
                    <a:pt x="80010" y="528638"/>
                    <a:pt x="74295" y="529590"/>
                  </a:cubicBezTo>
                  <a:cubicBezTo>
                    <a:pt x="66675" y="531495"/>
                    <a:pt x="58102" y="530543"/>
                    <a:pt x="46673" y="530543"/>
                  </a:cubicBezTo>
                  <a:cubicBezTo>
                    <a:pt x="47625" y="491490"/>
                    <a:pt x="47625" y="454343"/>
                    <a:pt x="47625" y="415290"/>
                  </a:cubicBezTo>
                  <a:close/>
                  <a:moveTo>
                    <a:pt x="46673" y="579120"/>
                  </a:moveTo>
                  <a:cubicBezTo>
                    <a:pt x="82867" y="567690"/>
                    <a:pt x="88583" y="571500"/>
                    <a:pt x="88583" y="606743"/>
                  </a:cubicBezTo>
                  <a:cubicBezTo>
                    <a:pt x="88583" y="624840"/>
                    <a:pt x="88583" y="642938"/>
                    <a:pt x="88583" y="661988"/>
                  </a:cubicBezTo>
                  <a:cubicBezTo>
                    <a:pt x="88583" y="699135"/>
                    <a:pt x="88583" y="699135"/>
                    <a:pt x="46673" y="692468"/>
                  </a:cubicBezTo>
                  <a:cubicBezTo>
                    <a:pt x="46673" y="653415"/>
                    <a:pt x="46673" y="616268"/>
                    <a:pt x="46673" y="57912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8921E4C-94D3-4583-9262-5FCFE92E4AAD}"/>
                </a:ext>
              </a:extLst>
            </p:cNvPr>
            <p:cNvSpPr/>
            <p:nvPr/>
          </p:nvSpPr>
          <p:spPr>
            <a:xfrm>
              <a:off x="1058497" y="4583054"/>
              <a:ext cx="1121561" cy="1166481"/>
            </a:xfrm>
            <a:custGeom>
              <a:avLst/>
              <a:gdLst>
                <a:gd name="connsiteX0" fmla="*/ 91855 w 1303698"/>
                <a:gd name="connsiteY0" fmla="*/ 1312553 h 1355913"/>
                <a:gd name="connsiteX1" fmla="*/ 91855 w 1303698"/>
                <a:gd name="connsiteY1" fmla="*/ 1330841 h 1355913"/>
                <a:gd name="connsiteX2" fmla="*/ 274735 w 1303698"/>
                <a:gd name="connsiteY2" fmla="*/ 1330841 h 1355913"/>
                <a:gd name="connsiteX3" fmla="*/ 274735 w 1303698"/>
                <a:gd name="connsiteY3" fmla="*/ 1312553 h 1355913"/>
                <a:gd name="connsiteX4" fmla="*/ 928130 w 1303698"/>
                <a:gd name="connsiteY4" fmla="*/ 1308135 h 1355913"/>
                <a:gd name="connsiteX5" fmla="*/ 928130 w 1303698"/>
                <a:gd name="connsiteY5" fmla="*/ 1326423 h 1355913"/>
                <a:gd name="connsiteX6" fmla="*/ 1111010 w 1303698"/>
                <a:gd name="connsiteY6" fmla="*/ 1326423 h 1355913"/>
                <a:gd name="connsiteX7" fmla="*/ 1111010 w 1303698"/>
                <a:gd name="connsiteY7" fmla="*/ 1308135 h 1355913"/>
                <a:gd name="connsiteX8" fmla="*/ 713802 w 1303698"/>
                <a:gd name="connsiteY8" fmla="*/ 1307881 h 1355913"/>
                <a:gd name="connsiteX9" fmla="*/ 713802 w 1303698"/>
                <a:gd name="connsiteY9" fmla="*/ 1326169 h 1355913"/>
                <a:gd name="connsiteX10" fmla="*/ 896682 w 1303698"/>
                <a:gd name="connsiteY10" fmla="*/ 1326169 h 1355913"/>
                <a:gd name="connsiteX11" fmla="*/ 896682 w 1303698"/>
                <a:gd name="connsiteY11" fmla="*/ 1307881 h 1355913"/>
                <a:gd name="connsiteX12" fmla="*/ 91855 w 1303698"/>
                <a:gd name="connsiteY12" fmla="*/ 1284733 h 1355913"/>
                <a:gd name="connsiteX13" fmla="*/ 91855 w 1303698"/>
                <a:gd name="connsiteY13" fmla="*/ 1303021 h 1355913"/>
                <a:gd name="connsiteX14" fmla="*/ 274735 w 1303698"/>
                <a:gd name="connsiteY14" fmla="*/ 1303021 h 1355913"/>
                <a:gd name="connsiteX15" fmla="*/ 274735 w 1303698"/>
                <a:gd name="connsiteY15" fmla="*/ 1284733 h 1355913"/>
                <a:gd name="connsiteX16" fmla="*/ 928130 w 1303698"/>
                <a:gd name="connsiteY16" fmla="*/ 1280315 h 1355913"/>
                <a:gd name="connsiteX17" fmla="*/ 928130 w 1303698"/>
                <a:gd name="connsiteY17" fmla="*/ 1298603 h 1355913"/>
                <a:gd name="connsiteX18" fmla="*/ 1111010 w 1303698"/>
                <a:gd name="connsiteY18" fmla="*/ 1298603 h 1355913"/>
                <a:gd name="connsiteX19" fmla="*/ 1111010 w 1303698"/>
                <a:gd name="connsiteY19" fmla="*/ 1280315 h 1355913"/>
                <a:gd name="connsiteX20" fmla="*/ 713802 w 1303698"/>
                <a:gd name="connsiteY20" fmla="*/ 1280061 h 1355913"/>
                <a:gd name="connsiteX21" fmla="*/ 713802 w 1303698"/>
                <a:gd name="connsiteY21" fmla="*/ 1298349 h 1355913"/>
                <a:gd name="connsiteX22" fmla="*/ 896682 w 1303698"/>
                <a:gd name="connsiteY22" fmla="*/ 1298349 h 1355913"/>
                <a:gd name="connsiteX23" fmla="*/ 896682 w 1303698"/>
                <a:gd name="connsiteY23" fmla="*/ 1280061 h 1355913"/>
                <a:gd name="connsiteX24" fmla="*/ 91855 w 1303698"/>
                <a:gd name="connsiteY24" fmla="*/ 1256914 h 1355913"/>
                <a:gd name="connsiteX25" fmla="*/ 91855 w 1303698"/>
                <a:gd name="connsiteY25" fmla="*/ 1275202 h 1355913"/>
                <a:gd name="connsiteX26" fmla="*/ 274735 w 1303698"/>
                <a:gd name="connsiteY26" fmla="*/ 1275202 h 1355913"/>
                <a:gd name="connsiteX27" fmla="*/ 274735 w 1303698"/>
                <a:gd name="connsiteY27" fmla="*/ 1256914 h 1355913"/>
                <a:gd name="connsiteX28" fmla="*/ 928130 w 1303698"/>
                <a:gd name="connsiteY28" fmla="*/ 1252496 h 1355913"/>
                <a:gd name="connsiteX29" fmla="*/ 928130 w 1303698"/>
                <a:gd name="connsiteY29" fmla="*/ 1270784 h 1355913"/>
                <a:gd name="connsiteX30" fmla="*/ 1111010 w 1303698"/>
                <a:gd name="connsiteY30" fmla="*/ 1270784 h 1355913"/>
                <a:gd name="connsiteX31" fmla="*/ 1111010 w 1303698"/>
                <a:gd name="connsiteY31" fmla="*/ 1252496 h 1355913"/>
                <a:gd name="connsiteX32" fmla="*/ 713802 w 1303698"/>
                <a:gd name="connsiteY32" fmla="*/ 1252242 h 1355913"/>
                <a:gd name="connsiteX33" fmla="*/ 713802 w 1303698"/>
                <a:gd name="connsiteY33" fmla="*/ 1270530 h 1355913"/>
                <a:gd name="connsiteX34" fmla="*/ 896682 w 1303698"/>
                <a:gd name="connsiteY34" fmla="*/ 1270530 h 1355913"/>
                <a:gd name="connsiteX35" fmla="*/ 896682 w 1303698"/>
                <a:gd name="connsiteY35" fmla="*/ 1252242 h 1355913"/>
                <a:gd name="connsiteX36" fmla="*/ 91855 w 1303698"/>
                <a:gd name="connsiteY36" fmla="*/ 1229095 h 1355913"/>
                <a:gd name="connsiteX37" fmla="*/ 91855 w 1303698"/>
                <a:gd name="connsiteY37" fmla="*/ 1247383 h 1355913"/>
                <a:gd name="connsiteX38" fmla="*/ 274735 w 1303698"/>
                <a:gd name="connsiteY38" fmla="*/ 1247383 h 1355913"/>
                <a:gd name="connsiteX39" fmla="*/ 274735 w 1303698"/>
                <a:gd name="connsiteY39" fmla="*/ 1229095 h 1355913"/>
                <a:gd name="connsiteX40" fmla="*/ 928130 w 1303698"/>
                <a:gd name="connsiteY40" fmla="*/ 1224677 h 1355913"/>
                <a:gd name="connsiteX41" fmla="*/ 928130 w 1303698"/>
                <a:gd name="connsiteY41" fmla="*/ 1242965 h 1355913"/>
                <a:gd name="connsiteX42" fmla="*/ 1111010 w 1303698"/>
                <a:gd name="connsiteY42" fmla="*/ 1242965 h 1355913"/>
                <a:gd name="connsiteX43" fmla="*/ 1111010 w 1303698"/>
                <a:gd name="connsiteY43" fmla="*/ 1224677 h 1355913"/>
                <a:gd name="connsiteX44" fmla="*/ 713802 w 1303698"/>
                <a:gd name="connsiteY44" fmla="*/ 1224423 h 1355913"/>
                <a:gd name="connsiteX45" fmla="*/ 713802 w 1303698"/>
                <a:gd name="connsiteY45" fmla="*/ 1242711 h 1355913"/>
                <a:gd name="connsiteX46" fmla="*/ 896682 w 1303698"/>
                <a:gd name="connsiteY46" fmla="*/ 1242711 h 1355913"/>
                <a:gd name="connsiteX47" fmla="*/ 896682 w 1303698"/>
                <a:gd name="connsiteY47" fmla="*/ 1224423 h 1355913"/>
                <a:gd name="connsiteX48" fmla="*/ 1172454 w 1303698"/>
                <a:gd name="connsiteY48" fmla="*/ 1139433 h 1355913"/>
                <a:gd name="connsiteX49" fmla="*/ 1172454 w 1303698"/>
                <a:gd name="connsiteY49" fmla="*/ 1176009 h 1355913"/>
                <a:gd name="connsiteX50" fmla="*/ 1218416 w 1303698"/>
                <a:gd name="connsiteY50" fmla="*/ 1176009 h 1355913"/>
                <a:gd name="connsiteX51" fmla="*/ 1218416 w 1303698"/>
                <a:gd name="connsiteY51" fmla="*/ 1139433 h 1355913"/>
                <a:gd name="connsiteX52" fmla="*/ 1096012 w 1303698"/>
                <a:gd name="connsiteY52" fmla="*/ 1139433 h 1355913"/>
                <a:gd name="connsiteX53" fmla="*/ 1096012 w 1303698"/>
                <a:gd name="connsiteY53" fmla="*/ 1176009 h 1355913"/>
                <a:gd name="connsiteX54" fmla="*/ 1141974 w 1303698"/>
                <a:gd name="connsiteY54" fmla="*/ 1176009 h 1355913"/>
                <a:gd name="connsiteX55" fmla="*/ 1141974 w 1303698"/>
                <a:gd name="connsiteY55" fmla="*/ 1139433 h 1355913"/>
                <a:gd name="connsiteX56" fmla="*/ 1019570 w 1303698"/>
                <a:gd name="connsiteY56" fmla="*/ 1139433 h 1355913"/>
                <a:gd name="connsiteX57" fmla="*/ 1019570 w 1303698"/>
                <a:gd name="connsiteY57" fmla="*/ 1176009 h 1355913"/>
                <a:gd name="connsiteX58" fmla="*/ 1065532 w 1303698"/>
                <a:gd name="connsiteY58" fmla="*/ 1176009 h 1355913"/>
                <a:gd name="connsiteX59" fmla="*/ 1065532 w 1303698"/>
                <a:gd name="connsiteY59" fmla="*/ 1139433 h 1355913"/>
                <a:gd name="connsiteX60" fmla="*/ 943128 w 1303698"/>
                <a:gd name="connsiteY60" fmla="*/ 1139433 h 1355913"/>
                <a:gd name="connsiteX61" fmla="*/ 943128 w 1303698"/>
                <a:gd name="connsiteY61" fmla="*/ 1176009 h 1355913"/>
                <a:gd name="connsiteX62" fmla="*/ 989090 w 1303698"/>
                <a:gd name="connsiteY62" fmla="*/ 1176009 h 1355913"/>
                <a:gd name="connsiteX63" fmla="*/ 989090 w 1303698"/>
                <a:gd name="connsiteY63" fmla="*/ 1139433 h 1355913"/>
                <a:gd name="connsiteX64" fmla="*/ 866686 w 1303698"/>
                <a:gd name="connsiteY64" fmla="*/ 1139433 h 1355913"/>
                <a:gd name="connsiteX65" fmla="*/ 866686 w 1303698"/>
                <a:gd name="connsiteY65" fmla="*/ 1176009 h 1355913"/>
                <a:gd name="connsiteX66" fmla="*/ 912648 w 1303698"/>
                <a:gd name="connsiteY66" fmla="*/ 1176009 h 1355913"/>
                <a:gd name="connsiteX67" fmla="*/ 912648 w 1303698"/>
                <a:gd name="connsiteY67" fmla="*/ 1139433 h 1355913"/>
                <a:gd name="connsiteX68" fmla="*/ 790244 w 1303698"/>
                <a:gd name="connsiteY68" fmla="*/ 1139433 h 1355913"/>
                <a:gd name="connsiteX69" fmla="*/ 790244 w 1303698"/>
                <a:gd name="connsiteY69" fmla="*/ 1176009 h 1355913"/>
                <a:gd name="connsiteX70" fmla="*/ 836206 w 1303698"/>
                <a:gd name="connsiteY70" fmla="*/ 1176009 h 1355913"/>
                <a:gd name="connsiteX71" fmla="*/ 836206 w 1303698"/>
                <a:gd name="connsiteY71" fmla="*/ 1139433 h 1355913"/>
                <a:gd name="connsiteX72" fmla="*/ 713802 w 1303698"/>
                <a:gd name="connsiteY72" fmla="*/ 1139433 h 1355913"/>
                <a:gd name="connsiteX73" fmla="*/ 713802 w 1303698"/>
                <a:gd name="connsiteY73" fmla="*/ 1176009 h 1355913"/>
                <a:gd name="connsiteX74" fmla="*/ 759764 w 1303698"/>
                <a:gd name="connsiteY74" fmla="*/ 1176009 h 1355913"/>
                <a:gd name="connsiteX75" fmla="*/ 759764 w 1303698"/>
                <a:gd name="connsiteY75" fmla="*/ 1139433 h 1355913"/>
                <a:gd name="connsiteX76" fmla="*/ 550507 w 1303698"/>
                <a:gd name="connsiteY76" fmla="*/ 1139433 h 1355913"/>
                <a:gd name="connsiteX77" fmla="*/ 550507 w 1303698"/>
                <a:gd name="connsiteY77" fmla="*/ 1176009 h 1355913"/>
                <a:gd name="connsiteX78" fmla="*/ 596469 w 1303698"/>
                <a:gd name="connsiteY78" fmla="*/ 1176009 h 1355913"/>
                <a:gd name="connsiteX79" fmla="*/ 596469 w 1303698"/>
                <a:gd name="connsiteY79" fmla="*/ 1139433 h 1355913"/>
                <a:gd name="connsiteX80" fmla="*/ 474065 w 1303698"/>
                <a:gd name="connsiteY80" fmla="*/ 1139433 h 1355913"/>
                <a:gd name="connsiteX81" fmla="*/ 474065 w 1303698"/>
                <a:gd name="connsiteY81" fmla="*/ 1176009 h 1355913"/>
                <a:gd name="connsiteX82" fmla="*/ 520027 w 1303698"/>
                <a:gd name="connsiteY82" fmla="*/ 1176009 h 1355913"/>
                <a:gd name="connsiteX83" fmla="*/ 520027 w 1303698"/>
                <a:gd name="connsiteY83" fmla="*/ 1139433 h 1355913"/>
                <a:gd name="connsiteX84" fmla="*/ 397623 w 1303698"/>
                <a:gd name="connsiteY84" fmla="*/ 1139433 h 1355913"/>
                <a:gd name="connsiteX85" fmla="*/ 397623 w 1303698"/>
                <a:gd name="connsiteY85" fmla="*/ 1176009 h 1355913"/>
                <a:gd name="connsiteX86" fmla="*/ 443585 w 1303698"/>
                <a:gd name="connsiteY86" fmla="*/ 1176009 h 1355913"/>
                <a:gd name="connsiteX87" fmla="*/ 443585 w 1303698"/>
                <a:gd name="connsiteY87" fmla="*/ 1139433 h 1355913"/>
                <a:gd name="connsiteX88" fmla="*/ 321181 w 1303698"/>
                <a:gd name="connsiteY88" fmla="*/ 1139433 h 1355913"/>
                <a:gd name="connsiteX89" fmla="*/ 321181 w 1303698"/>
                <a:gd name="connsiteY89" fmla="*/ 1176009 h 1355913"/>
                <a:gd name="connsiteX90" fmla="*/ 367143 w 1303698"/>
                <a:gd name="connsiteY90" fmla="*/ 1176009 h 1355913"/>
                <a:gd name="connsiteX91" fmla="*/ 367143 w 1303698"/>
                <a:gd name="connsiteY91" fmla="*/ 1139433 h 1355913"/>
                <a:gd name="connsiteX92" fmla="*/ 244739 w 1303698"/>
                <a:gd name="connsiteY92" fmla="*/ 1139433 h 1355913"/>
                <a:gd name="connsiteX93" fmla="*/ 244739 w 1303698"/>
                <a:gd name="connsiteY93" fmla="*/ 1176009 h 1355913"/>
                <a:gd name="connsiteX94" fmla="*/ 290701 w 1303698"/>
                <a:gd name="connsiteY94" fmla="*/ 1176009 h 1355913"/>
                <a:gd name="connsiteX95" fmla="*/ 290701 w 1303698"/>
                <a:gd name="connsiteY95" fmla="*/ 1139433 h 1355913"/>
                <a:gd name="connsiteX96" fmla="*/ 168297 w 1303698"/>
                <a:gd name="connsiteY96" fmla="*/ 1139433 h 1355913"/>
                <a:gd name="connsiteX97" fmla="*/ 168297 w 1303698"/>
                <a:gd name="connsiteY97" fmla="*/ 1176009 h 1355913"/>
                <a:gd name="connsiteX98" fmla="*/ 214259 w 1303698"/>
                <a:gd name="connsiteY98" fmla="*/ 1176009 h 1355913"/>
                <a:gd name="connsiteX99" fmla="*/ 214259 w 1303698"/>
                <a:gd name="connsiteY99" fmla="*/ 1139433 h 1355913"/>
                <a:gd name="connsiteX100" fmla="*/ 91855 w 1303698"/>
                <a:gd name="connsiteY100" fmla="*/ 1139433 h 1355913"/>
                <a:gd name="connsiteX101" fmla="*/ 91855 w 1303698"/>
                <a:gd name="connsiteY101" fmla="*/ 1176009 h 1355913"/>
                <a:gd name="connsiteX102" fmla="*/ 137817 w 1303698"/>
                <a:gd name="connsiteY102" fmla="*/ 1176009 h 1355913"/>
                <a:gd name="connsiteX103" fmla="*/ 137817 w 1303698"/>
                <a:gd name="connsiteY103" fmla="*/ 1139433 h 1355913"/>
                <a:gd name="connsiteX104" fmla="*/ 1172454 w 1303698"/>
                <a:gd name="connsiteY104" fmla="*/ 1066462 h 1355913"/>
                <a:gd name="connsiteX105" fmla="*/ 1172454 w 1303698"/>
                <a:gd name="connsiteY105" fmla="*/ 1103038 h 1355913"/>
                <a:gd name="connsiteX106" fmla="*/ 1218416 w 1303698"/>
                <a:gd name="connsiteY106" fmla="*/ 1103038 h 1355913"/>
                <a:gd name="connsiteX107" fmla="*/ 1218416 w 1303698"/>
                <a:gd name="connsiteY107" fmla="*/ 1066462 h 1355913"/>
                <a:gd name="connsiteX108" fmla="*/ 1096012 w 1303698"/>
                <a:gd name="connsiteY108" fmla="*/ 1066462 h 1355913"/>
                <a:gd name="connsiteX109" fmla="*/ 1096012 w 1303698"/>
                <a:gd name="connsiteY109" fmla="*/ 1103038 h 1355913"/>
                <a:gd name="connsiteX110" fmla="*/ 1141974 w 1303698"/>
                <a:gd name="connsiteY110" fmla="*/ 1103038 h 1355913"/>
                <a:gd name="connsiteX111" fmla="*/ 1141974 w 1303698"/>
                <a:gd name="connsiteY111" fmla="*/ 1066462 h 1355913"/>
                <a:gd name="connsiteX112" fmla="*/ 1019570 w 1303698"/>
                <a:gd name="connsiteY112" fmla="*/ 1066462 h 1355913"/>
                <a:gd name="connsiteX113" fmla="*/ 1019570 w 1303698"/>
                <a:gd name="connsiteY113" fmla="*/ 1103038 h 1355913"/>
                <a:gd name="connsiteX114" fmla="*/ 1065532 w 1303698"/>
                <a:gd name="connsiteY114" fmla="*/ 1103038 h 1355913"/>
                <a:gd name="connsiteX115" fmla="*/ 1065532 w 1303698"/>
                <a:gd name="connsiteY115" fmla="*/ 1066462 h 1355913"/>
                <a:gd name="connsiteX116" fmla="*/ 943128 w 1303698"/>
                <a:gd name="connsiteY116" fmla="*/ 1066462 h 1355913"/>
                <a:gd name="connsiteX117" fmla="*/ 943128 w 1303698"/>
                <a:gd name="connsiteY117" fmla="*/ 1103038 h 1355913"/>
                <a:gd name="connsiteX118" fmla="*/ 989090 w 1303698"/>
                <a:gd name="connsiteY118" fmla="*/ 1103038 h 1355913"/>
                <a:gd name="connsiteX119" fmla="*/ 989090 w 1303698"/>
                <a:gd name="connsiteY119" fmla="*/ 1066462 h 1355913"/>
                <a:gd name="connsiteX120" fmla="*/ 866686 w 1303698"/>
                <a:gd name="connsiteY120" fmla="*/ 1066462 h 1355913"/>
                <a:gd name="connsiteX121" fmla="*/ 866686 w 1303698"/>
                <a:gd name="connsiteY121" fmla="*/ 1103038 h 1355913"/>
                <a:gd name="connsiteX122" fmla="*/ 912648 w 1303698"/>
                <a:gd name="connsiteY122" fmla="*/ 1103038 h 1355913"/>
                <a:gd name="connsiteX123" fmla="*/ 912648 w 1303698"/>
                <a:gd name="connsiteY123" fmla="*/ 1066462 h 1355913"/>
                <a:gd name="connsiteX124" fmla="*/ 790244 w 1303698"/>
                <a:gd name="connsiteY124" fmla="*/ 1066462 h 1355913"/>
                <a:gd name="connsiteX125" fmla="*/ 790244 w 1303698"/>
                <a:gd name="connsiteY125" fmla="*/ 1103038 h 1355913"/>
                <a:gd name="connsiteX126" fmla="*/ 836206 w 1303698"/>
                <a:gd name="connsiteY126" fmla="*/ 1103038 h 1355913"/>
                <a:gd name="connsiteX127" fmla="*/ 836206 w 1303698"/>
                <a:gd name="connsiteY127" fmla="*/ 1066462 h 1355913"/>
                <a:gd name="connsiteX128" fmla="*/ 713802 w 1303698"/>
                <a:gd name="connsiteY128" fmla="*/ 1066462 h 1355913"/>
                <a:gd name="connsiteX129" fmla="*/ 713802 w 1303698"/>
                <a:gd name="connsiteY129" fmla="*/ 1103038 h 1355913"/>
                <a:gd name="connsiteX130" fmla="*/ 759764 w 1303698"/>
                <a:gd name="connsiteY130" fmla="*/ 1103038 h 1355913"/>
                <a:gd name="connsiteX131" fmla="*/ 759764 w 1303698"/>
                <a:gd name="connsiteY131" fmla="*/ 1066462 h 1355913"/>
                <a:gd name="connsiteX132" fmla="*/ 550507 w 1303698"/>
                <a:gd name="connsiteY132" fmla="*/ 1066462 h 1355913"/>
                <a:gd name="connsiteX133" fmla="*/ 550507 w 1303698"/>
                <a:gd name="connsiteY133" fmla="*/ 1103038 h 1355913"/>
                <a:gd name="connsiteX134" fmla="*/ 596469 w 1303698"/>
                <a:gd name="connsiteY134" fmla="*/ 1103038 h 1355913"/>
                <a:gd name="connsiteX135" fmla="*/ 596469 w 1303698"/>
                <a:gd name="connsiteY135" fmla="*/ 1066462 h 1355913"/>
                <a:gd name="connsiteX136" fmla="*/ 474065 w 1303698"/>
                <a:gd name="connsiteY136" fmla="*/ 1066462 h 1355913"/>
                <a:gd name="connsiteX137" fmla="*/ 474065 w 1303698"/>
                <a:gd name="connsiteY137" fmla="*/ 1103038 h 1355913"/>
                <a:gd name="connsiteX138" fmla="*/ 520027 w 1303698"/>
                <a:gd name="connsiteY138" fmla="*/ 1103038 h 1355913"/>
                <a:gd name="connsiteX139" fmla="*/ 520027 w 1303698"/>
                <a:gd name="connsiteY139" fmla="*/ 1066462 h 1355913"/>
                <a:gd name="connsiteX140" fmla="*/ 397623 w 1303698"/>
                <a:gd name="connsiteY140" fmla="*/ 1066462 h 1355913"/>
                <a:gd name="connsiteX141" fmla="*/ 397623 w 1303698"/>
                <a:gd name="connsiteY141" fmla="*/ 1103038 h 1355913"/>
                <a:gd name="connsiteX142" fmla="*/ 443585 w 1303698"/>
                <a:gd name="connsiteY142" fmla="*/ 1103038 h 1355913"/>
                <a:gd name="connsiteX143" fmla="*/ 443585 w 1303698"/>
                <a:gd name="connsiteY143" fmla="*/ 1066462 h 1355913"/>
                <a:gd name="connsiteX144" fmla="*/ 321181 w 1303698"/>
                <a:gd name="connsiteY144" fmla="*/ 1066462 h 1355913"/>
                <a:gd name="connsiteX145" fmla="*/ 321181 w 1303698"/>
                <a:gd name="connsiteY145" fmla="*/ 1103038 h 1355913"/>
                <a:gd name="connsiteX146" fmla="*/ 367143 w 1303698"/>
                <a:gd name="connsiteY146" fmla="*/ 1103038 h 1355913"/>
                <a:gd name="connsiteX147" fmla="*/ 367143 w 1303698"/>
                <a:gd name="connsiteY147" fmla="*/ 1066462 h 1355913"/>
                <a:gd name="connsiteX148" fmla="*/ 244739 w 1303698"/>
                <a:gd name="connsiteY148" fmla="*/ 1066462 h 1355913"/>
                <a:gd name="connsiteX149" fmla="*/ 244739 w 1303698"/>
                <a:gd name="connsiteY149" fmla="*/ 1103038 h 1355913"/>
                <a:gd name="connsiteX150" fmla="*/ 290701 w 1303698"/>
                <a:gd name="connsiteY150" fmla="*/ 1103038 h 1355913"/>
                <a:gd name="connsiteX151" fmla="*/ 290701 w 1303698"/>
                <a:gd name="connsiteY151" fmla="*/ 1066462 h 1355913"/>
                <a:gd name="connsiteX152" fmla="*/ 168297 w 1303698"/>
                <a:gd name="connsiteY152" fmla="*/ 1066462 h 1355913"/>
                <a:gd name="connsiteX153" fmla="*/ 168297 w 1303698"/>
                <a:gd name="connsiteY153" fmla="*/ 1103038 h 1355913"/>
                <a:gd name="connsiteX154" fmla="*/ 214259 w 1303698"/>
                <a:gd name="connsiteY154" fmla="*/ 1103038 h 1355913"/>
                <a:gd name="connsiteX155" fmla="*/ 214259 w 1303698"/>
                <a:gd name="connsiteY155" fmla="*/ 1066462 h 1355913"/>
                <a:gd name="connsiteX156" fmla="*/ 91855 w 1303698"/>
                <a:gd name="connsiteY156" fmla="*/ 1066462 h 1355913"/>
                <a:gd name="connsiteX157" fmla="*/ 91855 w 1303698"/>
                <a:gd name="connsiteY157" fmla="*/ 1103038 h 1355913"/>
                <a:gd name="connsiteX158" fmla="*/ 137817 w 1303698"/>
                <a:gd name="connsiteY158" fmla="*/ 1103038 h 1355913"/>
                <a:gd name="connsiteX159" fmla="*/ 137817 w 1303698"/>
                <a:gd name="connsiteY159" fmla="*/ 1066462 h 1355913"/>
                <a:gd name="connsiteX160" fmla="*/ 1172454 w 1303698"/>
                <a:gd name="connsiteY160" fmla="*/ 987699 h 1355913"/>
                <a:gd name="connsiteX161" fmla="*/ 1172454 w 1303698"/>
                <a:gd name="connsiteY161" fmla="*/ 1024275 h 1355913"/>
                <a:gd name="connsiteX162" fmla="*/ 1218416 w 1303698"/>
                <a:gd name="connsiteY162" fmla="*/ 1024275 h 1355913"/>
                <a:gd name="connsiteX163" fmla="*/ 1218416 w 1303698"/>
                <a:gd name="connsiteY163" fmla="*/ 987699 h 1355913"/>
                <a:gd name="connsiteX164" fmla="*/ 1096012 w 1303698"/>
                <a:gd name="connsiteY164" fmla="*/ 987699 h 1355913"/>
                <a:gd name="connsiteX165" fmla="*/ 1096012 w 1303698"/>
                <a:gd name="connsiteY165" fmla="*/ 1024275 h 1355913"/>
                <a:gd name="connsiteX166" fmla="*/ 1141974 w 1303698"/>
                <a:gd name="connsiteY166" fmla="*/ 1024275 h 1355913"/>
                <a:gd name="connsiteX167" fmla="*/ 1141974 w 1303698"/>
                <a:gd name="connsiteY167" fmla="*/ 987699 h 1355913"/>
                <a:gd name="connsiteX168" fmla="*/ 1019570 w 1303698"/>
                <a:gd name="connsiteY168" fmla="*/ 987699 h 1355913"/>
                <a:gd name="connsiteX169" fmla="*/ 1019570 w 1303698"/>
                <a:gd name="connsiteY169" fmla="*/ 1024275 h 1355913"/>
                <a:gd name="connsiteX170" fmla="*/ 1065532 w 1303698"/>
                <a:gd name="connsiteY170" fmla="*/ 1024275 h 1355913"/>
                <a:gd name="connsiteX171" fmla="*/ 1065532 w 1303698"/>
                <a:gd name="connsiteY171" fmla="*/ 987699 h 1355913"/>
                <a:gd name="connsiteX172" fmla="*/ 943128 w 1303698"/>
                <a:gd name="connsiteY172" fmla="*/ 987699 h 1355913"/>
                <a:gd name="connsiteX173" fmla="*/ 943128 w 1303698"/>
                <a:gd name="connsiteY173" fmla="*/ 1024275 h 1355913"/>
                <a:gd name="connsiteX174" fmla="*/ 989090 w 1303698"/>
                <a:gd name="connsiteY174" fmla="*/ 1024275 h 1355913"/>
                <a:gd name="connsiteX175" fmla="*/ 989090 w 1303698"/>
                <a:gd name="connsiteY175" fmla="*/ 987699 h 1355913"/>
                <a:gd name="connsiteX176" fmla="*/ 866686 w 1303698"/>
                <a:gd name="connsiteY176" fmla="*/ 987699 h 1355913"/>
                <a:gd name="connsiteX177" fmla="*/ 866686 w 1303698"/>
                <a:gd name="connsiteY177" fmla="*/ 1024275 h 1355913"/>
                <a:gd name="connsiteX178" fmla="*/ 912648 w 1303698"/>
                <a:gd name="connsiteY178" fmla="*/ 1024275 h 1355913"/>
                <a:gd name="connsiteX179" fmla="*/ 912648 w 1303698"/>
                <a:gd name="connsiteY179" fmla="*/ 987699 h 1355913"/>
                <a:gd name="connsiteX180" fmla="*/ 790244 w 1303698"/>
                <a:gd name="connsiteY180" fmla="*/ 987699 h 1355913"/>
                <a:gd name="connsiteX181" fmla="*/ 790244 w 1303698"/>
                <a:gd name="connsiteY181" fmla="*/ 1024275 h 1355913"/>
                <a:gd name="connsiteX182" fmla="*/ 836206 w 1303698"/>
                <a:gd name="connsiteY182" fmla="*/ 1024275 h 1355913"/>
                <a:gd name="connsiteX183" fmla="*/ 836206 w 1303698"/>
                <a:gd name="connsiteY183" fmla="*/ 987699 h 1355913"/>
                <a:gd name="connsiteX184" fmla="*/ 713802 w 1303698"/>
                <a:gd name="connsiteY184" fmla="*/ 987699 h 1355913"/>
                <a:gd name="connsiteX185" fmla="*/ 713802 w 1303698"/>
                <a:gd name="connsiteY185" fmla="*/ 1024275 h 1355913"/>
                <a:gd name="connsiteX186" fmla="*/ 759764 w 1303698"/>
                <a:gd name="connsiteY186" fmla="*/ 1024275 h 1355913"/>
                <a:gd name="connsiteX187" fmla="*/ 759764 w 1303698"/>
                <a:gd name="connsiteY187" fmla="*/ 987699 h 1355913"/>
                <a:gd name="connsiteX188" fmla="*/ 1172454 w 1303698"/>
                <a:gd name="connsiteY188" fmla="*/ 914728 h 1355913"/>
                <a:gd name="connsiteX189" fmla="*/ 1172454 w 1303698"/>
                <a:gd name="connsiteY189" fmla="*/ 951304 h 1355913"/>
                <a:gd name="connsiteX190" fmla="*/ 1218416 w 1303698"/>
                <a:gd name="connsiteY190" fmla="*/ 951304 h 1355913"/>
                <a:gd name="connsiteX191" fmla="*/ 1218416 w 1303698"/>
                <a:gd name="connsiteY191" fmla="*/ 914728 h 1355913"/>
                <a:gd name="connsiteX192" fmla="*/ 1096012 w 1303698"/>
                <a:gd name="connsiteY192" fmla="*/ 914728 h 1355913"/>
                <a:gd name="connsiteX193" fmla="*/ 1096012 w 1303698"/>
                <a:gd name="connsiteY193" fmla="*/ 951304 h 1355913"/>
                <a:gd name="connsiteX194" fmla="*/ 1141974 w 1303698"/>
                <a:gd name="connsiteY194" fmla="*/ 951304 h 1355913"/>
                <a:gd name="connsiteX195" fmla="*/ 1141974 w 1303698"/>
                <a:gd name="connsiteY195" fmla="*/ 914728 h 1355913"/>
                <a:gd name="connsiteX196" fmla="*/ 1019570 w 1303698"/>
                <a:gd name="connsiteY196" fmla="*/ 914728 h 1355913"/>
                <a:gd name="connsiteX197" fmla="*/ 1019570 w 1303698"/>
                <a:gd name="connsiteY197" fmla="*/ 951304 h 1355913"/>
                <a:gd name="connsiteX198" fmla="*/ 1065532 w 1303698"/>
                <a:gd name="connsiteY198" fmla="*/ 951304 h 1355913"/>
                <a:gd name="connsiteX199" fmla="*/ 1065532 w 1303698"/>
                <a:gd name="connsiteY199" fmla="*/ 914728 h 1355913"/>
                <a:gd name="connsiteX200" fmla="*/ 943128 w 1303698"/>
                <a:gd name="connsiteY200" fmla="*/ 914728 h 1355913"/>
                <a:gd name="connsiteX201" fmla="*/ 943128 w 1303698"/>
                <a:gd name="connsiteY201" fmla="*/ 951304 h 1355913"/>
                <a:gd name="connsiteX202" fmla="*/ 989090 w 1303698"/>
                <a:gd name="connsiteY202" fmla="*/ 951304 h 1355913"/>
                <a:gd name="connsiteX203" fmla="*/ 989090 w 1303698"/>
                <a:gd name="connsiteY203" fmla="*/ 914728 h 1355913"/>
                <a:gd name="connsiteX204" fmla="*/ 866686 w 1303698"/>
                <a:gd name="connsiteY204" fmla="*/ 914728 h 1355913"/>
                <a:gd name="connsiteX205" fmla="*/ 866686 w 1303698"/>
                <a:gd name="connsiteY205" fmla="*/ 951304 h 1355913"/>
                <a:gd name="connsiteX206" fmla="*/ 912648 w 1303698"/>
                <a:gd name="connsiteY206" fmla="*/ 951304 h 1355913"/>
                <a:gd name="connsiteX207" fmla="*/ 912648 w 1303698"/>
                <a:gd name="connsiteY207" fmla="*/ 914728 h 1355913"/>
                <a:gd name="connsiteX208" fmla="*/ 790244 w 1303698"/>
                <a:gd name="connsiteY208" fmla="*/ 914728 h 1355913"/>
                <a:gd name="connsiteX209" fmla="*/ 790244 w 1303698"/>
                <a:gd name="connsiteY209" fmla="*/ 951304 h 1355913"/>
                <a:gd name="connsiteX210" fmla="*/ 836206 w 1303698"/>
                <a:gd name="connsiteY210" fmla="*/ 951304 h 1355913"/>
                <a:gd name="connsiteX211" fmla="*/ 836206 w 1303698"/>
                <a:gd name="connsiteY211" fmla="*/ 914728 h 1355913"/>
                <a:gd name="connsiteX212" fmla="*/ 713802 w 1303698"/>
                <a:gd name="connsiteY212" fmla="*/ 914728 h 1355913"/>
                <a:gd name="connsiteX213" fmla="*/ 713802 w 1303698"/>
                <a:gd name="connsiteY213" fmla="*/ 951304 h 1355913"/>
                <a:gd name="connsiteX214" fmla="*/ 759764 w 1303698"/>
                <a:gd name="connsiteY214" fmla="*/ 951304 h 1355913"/>
                <a:gd name="connsiteX215" fmla="*/ 759764 w 1303698"/>
                <a:gd name="connsiteY215" fmla="*/ 914728 h 1355913"/>
                <a:gd name="connsiteX216" fmla="*/ 406719 w 1303698"/>
                <a:gd name="connsiteY216" fmla="*/ 768369 h 1355913"/>
                <a:gd name="connsiteX217" fmla="*/ 392429 w 1303698"/>
                <a:gd name="connsiteY217" fmla="*/ 781560 h 1355913"/>
                <a:gd name="connsiteX218" fmla="*/ 391879 w 1303698"/>
                <a:gd name="connsiteY218" fmla="*/ 942049 h 1355913"/>
                <a:gd name="connsiteX219" fmla="*/ 405620 w 1303698"/>
                <a:gd name="connsiteY219" fmla="*/ 956339 h 1355913"/>
                <a:gd name="connsiteX220" fmla="*/ 419360 w 1303698"/>
                <a:gd name="connsiteY220" fmla="*/ 942049 h 1355913"/>
                <a:gd name="connsiteX221" fmla="*/ 419360 w 1303698"/>
                <a:gd name="connsiteY221" fmla="*/ 863453 h 1355913"/>
                <a:gd name="connsiteX222" fmla="*/ 419360 w 1303698"/>
                <a:gd name="connsiteY222" fmla="*/ 782110 h 1355913"/>
                <a:gd name="connsiteX223" fmla="*/ 406719 w 1303698"/>
                <a:gd name="connsiteY223" fmla="*/ 768369 h 1355913"/>
                <a:gd name="connsiteX224" fmla="*/ 555116 w 1303698"/>
                <a:gd name="connsiteY224" fmla="*/ 723300 h 1355913"/>
                <a:gd name="connsiteX225" fmla="*/ 544674 w 1303698"/>
                <a:gd name="connsiteY225" fmla="*/ 734842 h 1355913"/>
                <a:gd name="connsiteX226" fmla="*/ 545223 w 1303698"/>
                <a:gd name="connsiteY226" fmla="*/ 944797 h 1355913"/>
                <a:gd name="connsiteX227" fmla="*/ 556765 w 1303698"/>
                <a:gd name="connsiteY227" fmla="*/ 956339 h 1355913"/>
                <a:gd name="connsiteX228" fmla="*/ 600185 w 1303698"/>
                <a:gd name="connsiteY228" fmla="*/ 956339 h 1355913"/>
                <a:gd name="connsiteX229" fmla="*/ 615025 w 1303698"/>
                <a:gd name="connsiteY229" fmla="*/ 941499 h 1355913"/>
                <a:gd name="connsiteX230" fmla="*/ 615025 w 1303698"/>
                <a:gd name="connsiteY230" fmla="*/ 866751 h 1355913"/>
                <a:gd name="connsiteX231" fmla="*/ 621071 w 1303698"/>
                <a:gd name="connsiteY231" fmla="*/ 853010 h 1355913"/>
                <a:gd name="connsiteX232" fmla="*/ 637559 w 1303698"/>
                <a:gd name="connsiteY232" fmla="*/ 827728 h 1355913"/>
                <a:gd name="connsiteX233" fmla="*/ 625468 w 1303698"/>
                <a:gd name="connsiteY233" fmla="*/ 816735 h 1355913"/>
                <a:gd name="connsiteX234" fmla="*/ 585895 w 1303698"/>
                <a:gd name="connsiteY234" fmla="*/ 816735 h 1355913"/>
                <a:gd name="connsiteX235" fmla="*/ 567208 w 1303698"/>
                <a:gd name="connsiteY235" fmla="*/ 798598 h 1355913"/>
                <a:gd name="connsiteX236" fmla="*/ 567208 w 1303698"/>
                <a:gd name="connsiteY236" fmla="*/ 767819 h 1355913"/>
                <a:gd name="connsiteX237" fmla="*/ 566659 w 1303698"/>
                <a:gd name="connsiteY237" fmla="*/ 767819 h 1355913"/>
                <a:gd name="connsiteX238" fmla="*/ 566659 w 1303698"/>
                <a:gd name="connsiteY238" fmla="*/ 735392 h 1355913"/>
                <a:gd name="connsiteX239" fmla="*/ 555116 w 1303698"/>
                <a:gd name="connsiteY239" fmla="*/ 723300 h 1355913"/>
                <a:gd name="connsiteX240" fmla="*/ 509498 w 1303698"/>
                <a:gd name="connsiteY240" fmla="*/ 565559 h 1355913"/>
                <a:gd name="connsiteX241" fmla="*/ 495208 w 1303698"/>
                <a:gd name="connsiteY241" fmla="*/ 572704 h 1355913"/>
                <a:gd name="connsiteX242" fmla="*/ 502353 w 1303698"/>
                <a:gd name="connsiteY242" fmla="*/ 601284 h 1355913"/>
                <a:gd name="connsiteX243" fmla="*/ 545223 w 1303698"/>
                <a:gd name="connsiteY243" fmla="*/ 674384 h 1355913"/>
                <a:gd name="connsiteX244" fmla="*/ 571605 w 1303698"/>
                <a:gd name="connsiteY244" fmla="*/ 702964 h 1355913"/>
                <a:gd name="connsiteX245" fmla="*/ 578750 w 1303698"/>
                <a:gd name="connsiteY245" fmla="*/ 703514 h 1355913"/>
                <a:gd name="connsiteX246" fmla="*/ 588643 w 1303698"/>
                <a:gd name="connsiteY246" fmla="*/ 715056 h 1355913"/>
                <a:gd name="connsiteX247" fmla="*/ 588093 w 1303698"/>
                <a:gd name="connsiteY247" fmla="*/ 767270 h 1355913"/>
                <a:gd name="connsiteX248" fmla="*/ 613376 w 1303698"/>
                <a:gd name="connsiteY248" fmla="*/ 794751 h 1355913"/>
                <a:gd name="connsiteX249" fmla="*/ 617773 w 1303698"/>
                <a:gd name="connsiteY249" fmla="*/ 795300 h 1355913"/>
                <a:gd name="connsiteX250" fmla="*/ 637559 w 1303698"/>
                <a:gd name="connsiteY250" fmla="*/ 783758 h 1355913"/>
                <a:gd name="connsiteX251" fmla="*/ 620521 w 1303698"/>
                <a:gd name="connsiteY251" fmla="*/ 754629 h 1355913"/>
                <a:gd name="connsiteX252" fmla="*/ 597987 w 1303698"/>
                <a:gd name="connsiteY252" fmla="*/ 731545 h 1355913"/>
                <a:gd name="connsiteX253" fmla="*/ 597987 w 1303698"/>
                <a:gd name="connsiteY253" fmla="*/ 656796 h 1355913"/>
                <a:gd name="connsiteX254" fmla="*/ 597437 w 1303698"/>
                <a:gd name="connsiteY254" fmla="*/ 656796 h 1355913"/>
                <a:gd name="connsiteX255" fmla="*/ 597437 w 1303698"/>
                <a:gd name="connsiteY255" fmla="*/ 580949 h 1355913"/>
                <a:gd name="connsiteX256" fmla="*/ 582597 w 1303698"/>
                <a:gd name="connsiteY256" fmla="*/ 565559 h 1355913"/>
                <a:gd name="connsiteX257" fmla="*/ 509498 w 1303698"/>
                <a:gd name="connsiteY257" fmla="*/ 565559 h 1355913"/>
                <a:gd name="connsiteX258" fmla="*/ 1099240 w 1303698"/>
                <a:gd name="connsiteY258" fmla="*/ 0 h 1355913"/>
                <a:gd name="connsiteX259" fmla="*/ 1179484 w 1303698"/>
                <a:gd name="connsiteY259" fmla="*/ 0 h 1355913"/>
                <a:gd name="connsiteX260" fmla="*/ 1216309 w 1303698"/>
                <a:gd name="connsiteY260" fmla="*/ 756827 h 1355913"/>
                <a:gd name="connsiteX261" fmla="*/ 1303698 w 1303698"/>
                <a:gd name="connsiteY261" fmla="*/ 758476 h 1355913"/>
                <a:gd name="connsiteX262" fmla="*/ 1301500 w 1303698"/>
                <a:gd name="connsiteY262" fmla="*/ 1355913 h 1355913"/>
                <a:gd name="connsiteX263" fmla="*/ 0 w 1303698"/>
                <a:gd name="connsiteY263" fmla="*/ 1355913 h 1355913"/>
                <a:gd name="connsiteX264" fmla="*/ 2199 w 1303698"/>
                <a:gd name="connsiteY264" fmla="*/ 951942 h 1355913"/>
                <a:gd name="connsiteX265" fmla="*/ 149497 w 1303698"/>
                <a:gd name="connsiteY265" fmla="*/ 867850 h 1355913"/>
                <a:gd name="connsiteX266" fmla="*/ 190719 w 1303698"/>
                <a:gd name="connsiteY266" fmla="*/ 943698 h 1355913"/>
                <a:gd name="connsiteX267" fmla="*/ 325925 w 1303698"/>
                <a:gd name="connsiteY267" fmla="*/ 867300 h 1355913"/>
                <a:gd name="connsiteX268" fmla="*/ 364398 w 1303698"/>
                <a:gd name="connsiteY268" fmla="*/ 938751 h 1355913"/>
                <a:gd name="connsiteX269" fmla="*/ 366047 w 1303698"/>
                <a:gd name="connsiteY269" fmla="*/ 767270 h 1355913"/>
                <a:gd name="connsiteX270" fmla="*/ 391879 w 1303698"/>
                <a:gd name="connsiteY270" fmla="*/ 741987 h 1355913"/>
                <a:gd name="connsiteX271" fmla="*/ 419910 w 1303698"/>
                <a:gd name="connsiteY271" fmla="*/ 714506 h 1355913"/>
                <a:gd name="connsiteX272" fmla="*/ 419910 w 1303698"/>
                <a:gd name="connsiteY272" fmla="*/ 661193 h 1355913"/>
                <a:gd name="connsiteX273" fmla="*/ 454536 w 1303698"/>
                <a:gd name="connsiteY273" fmla="*/ 606231 h 1355913"/>
                <a:gd name="connsiteX274" fmla="*/ 467727 w 1303698"/>
                <a:gd name="connsiteY274" fmla="*/ 584796 h 1355913"/>
                <a:gd name="connsiteX275" fmla="*/ 467177 w 1303698"/>
                <a:gd name="connsiteY275" fmla="*/ 555116 h 1355913"/>
                <a:gd name="connsiteX276" fmla="*/ 482017 w 1303698"/>
                <a:gd name="connsiteY276" fmla="*/ 539178 h 1355913"/>
                <a:gd name="connsiteX277" fmla="*/ 607330 w 1303698"/>
                <a:gd name="connsiteY277" fmla="*/ 539178 h 1355913"/>
                <a:gd name="connsiteX278" fmla="*/ 624368 w 1303698"/>
                <a:gd name="connsiteY278" fmla="*/ 558414 h 1355913"/>
                <a:gd name="connsiteX279" fmla="*/ 624368 w 1303698"/>
                <a:gd name="connsiteY279" fmla="*/ 673834 h 1355913"/>
                <a:gd name="connsiteX280" fmla="*/ 626017 w 1303698"/>
                <a:gd name="connsiteY280" fmla="*/ 717254 h 1355913"/>
                <a:gd name="connsiteX281" fmla="*/ 632063 w 1303698"/>
                <a:gd name="connsiteY281" fmla="*/ 726598 h 1355913"/>
                <a:gd name="connsiteX282" fmla="*/ 637010 w 1303698"/>
                <a:gd name="connsiteY282" fmla="*/ 717804 h 1355913"/>
                <a:gd name="connsiteX283" fmla="*/ 637010 w 1303698"/>
                <a:gd name="connsiteY283" fmla="*/ 690873 h 1355913"/>
                <a:gd name="connsiteX284" fmla="*/ 653498 w 1303698"/>
                <a:gd name="connsiteY284" fmla="*/ 674384 h 1355913"/>
                <a:gd name="connsiteX285" fmla="*/ 671086 w 1303698"/>
                <a:gd name="connsiteY285" fmla="*/ 658445 h 1355913"/>
                <a:gd name="connsiteX286" fmla="*/ 695819 w 1303698"/>
                <a:gd name="connsiteY286" fmla="*/ 611727 h 1355913"/>
                <a:gd name="connsiteX287" fmla="*/ 715056 w 1303698"/>
                <a:gd name="connsiteY287" fmla="*/ 594140 h 1355913"/>
                <a:gd name="connsiteX288" fmla="*/ 753529 w 1303698"/>
                <a:gd name="connsiteY288" fmla="*/ 597987 h 1355913"/>
                <a:gd name="connsiteX289" fmla="*/ 762323 w 1303698"/>
                <a:gd name="connsiteY289" fmla="*/ 606231 h 1355913"/>
                <a:gd name="connsiteX290" fmla="*/ 795850 w 1303698"/>
                <a:gd name="connsiteY290" fmla="*/ 665590 h 1355913"/>
                <a:gd name="connsiteX291" fmla="*/ 795850 w 1303698"/>
                <a:gd name="connsiteY291" fmla="*/ 765071 h 1355913"/>
                <a:gd name="connsiteX292" fmla="*/ 862903 w 1303698"/>
                <a:gd name="connsiteY292" fmla="*/ 761773 h 1355913"/>
                <a:gd name="connsiteX293" fmla="*/ 898079 w 1303698"/>
                <a:gd name="connsiteY293" fmla="*/ 155543 h 1355913"/>
                <a:gd name="connsiteX294" fmla="*/ 979973 w 1303698"/>
                <a:gd name="connsiteY294" fmla="*/ 155543 h 1355913"/>
                <a:gd name="connsiteX295" fmla="*/ 1016797 w 1303698"/>
                <a:gd name="connsiteY295" fmla="*/ 759026 h 1355913"/>
                <a:gd name="connsiteX296" fmla="*/ 1063515 w 1303698"/>
                <a:gd name="connsiteY296" fmla="*/ 757376 h 13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</a:cxnLst>
              <a:rect l="l" t="t" r="r" b="b"/>
              <a:pathLst>
                <a:path w="1303698" h="1355913">
                  <a:moveTo>
                    <a:pt x="91855" y="1312553"/>
                  </a:moveTo>
                  <a:lnTo>
                    <a:pt x="91855" y="1330841"/>
                  </a:lnTo>
                  <a:lnTo>
                    <a:pt x="274735" y="1330841"/>
                  </a:lnTo>
                  <a:lnTo>
                    <a:pt x="274735" y="1312553"/>
                  </a:lnTo>
                  <a:close/>
                  <a:moveTo>
                    <a:pt x="928130" y="1308135"/>
                  </a:moveTo>
                  <a:lnTo>
                    <a:pt x="928130" y="1326423"/>
                  </a:lnTo>
                  <a:lnTo>
                    <a:pt x="1111010" y="1326423"/>
                  </a:lnTo>
                  <a:lnTo>
                    <a:pt x="1111010" y="1308135"/>
                  </a:lnTo>
                  <a:close/>
                  <a:moveTo>
                    <a:pt x="713802" y="1307881"/>
                  </a:moveTo>
                  <a:lnTo>
                    <a:pt x="713802" y="1326169"/>
                  </a:lnTo>
                  <a:lnTo>
                    <a:pt x="896682" y="1326169"/>
                  </a:lnTo>
                  <a:lnTo>
                    <a:pt x="896682" y="1307881"/>
                  </a:lnTo>
                  <a:close/>
                  <a:moveTo>
                    <a:pt x="91855" y="1284733"/>
                  </a:moveTo>
                  <a:lnTo>
                    <a:pt x="91855" y="1303021"/>
                  </a:lnTo>
                  <a:lnTo>
                    <a:pt x="274735" y="1303021"/>
                  </a:lnTo>
                  <a:lnTo>
                    <a:pt x="274735" y="1284733"/>
                  </a:lnTo>
                  <a:close/>
                  <a:moveTo>
                    <a:pt x="928130" y="1280315"/>
                  </a:moveTo>
                  <a:lnTo>
                    <a:pt x="928130" y="1298603"/>
                  </a:lnTo>
                  <a:lnTo>
                    <a:pt x="1111010" y="1298603"/>
                  </a:lnTo>
                  <a:lnTo>
                    <a:pt x="1111010" y="1280315"/>
                  </a:lnTo>
                  <a:close/>
                  <a:moveTo>
                    <a:pt x="713802" y="1280061"/>
                  </a:moveTo>
                  <a:lnTo>
                    <a:pt x="713802" y="1298349"/>
                  </a:lnTo>
                  <a:lnTo>
                    <a:pt x="896682" y="1298349"/>
                  </a:lnTo>
                  <a:lnTo>
                    <a:pt x="896682" y="1280061"/>
                  </a:lnTo>
                  <a:close/>
                  <a:moveTo>
                    <a:pt x="91855" y="1256914"/>
                  </a:moveTo>
                  <a:lnTo>
                    <a:pt x="91855" y="1275202"/>
                  </a:lnTo>
                  <a:lnTo>
                    <a:pt x="274735" y="1275202"/>
                  </a:lnTo>
                  <a:lnTo>
                    <a:pt x="274735" y="1256914"/>
                  </a:lnTo>
                  <a:close/>
                  <a:moveTo>
                    <a:pt x="928130" y="1252496"/>
                  </a:moveTo>
                  <a:lnTo>
                    <a:pt x="928130" y="1270784"/>
                  </a:lnTo>
                  <a:lnTo>
                    <a:pt x="1111010" y="1270784"/>
                  </a:lnTo>
                  <a:lnTo>
                    <a:pt x="1111010" y="1252496"/>
                  </a:lnTo>
                  <a:close/>
                  <a:moveTo>
                    <a:pt x="713802" y="1252242"/>
                  </a:moveTo>
                  <a:lnTo>
                    <a:pt x="713802" y="1270530"/>
                  </a:lnTo>
                  <a:lnTo>
                    <a:pt x="896682" y="1270530"/>
                  </a:lnTo>
                  <a:lnTo>
                    <a:pt x="896682" y="1252242"/>
                  </a:lnTo>
                  <a:close/>
                  <a:moveTo>
                    <a:pt x="91855" y="1229095"/>
                  </a:moveTo>
                  <a:lnTo>
                    <a:pt x="91855" y="1247383"/>
                  </a:lnTo>
                  <a:lnTo>
                    <a:pt x="274735" y="1247383"/>
                  </a:lnTo>
                  <a:lnTo>
                    <a:pt x="274735" y="1229095"/>
                  </a:lnTo>
                  <a:close/>
                  <a:moveTo>
                    <a:pt x="928130" y="1224677"/>
                  </a:moveTo>
                  <a:lnTo>
                    <a:pt x="928130" y="1242965"/>
                  </a:lnTo>
                  <a:lnTo>
                    <a:pt x="1111010" y="1242965"/>
                  </a:lnTo>
                  <a:lnTo>
                    <a:pt x="1111010" y="1224677"/>
                  </a:lnTo>
                  <a:close/>
                  <a:moveTo>
                    <a:pt x="713802" y="1224423"/>
                  </a:moveTo>
                  <a:lnTo>
                    <a:pt x="713802" y="1242711"/>
                  </a:lnTo>
                  <a:lnTo>
                    <a:pt x="896682" y="1242711"/>
                  </a:lnTo>
                  <a:lnTo>
                    <a:pt x="896682" y="1224423"/>
                  </a:lnTo>
                  <a:close/>
                  <a:moveTo>
                    <a:pt x="1172454" y="1139433"/>
                  </a:moveTo>
                  <a:lnTo>
                    <a:pt x="1172454" y="1176009"/>
                  </a:lnTo>
                  <a:lnTo>
                    <a:pt x="1218416" y="1176009"/>
                  </a:lnTo>
                  <a:lnTo>
                    <a:pt x="1218416" y="1139433"/>
                  </a:lnTo>
                  <a:close/>
                  <a:moveTo>
                    <a:pt x="1096012" y="1139433"/>
                  </a:moveTo>
                  <a:lnTo>
                    <a:pt x="1096012" y="1176009"/>
                  </a:lnTo>
                  <a:lnTo>
                    <a:pt x="1141974" y="1176009"/>
                  </a:lnTo>
                  <a:lnTo>
                    <a:pt x="1141974" y="1139433"/>
                  </a:lnTo>
                  <a:close/>
                  <a:moveTo>
                    <a:pt x="1019570" y="1139433"/>
                  </a:moveTo>
                  <a:lnTo>
                    <a:pt x="1019570" y="1176009"/>
                  </a:lnTo>
                  <a:lnTo>
                    <a:pt x="1065532" y="1176009"/>
                  </a:lnTo>
                  <a:lnTo>
                    <a:pt x="1065532" y="1139433"/>
                  </a:lnTo>
                  <a:close/>
                  <a:moveTo>
                    <a:pt x="943128" y="1139433"/>
                  </a:moveTo>
                  <a:lnTo>
                    <a:pt x="943128" y="1176009"/>
                  </a:lnTo>
                  <a:lnTo>
                    <a:pt x="989090" y="1176009"/>
                  </a:lnTo>
                  <a:lnTo>
                    <a:pt x="989090" y="1139433"/>
                  </a:lnTo>
                  <a:close/>
                  <a:moveTo>
                    <a:pt x="866686" y="1139433"/>
                  </a:moveTo>
                  <a:lnTo>
                    <a:pt x="866686" y="1176009"/>
                  </a:lnTo>
                  <a:lnTo>
                    <a:pt x="912648" y="1176009"/>
                  </a:lnTo>
                  <a:lnTo>
                    <a:pt x="912648" y="1139433"/>
                  </a:lnTo>
                  <a:close/>
                  <a:moveTo>
                    <a:pt x="790244" y="1139433"/>
                  </a:moveTo>
                  <a:lnTo>
                    <a:pt x="790244" y="1176009"/>
                  </a:lnTo>
                  <a:lnTo>
                    <a:pt x="836206" y="1176009"/>
                  </a:lnTo>
                  <a:lnTo>
                    <a:pt x="836206" y="1139433"/>
                  </a:lnTo>
                  <a:close/>
                  <a:moveTo>
                    <a:pt x="713802" y="1139433"/>
                  </a:moveTo>
                  <a:lnTo>
                    <a:pt x="713802" y="1176009"/>
                  </a:lnTo>
                  <a:lnTo>
                    <a:pt x="759764" y="1176009"/>
                  </a:lnTo>
                  <a:lnTo>
                    <a:pt x="759764" y="1139433"/>
                  </a:lnTo>
                  <a:close/>
                  <a:moveTo>
                    <a:pt x="550507" y="1139433"/>
                  </a:moveTo>
                  <a:lnTo>
                    <a:pt x="550507" y="1176009"/>
                  </a:lnTo>
                  <a:lnTo>
                    <a:pt x="596469" y="1176009"/>
                  </a:lnTo>
                  <a:lnTo>
                    <a:pt x="596469" y="1139433"/>
                  </a:lnTo>
                  <a:close/>
                  <a:moveTo>
                    <a:pt x="474065" y="1139433"/>
                  </a:moveTo>
                  <a:lnTo>
                    <a:pt x="474065" y="1176009"/>
                  </a:lnTo>
                  <a:lnTo>
                    <a:pt x="520027" y="1176009"/>
                  </a:lnTo>
                  <a:lnTo>
                    <a:pt x="520027" y="1139433"/>
                  </a:lnTo>
                  <a:close/>
                  <a:moveTo>
                    <a:pt x="397623" y="1139433"/>
                  </a:moveTo>
                  <a:lnTo>
                    <a:pt x="397623" y="1176009"/>
                  </a:lnTo>
                  <a:lnTo>
                    <a:pt x="443585" y="1176009"/>
                  </a:lnTo>
                  <a:lnTo>
                    <a:pt x="443585" y="1139433"/>
                  </a:lnTo>
                  <a:close/>
                  <a:moveTo>
                    <a:pt x="321181" y="1139433"/>
                  </a:moveTo>
                  <a:lnTo>
                    <a:pt x="321181" y="1176009"/>
                  </a:lnTo>
                  <a:lnTo>
                    <a:pt x="367143" y="1176009"/>
                  </a:lnTo>
                  <a:lnTo>
                    <a:pt x="367143" y="1139433"/>
                  </a:lnTo>
                  <a:close/>
                  <a:moveTo>
                    <a:pt x="244739" y="1139433"/>
                  </a:moveTo>
                  <a:lnTo>
                    <a:pt x="244739" y="1176009"/>
                  </a:lnTo>
                  <a:lnTo>
                    <a:pt x="290701" y="1176009"/>
                  </a:lnTo>
                  <a:lnTo>
                    <a:pt x="290701" y="1139433"/>
                  </a:lnTo>
                  <a:close/>
                  <a:moveTo>
                    <a:pt x="168297" y="1139433"/>
                  </a:moveTo>
                  <a:lnTo>
                    <a:pt x="168297" y="1176009"/>
                  </a:lnTo>
                  <a:lnTo>
                    <a:pt x="214259" y="1176009"/>
                  </a:lnTo>
                  <a:lnTo>
                    <a:pt x="214259" y="1139433"/>
                  </a:lnTo>
                  <a:close/>
                  <a:moveTo>
                    <a:pt x="91855" y="1139433"/>
                  </a:moveTo>
                  <a:lnTo>
                    <a:pt x="91855" y="1176009"/>
                  </a:lnTo>
                  <a:lnTo>
                    <a:pt x="137817" y="1176009"/>
                  </a:lnTo>
                  <a:lnTo>
                    <a:pt x="137817" y="1139433"/>
                  </a:lnTo>
                  <a:close/>
                  <a:moveTo>
                    <a:pt x="1172454" y="1066462"/>
                  </a:moveTo>
                  <a:lnTo>
                    <a:pt x="1172454" y="1103038"/>
                  </a:lnTo>
                  <a:lnTo>
                    <a:pt x="1218416" y="1103038"/>
                  </a:lnTo>
                  <a:lnTo>
                    <a:pt x="1218416" y="1066462"/>
                  </a:lnTo>
                  <a:close/>
                  <a:moveTo>
                    <a:pt x="1096012" y="1066462"/>
                  </a:moveTo>
                  <a:lnTo>
                    <a:pt x="1096012" y="1103038"/>
                  </a:lnTo>
                  <a:lnTo>
                    <a:pt x="1141974" y="1103038"/>
                  </a:lnTo>
                  <a:lnTo>
                    <a:pt x="1141974" y="1066462"/>
                  </a:lnTo>
                  <a:close/>
                  <a:moveTo>
                    <a:pt x="1019570" y="1066462"/>
                  </a:moveTo>
                  <a:lnTo>
                    <a:pt x="1019570" y="1103038"/>
                  </a:lnTo>
                  <a:lnTo>
                    <a:pt x="1065532" y="1103038"/>
                  </a:lnTo>
                  <a:lnTo>
                    <a:pt x="1065532" y="1066462"/>
                  </a:lnTo>
                  <a:close/>
                  <a:moveTo>
                    <a:pt x="943128" y="1066462"/>
                  </a:moveTo>
                  <a:lnTo>
                    <a:pt x="943128" y="1103038"/>
                  </a:lnTo>
                  <a:lnTo>
                    <a:pt x="989090" y="1103038"/>
                  </a:lnTo>
                  <a:lnTo>
                    <a:pt x="989090" y="1066462"/>
                  </a:lnTo>
                  <a:close/>
                  <a:moveTo>
                    <a:pt x="866686" y="1066462"/>
                  </a:moveTo>
                  <a:lnTo>
                    <a:pt x="866686" y="1103038"/>
                  </a:lnTo>
                  <a:lnTo>
                    <a:pt x="912648" y="1103038"/>
                  </a:lnTo>
                  <a:lnTo>
                    <a:pt x="912648" y="1066462"/>
                  </a:lnTo>
                  <a:close/>
                  <a:moveTo>
                    <a:pt x="790244" y="1066462"/>
                  </a:moveTo>
                  <a:lnTo>
                    <a:pt x="790244" y="1103038"/>
                  </a:lnTo>
                  <a:lnTo>
                    <a:pt x="836206" y="1103038"/>
                  </a:lnTo>
                  <a:lnTo>
                    <a:pt x="836206" y="1066462"/>
                  </a:lnTo>
                  <a:close/>
                  <a:moveTo>
                    <a:pt x="713802" y="1066462"/>
                  </a:moveTo>
                  <a:lnTo>
                    <a:pt x="713802" y="1103038"/>
                  </a:lnTo>
                  <a:lnTo>
                    <a:pt x="759764" y="1103038"/>
                  </a:lnTo>
                  <a:lnTo>
                    <a:pt x="759764" y="1066462"/>
                  </a:lnTo>
                  <a:close/>
                  <a:moveTo>
                    <a:pt x="550507" y="1066462"/>
                  </a:moveTo>
                  <a:lnTo>
                    <a:pt x="550507" y="1103038"/>
                  </a:lnTo>
                  <a:lnTo>
                    <a:pt x="596469" y="1103038"/>
                  </a:lnTo>
                  <a:lnTo>
                    <a:pt x="596469" y="1066462"/>
                  </a:lnTo>
                  <a:close/>
                  <a:moveTo>
                    <a:pt x="474065" y="1066462"/>
                  </a:moveTo>
                  <a:lnTo>
                    <a:pt x="474065" y="1103038"/>
                  </a:lnTo>
                  <a:lnTo>
                    <a:pt x="520027" y="1103038"/>
                  </a:lnTo>
                  <a:lnTo>
                    <a:pt x="520027" y="1066462"/>
                  </a:lnTo>
                  <a:close/>
                  <a:moveTo>
                    <a:pt x="397623" y="1066462"/>
                  </a:moveTo>
                  <a:lnTo>
                    <a:pt x="397623" y="1103038"/>
                  </a:lnTo>
                  <a:lnTo>
                    <a:pt x="443585" y="1103038"/>
                  </a:lnTo>
                  <a:lnTo>
                    <a:pt x="443585" y="1066462"/>
                  </a:lnTo>
                  <a:close/>
                  <a:moveTo>
                    <a:pt x="321181" y="1066462"/>
                  </a:moveTo>
                  <a:lnTo>
                    <a:pt x="321181" y="1103038"/>
                  </a:lnTo>
                  <a:lnTo>
                    <a:pt x="367143" y="1103038"/>
                  </a:lnTo>
                  <a:lnTo>
                    <a:pt x="367143" y="1066462"/>
                  </a:lnTo>
                  <a:close/>
                  <a:moveTo>
                    <a:pt x="244739" y="1066462"/>
                  </a:moveTo>
                  <a:lnTo>
                    <a:pt x="244739" y="1103038"/>
                  </a:lnTo>
                  <a:lnTo>
                    <a:pt x="290701" y="1103038"/>
                  </a:lnTo>
                  <a:lnTo>
                    <a:pt x="290701" y="1066462"/>
                  </a:lnTo>
                  <a:close/>
                  <a:moveTo>
                    <a:pt x="168297" y="1066462"/>
                  </a:moveTo>
                  <a:lnTo>
                    <a:pt x="168297" y="1103038"/>
                  </a:lnTo>
                  <a:lnTo>
                    <a:pt x="214259" y="1103038"/>
                  </a:lnTo>
                  <a:lnTo>
                    <a:pt x="214259" y="1066462"/>
                  </a:lnTo>
                  <a:close/>
                  <a:moveTo>
                    <a:pt x="91855" y="1066462"/>
                  </a:moveTo>
                  <a:lnTo>
                    <a:pt x="91855" y="1103038"/>
                  </a:lnTo>
                  <a:lnTo>
                    <a:pt x="137817" y="1103038"/>
                  </a:lnTo>
                  <a:lnTo>
                    <a:pt x="137817" y="1066462"/>
                  </a:lnTo>
                  <a:close/>
                  <a:moveTo>
                    <a:pt x="1172454" y="987699"/>
                  </a:moveTo>
                  <a:lnTo>
                    <a:pt x="1172454" y="1024275"/>
                  </a:lnTo>
                  <a:lnTo>
                    <a:pt x="1218416" y="1024275"/>
                  </a:lnTo>
                  <a:lnTo>
                    <a:pt x="1218416" y="987699"/>
                  </a:lnTo>
                  <a:close/>
                  <a:moveTo>
                    <a:pt x="1096012" y="987699"/>
                  </a:moveTo>
                  <a:lnTo>
                    <a:pt x="1096012" y="1024275"/>
                  </a:lnTo>
                  <a:lnTo>
                    <a:pt x="1141974" y="1024275"/>
                  </a:lnTo>
                  <a:lnTo>
                    <a:pt x="1141974" y="987699"/>
                  </a:lnTo>
                  <a:close/>
                  <a:moveTo>
                    <a:pt x="1019570" y="987699"/>
                  </a:moveTo>
                  <a:lnTo>
                    <a:pt x="1019570" y="1024275"/>
                  </a:lnTo>
                  <a:lnTo>
                    <a:pt x="1065532" y="1024275"/>
                  </a:lnTo>
                  <a:lnTo>
                    <a:pt x="1065532" y="987699"/>
                  </a:lnTo>
                  <a:close/>
                  <a:moveTo>
                    <a:pt x="943128" y="987699"/>
                  </a:moveTo>
                  <a:lnTo>
                    <a:pt x="943128" y="1024275"/>
                  </a:lnTo>
                  <a:lnTo>
                    <a:pt x="989090" y="1024275"/>
                  </a:lnTo>
                  <a:lnTo>
                    <a:pt x="989090" y="987699"/>
                  </a:lnTo>
                  <a:close/>
                  <a:moveTo>
                    <a:pt x="866686" y="987699"/>
                  </a:moveTo>
                  <a:lnTo>
                    <a:pt x="866686" y="1024275"/>
                  </a:lnTo>
                  <a:lnTo>
                    <a:pt x="912648" y="1024275"/>
                  </a:lnTo>
                  <a:lnTo>
                    <a:pt x="912648" y="987699"/>
                  </a:lnTo>
                  <a:close/>
                  <a:moveTo>
                    <a:pt x="790244" y="987699"/>
                  </a:moveTo>
                  <a:lnTo>
                    <a:pt x="790244" y="1024275"/>
                  </a:lnTo>
                  <a:lnTo>
                    <a:pt x="836206" y="1024275"/>
                  </a:lnTo>
                  <a:lnTo>
                    <a:pt x="836206" y="987699"/>
                  </a:lnTo>
                  <a:close/>
                  <a:moveTo>
                    <a:pt x="713802" y="987699"/>
                  </a:moveTo>
                  <a:lnTo>
                    <a:pt x="713802" y="1024275"/>
                  </a:lnTo>
                  <a:lnTo>
                    <a:pt x="759764" y="1024275"/>
                  </a:lnTo>
                  <a:lnTo>
                    <a:pt x="759764" y="987699"/>
                  </a:lnTo>
                  <a:close/>
                  <a:moveTo>
                    <a:pt x="1172454" y="914728"/>
                  </a:moveTo>
                  <a:lnTo>
                    <a:pt x="1172454" y="951304"/>
                  </a:lnTo>
                  <a:lnTo>
                    <a:pt x="1218416" y="951304"/>
                  </a:lnTo>
                  <a:lnTo>
                    <a:pt x="1218416" y="914728"/>
                  </a:lnTo>
                  <a:close/>
                  <a:moveTo>
                    <a:pt x="1096012" y="914728"/>
                  </a:moveTo>
                  <a:lnTo>
                    <a:pt x="1096012" y="951304"/>
                  </a:lnTo>
                  <a:lnTo>
                    <a:pt x="1141974" y="951304"/>
                  </a:lnTo>
                  <a:lnTo>
                    <a:pt x="1141974" y="914728"/>
                  </a:lnTo>
                  <a:close/>
                  <a:moveTo>
                    <a:pt x="1019570" y="914728"/>
                  </a:moveTo>
                  <a:lnTo>
                    <a:pt x="1019570" y="951304"/>
                  </a:lnTo>
                  <a:lnTo>
                    <a:pt x="1065532" y="951304"/>
                  </a:lnTo>
                  <a:lnTo>
                    <a:pt x="1065532" y="914728"/>
                  </a:lnTo>
                  <a:close/>
                  <a:moveTo>
                    <a:pt x="943128" y="914728"/>
                  </a:moveTo>
                  <a:lnTo>
                    <a:pt x="943128" y="951304"/>
                  </a:lnTo>
                  <a:lnTo>
                    <a:pt x="989090" y="951304"/>
                  </a:lnTo>
                  <a:lnTo>
                    <a:pt x="989090" y="914728"/>
                  </a:lnTo>
                  <a:close/>
                  <a:moveTo>
                    <a:pt x="866686" y="914728"/>
                  </a:moveTo>
                  <a:lnTo>
                    <a:pt x="866686" y="951304"/>
                  </a:lnTo>
                  <a:lnTo>
                    <a:pt x="912648" y="951304"/>
                  </a:lnTo>
                  <a:lnTo>
                    <a:pt x="912648" y="914728"/>
                  </a:lnTo>
                  <a:close/>
                  <a:moveTo>
                    <a:pt x="790244" y="914728"/>
                  </a:moveTo>
                  <a:lnTo>
                    <a:pt x="790244" y="951304"/>
                  </a:lnTo>
                  <a:lnTo>
                    <a:pt x="836206" y="951304"/>
                  </a:lnTo>
                  <a:lnTo>
                    <a:pt x="836206" y="914728"/>
                  </a:lnTo>
                  <a:close/>
                  <a:moveTo>
                    <a:pt x="713802" y="914728"/>
                  </a:moveTo>
                  <a:lnTo>
                    <a:pt x="713802" y="951304"/>
                  </a:lnTo>
                  <a:lnTo>
                    <a:pt x="759764" y="951304"/>
                  </a:lnTo>
                  <a:lnTo>
                    <a:pt x="759764" y="914728"/>
                  </a:lnTo>
                  <a:close/>
                  <a:moveTo>
                    <a:pt x="406719" y="768369"/>
                  </a:moveTo>
                  <a:cubicBezTo>
                    <a:pt x="397376" y="768369"/>
                    <a:pt x="392429" y="770567"/>
                    <a:pt x="392429" y="781560"/>
                  </a:cubicBezTo>
                  <a:cubicBezTo>
                    <a:pt x="392979" y="834873"/>
                    <a:pt x="392979" y="888736"/>
                    <a:pt x="391879" y="942049"/>
                  </a:cubicBezTo>
                  <a:cubicBezTo>
                    <a:pt x="391879" y="951942"/>
                    <a:pt x="395177" y="956339"/>
                    <a:pt x="405620" y="956339"/>
                  </a:cubicBezTo>
                  <a:cubicBezTo>
                    <a:pt x="416063" y="956339"/>
                    <a:pt x="419360" y="952492"/>
                    <a:pt x="419360" y="942049"/>
                  </a:cubicBezTo>
                  <a:cubicBezTo>
                    <a:pt x="418811" y="915667"/>
                    <a:pt x="419360" y="889835"/>
                    <a:pt x="419360" y="863453"/>
                  </a:cubicBezTo>
                  <a:cubicBezTo>
                    <a:pt x="419360" y="836522"/>
                    <a:pt x="418811" y="809041"/>
                    <a:pt x="419360" y="782110"/>
                  </a:cubicBezTo>
                  <a:cubicBezTo>
                    <a:pt x="419360" y="772766"/>
                    <a:pt x="417162" y="768369"/>
                    <a:pt x="406719" y="768369"/>
                  </a:cubicBezTo>
                  <a:close/>
                  <a:moveTo>
                    <a:pt x="555116" y="723300"/>
                  </a:moveTo>
                  <a:cubicBezTo>
                    <a:pt x="546872" y="723300"/>
                    <a:pt x="544674" y="727697"/>
                    <a:pt x="544674" y="734842"/>
                  </a:cubicBezTo>
                  <a:cubicBezTo>
                    <a:pt x="544674" y="804644"/>
                    <a:pt x="544674" y="874446"/>
                    <a:pt x="545223" y="944797"/>
                  </a:cubicBezTo>
                  <a:cubicBezTo>
                    <a:pt x="544674" y="953041"/>
                    <a:pt x="548521" y="956339"/>
                    <a:pt x="556765" y="956339"/>
                  </a:cubicBezTo>
                  <a:cubicBezTo>
                    <a:pt x="571056" y="955789"/>
                    <a:pt x="585895" y="955789"/>
                    <a:pt x="600185" y="956339"/>
                  </a:cubicBezTo>
                  <a:cubicBezTo>
                    <a:pt x="611177" y="956889"/>
                    <a:pt x="615025" y="952492"/>
                    <a:pt x="615025" y="941499"/>
                  </a:cubicBezTo>
                  <a:cubicBezTo>
                    <a:pt x="614475" y="916217"/>
                    <a:pt x="615025" y="891484"/>
                    <a:pt x="615025" y="866751"/>
                  </a:cubicBezTo>
                  <a:cubicBezTo>
                    <a:pt x="615025" y="861255"/>
                    <a:pt x="613926" y="853010"/>
                    <a:pt x="621071" y="853010"/>
                  </a:cubicBezTo>
                  <a:cubicBezTo>
                    <a:pt x="640857" y="853010"/>
                    <a:pt x="637010" y="839270"/>
                    <a:pt x="637559" y="827728"/>
                  </a:cubicBezTo>
                  <a:cubicBezTo>
                    <a:pt x="637559" y="818934"/>
                    <a:pt x="633712" y="816735"/>
                    <a:pt x="625468" y="816735"/>
                  </a:cubicBezTo>
                  <a:cubicBezTo>
                    <a:pt x="612277" y="816735"/>
                    <a:pt x="599086" y="816186"/>
                    <a:pt x="585895" y="816735"/>
                  </a:cubicBezTo>
                  <a:cubicBezTo>
                    <a:pt x="572704" y="817285"/>
                    <a:pt x="567208" y="811239"/>
                    <a:pt x="567208" y="798598"/>
                  </a:cubicBezTo>
                  <a:cubicBezTo>
                    <a:pt x="567208" y="788705"/>
                    <a:pt x="567208" y="778262"/>
                    <a:pt x="567208" y="767819"/>
                  </a:cubicBezTo>
                  <a:cubicBezTo>
                    <a:pt x="566659" y="767819"/>
                    <a:pt x="566659" y="767819"/>
                    <a:pt x="566659" y="767819"/>
                  </a:cubicBezTo>
                  <a:cubicBezTo>
                    <a:pt x="566659" y="756827"/>
                    <a:pt x="566659" y="746384"/>
                    <a:pt x="566659" y="735392"/>
                  </a:cubicBezTo>
                  <a:cubicBezTo>
                    <a:pt x="566659" y="727148"/>
                    <a:pt x="563910" y="723300"/>
                    <a:pt x="555116" y="723300"/>
                  </a:cubicBezTo>
                  <a:close/>
                  <a:moveTo>
                    <a:pt x="509498" y="565559"/>
                  </a:moveTo>
                  <a:cubicBezTo>
                    <a:pt x="503452" y="565559"/>
                    <a:pt x="495208" y="563910"/>
                    <a:pt x="495208" y="572704"/>
                  </a:cubicBezTo>
                  <a:cubicBezTo>
                    <a:pt x="495208" y="582597"/>
                    <a:pt x="488063" y="595239"/>
                    <a:pt x="502353" y="601284"/>
                  </a:cubicBezTo>
                  <a:cubicBezTo>
                    <a:pt x="534781" y="615025"/>
                    <a:pt x="546322" y="640857"/>
                    <a:pt x="545223" y="674384"/>
                  </a:cubicBezTo>
                  <a:cubicBezTo>
                    <a:pt x="544674" y="705712"/>
                    <a:pt x="543025" y="702964"/>
                    <a:pt x="571605" y="702964"/>
                  </a:cubicBezTo>
                  <a:cubicBezTo>
                    <a:pt x="574353" y="702964"/>
                    <a:pt x="576552" y="702964"/>
                    <a:pt x="578750" y="703514"/>
                  </a:cubicBezTo>
                  <a:cubicBezTo>
                    <a:pt x="584796" y="704613"/>
                    <a:pt x="589193" y="706262"/>
                    <a:pt x="588643" y="715056"/>
                  </a:cubicBezTo>
                  <a:cubicBezTo>
                    <a:pt x="586994" y="732644"/>
                    <a:pt x="588093" y="749682"/>
                    <a:pt x="588093" y="767270"/>
                  </a:cubicBezTo>
                  <a:cubicBezTo>
                    <a:pt x="588093" y="793651"/>
                    <a:pt x="588093" y="793651"/>
                    <a:pt x="613376" y="794751"/>
                  </a:cubicBezTo>
                  <a:cubicBezTo>
                    <a:pt x="615025" y="794751"/>
                    <a:pt x="616124" y="795300"/>
                    <a:pt x="617773" y="795300"/>
                  </a:cubicBezTo>
                  <a:cubicBezTo>
                    <a:pt x="627117" y="795850"/>
                    <a:pt x="637010" y="799148"/>
                    <a:pt x="637559" y="783758"/>
                  </a:cubicBezTo>
                  <a:cubicBezTo>
                    <a:pt x="638658" y="756827"/>
                    <a:pt x="638658" y="755178"/>
                    <a:pt x="620521" y="754629"/>
                  </a:cubicBezTo>
                  <a:cubicBezTo>
                    <a:pt x="602384" y="753529"/>
                    <a:pt x="597987" y="749682"/>
                    <a:pt x="597987" y="731545"/>
                  </a:cubicBezTo>
                  <a:cubicBezTo>
                    <a:pt x="597987" y="706262"/>
                    <a:pt x="597987" y="681529"/>
                    <a:pt x="597987" y="656796"/>
                  </a:cubicBezTo>
                  <a:cubicBezTo>
                    <a:pt x="597437" y="656796"/>
                    <a:pt x="597437" y="656796"/>
                    <a:pt x="597437" y="656796"/>
                  </a:cubicBezTo>
                  <a:cubicBezTo>
                    <a:pt x="597437" y="631514"/>
                    <a:pt x="596887" y="606231"/>
                    <a:pt x="597437" y="580949"/>
                  </a:cubicBezTo>
                  <a:cubicBezTo>
                    <a:pt x="597987" y="569956"/>
                    <a:pt x="594689" y="565009"/>
                    <a:pt x="582597" y="565559"/>
                  </a:cubicBezTo>
                  <a:cubicBezTo>
                    <a:pt x="558414" y="566109"/>
                    <a:pt x="533681" y="565559"/>
                    <a:pt x="509498" y="565559"/>
                  </a:cubicBezTo>
                  <a:close/>
                  <a:moveTo>
                    <a:pt x="1099240" y="0"/>
                  </a:moveTo>
                  <a:lnTo>
                    <a:pt x="1179484" y="0"/>
                  </a:lnTo>
                  <a:lnTo>
                    <a:pt x="1216309" y="756827"/>
                  </a:lnTo>
                  <a:lnTo>
                    <a:pt x="1303698" y="758476"/>
                  </a:lnTo>
                  <a:lnTo>
                    <a:pt x="1301500" y="1355913"/>
                  </a:lnTo>
                  <a:lnTo>
                    <a:pt x="0" y="1355913"/>
                  </a:lnTo>
                  <a:lnTo>
                    <a:pt x="2199" y="951942"/>
                  </a:lnTo>
                  <a:lnTo>
                    <a:pt x="149497" y="867850"/>
                  </a:lnTo>
                  <a:lnTo>
                    <a:pt x="190719" y="943698"/>
                  </a:lnTo>
                  <a:lnTo>
                    <a:pt x="325925" y="867300"/>
                  </a:lnTo>
                  <a:lnTo>
                    <a:pt x="364398" y="938751"/>
                  </a:lnTo>
                  <a:cubicBezTo>
                    <a:pt x="364398" y="881591"/>
                    <a:pt x="365498" y="824430"/>
                    <a:pt x="366047" y="767270"/>
                  </a:cubicBezTo>
                  <a:cubicBezTo>
                    <a:pt x="366047" y="743636"/>
                    <a:pt x="367696" y="741987"/>
                    <a:pt x="391879" y="741987"/>
                  </a:cubicBezTo>
                  <a:cubicBezTo>
                    <a:pt x="423208" y="741987"/>
                    <a:pt x="419910" y="745835"/>
                    <a:pt x="419910" y="714506"/>
                  </a:cubicBezTo>
                  <a:cubicBezTo>
                    <a:pt x="419910" y="696918"/>
                    <a:pt x="419910" y="678781"/>
                    <a:pt x="419910" y="661193"/>
                  </a:cubicBezTo>
                  <a:cubicBezTo>
                    <a:pt x="420460" y="635911"/>
                    <a:pt x="431452" y="616674"/>
                    <a:pt x="454536" y="606231"/>
                  </a:cubicBezTo>
                  <a:cubicBezTo>
                    <a:pt x="464979" y="601834"/>
                    <a:pt x="468826" y="595788"/>
                    <a:pt x="467727" y="584796"/>
                  </a:cubicBezTo>
                  <a:cubicBezTo>
                    <a:pt x="466628" y="574903"/>
                    <a:pt x="467177" y="565009"/>
                    <a:pt x="467177" y="555116"/>
                  </a:cubicBezTo>
                  <a:cubicBezTo>
                    <a:pt x="466628" y="544674"/>
                    <a:pt x="471574" y="539178"/>
                    <a:pt x="482017" y="539178"/>
                  </a:cubicBezTo>
                  <a:cubicBezTo>
                    <a:pt x="523788" y="539178"/>
                    <a:pt x="565559" y="539178"/>
                    <a:pt x="607330" y="539178"/>
                  </a:cubicBezTo>
                  <a:cubicBezTo>
                    <a:pt x="620521" y="539178"/>
                    <a:pt x="624368" y="546872"/>
                    <a:pt x="624368" y="558414"/>
                  </a:cubicBezTo>
                  <a:cubicBezTo>
                    <a:pt x="623819" y="596887"/>
                    <a:pt x="623819" y="635361"/>
                    <a:pt x="624368" y="673834"/>
                  </a:cubicBezTo>
                  <a:cubicBezTo>
                    <a:pt x="624368" y="688124"/>
                    <a:pt x="625468" y="702964"/>
                    <a:pt x="626017" y="717254"/>
                  </a:cubicBezTo>
                  <a:cubicBezTo>
                    <a:pt x="626017" y="721651"/>
                    <a:pt x="626017" y="727148"/>
                    <a:pt x="632063" y="726598"/>
                  </a:cubicBezTo>
                  <a:cubicBezTo>
                    <a:pt x="637559" y="726048"/>
                    <a:pt x="637010" y="721651"/>
                    <a:pt x="637010" y="717804"/>
                  </a:cubicBezTo>
                  <a:cubicBezTo>
                    <a:pt x="637010" y="708461"/>
                    <a:pt x="637559" y="699667"/>
                    <a:pt x="637010" y="690873"/>
                  </a:cubicBezTo>
                  <a:cubicBezTo>
                    <a:pt x="636460" y="679330"/>
                    <a:pt x="641407" y="672735"/>
                    <a:pt x="653498" y="674384"/>
                  </a:cubicBezTo>
                  <a:cubicBezTo>
                    <a:pt x="665590" y="676033"/>
                    <a:pt x="671086" y="672186"/>
                    <a:pt x="671086" y="658445"/>
                  </a:cubicBezTo>
                  <a:cubicBezTo>
                    <a:pt x="671086" y="639208"/>
                    <a:pt x="680430" y="623819"/>
                    <a:pt x="695819" y="611727"/>
                  </a:cubicBezTo>
                  <a:cubicBezTo>
                    <a:pt x="702414" y="606231"/>
                    <a:pt x="710109" y="602933"/>
                    <a:pt x="715056" y="594140"/>
                  </a:cubicBezTo>
                  <a:cubicBezTo>
                    <a:pt x="720002" y="585346"/>
                    <a:pt x="748582" y="588643"/>
                    <a:pt x="753529" y="597987"/>
                  </a:cubicBezTo>
                  <a:cubicBezTo>
                    <a:pt x="755728" y="601834"/>
                    <a:pt x="758476" y="604033"/>
                    <a:pt x="762323" y="606231"/>
                  </a:cubicBezTo>
                  <a:cubicBezTo>
                    <a:pt x="785407" y="619422"/>
                    <a:pt x="795850" y="639758"/>
                    <a:pt x="795850" y="665590"/>
                  </a:cubicBezTo>
                  <a:cubicBezTo>
                    <a:pt x="795850" y="698567"/>
                    <a:pt x="795850" y="732094"/>
                    <a:pt x="795850" y="765071"/>
                  </a:cubicBezTo>
                  <a:lnTo>
                    <a:pt x="862903" y="761773"/>
                  </a:lnTo>
                  <a:lnTo>
                    <a:pt x="898079" y="155543"/>
                  </a:lnTo>
                  <a:lnTo>
                    <a:pt x="979973" y="155543"/>
                  </a:lnTo>
                  <a:lnTo>
                    <a:pt x="1016797" y="759026"/>
                  </a:lnTo>
                  <a:lnTo>
                    <a:pt x="1063515" y="75737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210137D-CECF-4586-A540-48B586612C68}"/>
                </a:ext>
              </a:extLst>
            </p:cNvPr>
            <p:cNvSpPr/>
            <p:nvPr/>
          </p:nvSpPr>
          <p:spPr>
            <a:xfrm>
              <a:off x="4622687" y="4855631"/>
              <a:ext cx="345495" cy="888416"/>
            </a:xfrm>
            <a:custGeom>
              <a:avLst/>
              <a:gdLst>
                <a:gd name="connsiteX0" fmla="*/ 0 w 466725"/>
                <a:gd name="connsiteY0" fmla="*/ 1203008 h 1200150"/>
                <a:gd name="connsiteX1" fmla="*/ 468630 w 466725"/>
                <a:gd name="connsiteY1" fmla="*/ 1203008 h 1200150"/>
                <a:gd name="connsiteX2" fmla="*/ 464820 w 466725"/>
                <a:gd name="connsiteY2" fmla="*/ 1182053 h 1200150"/>
                <a:gd name="connsiteX3" fmla="*/ 464820 w 466725"/>
                <a:gd name="connsiteY3" fmla="*/ 32385 h 1200150"/>
                <a:gd name="connsiteX4" fmla="*/ 464820 w 466725"/>
                <a:gd name="connsiteY4" fmla="*/ 0 h 1200150"/>
                <a:gd name="connsiteX5" fmla="*/ 0 w 466725"/>
                <a:gd name="connsiteY5" fmla="*/ 0 h 1200150"/>
                <a:gd name="connsiteX6" fmla="*/ 0 w 466725"/>
                <a:gd name="connsiteY6" fmla="*/ 29528 h 1200150"/>
                <a:gd name="connsiteX7" fmla="*/ 0 w 466725"/>
                <a:gd name="connsiteY7" fmla="*/ 1183958 h 1200150"/>
                <a:gd name="connsiteX8" fmla="*/ 0 w 466725"/>
                <a:gd name="connsiteY8" fmla="*/ 1203008 h 1200150"/>
                <a:gd name="connsiteX9" fmla="*/ 110490 w 466725"/>
                <a:gd name="connsiteY9" fmla="*/ 892493 h 1200150"/>
                <a:gd name="connsiteX10" fmla="*/ 41910 w 466725"/>
                <a:gd name="connsiteY10" fmla="*/ 892493 h 1200150"/>
                <a:gd name="connsiteX11" fmla="*/ 41910 w 466725"/>
                <a:gd name="connsiteY11" fmla="*/ 825818 h 1200150"/>
                <a:gd name="connsiteX12" fmla="*/ 110490 w 466725"/>
                <a:gd name="connsiteY12" fmla="*/ 825818 h 1200150"/>
                <a:gd name="connsiteX13" fmla="*/ 110490 w 466725"/>
                <a:gd name="connsiteY13" fmla="*/ 892493 h 1200150"/>
                <a:gd name="connsiteX14" fmla="*/ 204788 w 466725"/>
                <a:gd name="connsiteY14" fmla="*/ 892493 h 1200150"/>
                <a:gd name="connsiteX15" fmla="*/ 146685 w 466725"/>
                <a:gd name="connsiteY15" fmla="*/ 892493 h 1200150"/>
                <a:gd name="connsiteX16" fmla="*/ 146685 w 466725"/>
                <a:gd name="connsiteY16" fmla="*/ 824865 h 1200150"/>
                <a:gd name="connsiteX17" fmla="*/ 204788 w 466725"/>
                <a:gd name="connsiteY17" fmla="*/ 824865 h 1200150"/>
                <a:gd name="connsiteX18" fmla="*/ 204788 w 466725"/>
                <a:gd name="connsiteY18" fmla="*/ 892493 h 1200150"/>
                <a:gd name="connsiteX19" fmla="*/ 206692 w 466725"/>
                <a:gd name="connsiteY19" fmla="*/ 673418 h 1200150"/>
                <a:gd name="connsiteX20" fmla="*/ 206692 w 466725"/>
                <a:gd name="connsiteY20" fmla="*/ 701040 h 1200150"/>
                <a:gd name="connsiteX21" fmla="*/ 195263 w 466725"/>
                <a:gd name="connsiteY21" fmla="*/ 702945 h 1200150"/>
                <a:gd name="connsiteX22" fmla="*/ 144780 w 466725"/>
                <a:gd name="connsiteY22" fmla="*/ 652463 h 1200150"/>
                <a:gd name="connsiteX23" fmla="*/ 164782 w 466725"/>
                <a:gd name="connsiteY23" fmla="*/ 632460 h 1200150"/>
                <a:gd name="connsiteX24" fmla="*/ 206692 w 466725"/>
                <a:gd name="connsiteY24" fmla="*/ 673418 h 1200150"/>
                <a:gd name="connsiteX25" fmla="*/ 309563 w 466725"/>
                <a:gd name="connsiteY25" fmla="*/ 892493 h 1200150"/>
                <a:gd name="connsiteX26" fmla="*/ 252413 w 466725"/>
                <a:gd name="connsiteY26" fmla="*/ 892493 h 1200150"/>
                <a:gd name="connsiteX27" fmla="*/ 252413 w 466725"/>
                <a:gd name="connsiteY27" fmla="*/ 824865 h 1200150"/>
                <a:gd name="connsiteX28" fmla="*/ 309563 w 466725"/>
                <a:gd name="connsiteY28" fmla="*/ 824865 h 1200150"/>
                <a:gd name="connsiteX29" fmla="*/ 309563 w 466725"/>
                <a:gd name="connsiteY29" fmla="*/ 892493 h 1200150"/>
                <a:gd name="connsiteX30" fmla="*/ 311467 w 466725"/>
                <a:gd name="connsiteY30" fmla="*/ 701993 h 1200150"/>
                <a:gd name="connsiteX31" fmla="*/ 250507 w 466725"/>
                <a:gd name="connsiteY31" fmla="*/ 701993 h 1200150"/>
                <a:gd name="connsiteX32" fmla="*/ 251460 w 466725"/>
                <a:gd name="connsiteY32" fmla="*/ 644843 h 1200150"/>
                <a:gd name="connsiteX33" fmla="*/ 264795 w 466725"/>
                <a:gd name="connsiteY33" fmla="*/ 633413 h 1200150"/>
                <a:gd name="connsiteX34" fmla="*/ 311467 w 466725"/>
                <a:gd name="connsiteY34" fmla="*/ 672465 h 1200150"/>
                <a:gd name="connsiteX35" fmla="*/ 311467 w 466725"/>
                <a:gd name="connsiteY35" fmla="*/ 701993 h 1200150"/>
                <a:gd name="connsiteX36" fmla="*/ 404813 w 466725"/>
                <a:gd name="connsiteY36" fmla="*/ 892493 h 1200150"/>
                <a:gd name="connsiteX37" fmla="*/ 347663 w 466725"/>
                <a:gd name="connsiteY37" fmla="*/ 892493 h 1200150"/>
                <a:gd name="connsiteX38" fmla="*/ 347663 w 466725"/>
                <a:gd name="connsiteY38" fmla="*/ 824865 h 1200150"/>
                <a:gd name="connsiteX39" fmla="*/ 404813 w 466725"/>
                <a:gd name="connsiteY39" fmla="*/ 824865 h 1200150"/>
                <a:gd name="connsiteX40" fmla="*/ 404813 w 466725"/>
                <a:gd name="connsiteY40" fmla="*/ 892493 h 1200150"/>
                <a:gd name="connsiteX41" fmla="*/ 404813 w 466725"/>
                <a:gd name="connsiteY41" fmla="*/ 797243 h 1200150"/>
                <a:gd name="connsiteX42" fmla="*/ 346710 w 466725"/>
                <a:gd name="connsiteY42" fmla="*/ 797243 h 1200150"/>
                <a:gd name="connsiteX43" fmla="*/ 345757 w 466725"/>
                <a:gd name="connsiteY43" fmla="*/ 779145 h 1200150"/>
                <a:gd name="connsiteX44" fmla="*/ 404813 w 466725"/>
                <a:gd name="connsiteY44" fmla="*/ 731520 h 1200150"/>
                <a:gd name="connsiteX45" fmla="*/ 404813 w 466725"/>
                <a:gd name="connsiteY45" fmla="*/ 797243 h 1200150"/>
                <a:gd name="connsiteX46" fmla="*/ 405765 w 466725"/>
                <a:gd name="connsiteY46" fmla="*/ 701993 h 1200150"/>
                <a:gd name="connsiteX47" fmla="*/ 345757 w 466725"/>
                <a:gd name="connsiteY47" fmla="*/ 701993 h 1200150"/>
                <a:gd name="connsiteX48" fmla="*/ 345757 w 466725"/>
                <a:gd name="connsiteY48" fmla="*/ 643890 h 1200150"/>
                <a:gd name="connsiteX49" fmla="*/ 355282 w 466725"/>
                <a:gd name="connsiteY49" fmla="*/ 634365 h 1200150"/>
                <a:gd name="connsiteX50" fmla="*/ 404813 w 466725"/>
                <a:gd name="connsiteY50" fmla="*/ 634365 h 1200150"/>
                <a:gd name="connsiteX51" fmla="*/ 405765 w 466725"/>
                <a:gd name="connsiteY51" fmla="*/ 701993 h 1200150"/>
                <a:gd name="connsiteX52" fmla="*/ 405765 w 466725"/>
                <a:gd name="connsiteY52" fmla="*/ 444818 h 1200150"/>
                <a:gd name="connsiteX53" fmla="*/ 405765 w 466725"/>
                <a:gd name="connsiteY53" fmla="*/ 513398 h 1200150"/>
                <a:gd name="connsiteX54" fmla="*/ 358140 w 466725"/>
                <a:gd name="connsiteY54" fmla="*/ 512445 h 1200150"/>
                <a:gd name="connsiteX55" fmla="*/ 345757 w 466725"/>
                <a:gd name="connsiteY55" fmla="*/ 500063 h 1200150"/>
                <a:gd name="connsiteX56" fmla="*/ 344805 w 466725"/>
                <a:gd name="connsiteY56" fmla="*/ 443865 h 1200150"/>
                <a:gd name="connsiteX57" fmla="*/ 405765 w 466725"/>
                <a:gd name="connsiteY57" fmla="*/ 444818 h 1200150"/>
                <a:gd name="connsiteX58" fmla="*/ 404813 w 466725"/>
                <a:gd name="connsiteY58" fmla="*/ 321945 h 1200150"/>
                <a:gd name="connsiteX59" fmla="*/ 346710 w 466725"/>
                <a:gd name="connsiteY59" fmla="*/ 321945 h 1200150"/>
                <a:gd name="connsiteX60" fmla="*/ 346710 w 466725"/>
                <a:gd name="connsiteY60" fmla="*/ 254318 h 1200150"/>
                <a:gd name="connsiteX61" fmla="*/ 404813 w 466725"/>
                <a:gd name="connsiteY61" fmla="*/ 254318 h 1200150"/>
                <a:gd name="connsiteX62" fmla="*/ 404813 w 466725"/>
                <a:gd name="connsiteY62" fmla="*/ 321945 h 1200150"/>
                <a:gd name="connsiteX63" fmla="*/ 404813 w 466725"/>
                <a:gd name="connsiteY63" fmla="*/ 159068 h 1200150"/>
                <a:gd name="connsiteX64" fmla="*/ 404813 w 466725"/>
                <a:gd name="connsiteY64" fmla="*/ 224790 h 1200150"/>
                <a:gd name="connsiteX65" fmla="*/ 346710 w 466725"/>
                <a:gd name="connsiteY65" fmla="*/ 224790 h 1200150"/>
                <a:gd name="connsiteX66" fmla="*/ 345757 w 466725"/>
                <a:gd name="connsiteY66" fmla="*/ 207645 h 1200150"/>
                <a:gd name="connsiteX67" fmla="*/ 404813 w 466725"/>
                <a:gd name="connsiteY67" fmla="*/ 159068 h 1200150"/>
                <a:gd name="connsiteX68" fmla="*/ 346710 w 466725"/>
                <a:gd name="connsiteY68" fmla="*/ 349568 h 1200150"/>
                <a:gd name="connsiteX69" fmla="*/ 403860 w 466725"/>
                <a:gd name="connsiteY69" fmla="*/ 349568 h 1200150"/>
                <a:gd name="connsiteX70" fmla="*/ 403860 w 466725"/>
                <a:gd name="connsiteY70" fmla="*/ 415290 h 1200150"/>
                <a:gd name="connsiteX71" fmla="*/ 399097 w 466725"/>
                <a:gd name="connsiteY71" fmla="*/ 417195 h 1200150"/>
                <a:gd name="connsiteX72" fmla="*/ 346710 w 466725"/>
                <a:gd name="connsiteY72" fmla="*/ 349568 h 1200150"/>
                <a:gd name="connsiteX73" fmla="*/ 348615 w 466725"/>
                <a:gd name="connsiteY73" fmla="*/ 544830 h 1200150"/>
                <a:gd name="connsiteX74" fmla="*/ 405765 w 466725"/>
                <a:gd name="connsiteY74" fmla="*/ 534353 h 1200150"/>
                <a:gd name="connsiteX75" fmla="*/ 405765 w 466725"/>
                <a:gd name="connsiteY75" fmla="*/ 593408 h 1200150"/>
                <a:gd name="connsiteX76" fmla="*/ 403860 w 466725"/>
                <a:gd name="connsiteY76" fmla="*/ 611505 h 1200150"/>
                <a:gd name="connsiteX77" fmla="*/ 348615 w 466725"/>
                <a:gd name="connsiteY77" fmla="*/ 602933 h 1200150"/>
                <a:gd name="connsiteX78" fmla="*/ 348615 w 466725"/>
                <a:gd name="connsiteY78" fmla="*/ 544830 h 1200150"/>
                <a:gd name="connsiteX79" fmla="*/ 306705 w 466725"/>
                <a:gd name="connsiteY79" fmla="*/ 605790 h 1200150"/>
                <a:gd name="connsiteX80" fmla="*/ 258127 w 466725"/>
                <a:gd name="connsiteY80" fmla="*/ 607695 h 1200150"/>
                <a:gd name="connsiteX81" fmla="*/ 251460 w 466725"/>
                <a:gd name="connsiteY81" fmla="*/ 595313 h 1200150"/>
                <a:gd name="connsiteX82" fmla="*/ 251460 w 466725"/>
                <a:gd name="connsiteY82" fmla="*/ 570548 h 1200150"/>
                <a:gd name="connsiteX83" fmla="*/ 284797 w 466725"/>
                <a:gd name="connsiteY83" fmla="*/ 537210 h 1200150"/>
                <a:gd name="connsiteX84" fmla="*/ 314325 w 466725"/>
                <a:gd name="connsiteY84" fmla="*/ 575310 h 1200150"/>
                <a:gd name="connsiteX85" fmla="*/ 306705 w 466725"/>
                <a:gd name="connsiteY85" fmla="*/ 605790 h 1200150"/>
                <a:gd name="connsiteX86" fmla="*/ 252413 w 466725"/>
                <a:gd name="connsiteY86" fmla="*/ 254318 h 1200150"/>
                <a:gd name="connsiteX87" fmla="*/ 309563 w 466725"/>
                <a:gd name="connsiteY87" fmla="*/ 254318 h 1200150"/>
                <a:gd name="connsiteX88" fmla="*/ 309563 w 466725"/>
                <a:gd name="connsiteY88" fmla="*/ 321945 h 1200150"/>
                <a:gd name="connsiteX89" fmla="*/ 252413 w 466725"/>
                <a:gd name="connsiteY89" fmla="*/ 321945 h 1200150"/>
                <a:gd name="connsiteX90" fmla="*/ 252413 w 466725"/>
                <a:gd name="connsiteY90" fmla="*/ 254318 h 1200150"/>
                <a:gd name="connsiteX91" fmla="*/ 253365 w 466725"/>
                <a:gd name="connsiteY91" fmla="*/ 349568 h 1200150"/>
                <a:gd name="connsiteX92" fmla="*/ 309563 w 466725"/>
                <a:gd name="connsiteY92" fmla="*/ 349568 h 1200150"/>
                <a:gd name="connsiteX93" fmla="*/ 309563 w 466725"/>
                <a:gd name="connsiteY93" fmla="*/ 414338 h 1200150"/>
                <a:gd name="connsiteX94" fmla="*/ 304800 w 466725"/>
                <a:gd name="connsiteY94" fmla="*/ 417195 h 1200150"/>
                <a:gd name="connsiteX95" fmla="*/ 253365 w 466725"/>
                <a:gd name="connsiteY95" fmla="*/ 349568 h 1200150"/>
                <a:gd name="connsiteX96" fmla="*/ 254317 w 466725"/>
                <a:gd name="connsiteY96" fmla="*/ 736283 h 1200150"/>
                <a:gd name="connsiteX97" fmla="*/ 310515 w 466725"/>
                <a:gd name="connsiteY97" fmla="*/ 725805 h 1200150"/>
                <a:gd name="connsiteX98" fmla="*/ 310515 w 466725"/>
                <a:gd name="connsiteY98" fmla="*/ 799147 h 1200150"/>
                <a:gd name="connsiteX99" fmla="*/ 255270 w 466725"/>
                <a:gd name="connsiteY99" fmla="*/ 793433 h 1200150"/>
                <a:gd name="connsiteX100" fmla="*/ 254317 w 466725"/>
                <a:gd name="connsiteY100" fmla="*/ 736283 h 1200150"/>
                <a:gd name="connsiteX101" fmla="*/ 201930 w 466725"/>
                <a:gd name="connsiteY101" fmla="*/ 605790 h 1200150"/>
                <a:gd name="connsiteX102" fmla="*/ 153352 w 466725"/>
                <a:gd name="connsiteY102" fmla="*/ 607695 h 1200150"/>
                <a:gd name="connsiteX103" fmla="*/ 146685 w 466725"/>
                <a:gd name="connsiteY103" fmla="*/ 595313 h 1200150"/>
                <a:gd name="connsiteX104" fmla="*/ 145732 w 466725"/>
                <a:gd name="connsiteY104" fmla="*/ 559118 h 1200150"/>
                <a:gd name="connsiteX105" fmla="*/ 169545 w 466725"/>
                <a:gd name="connsiteY105" fmla="*/ 536258 h 1200150"/>
                <a:gd name="connsiteX106" fmla="*/ 208597 w 466725"/>
                <a:gd name="connsiteY106" fmla="*/ 574358 h 1200150"/>
                <a:gd name="connsiteX107" fmla="*/ 201930 w 466725"/>
                <a:gd name="connsiteY107" fmla="*/ 605790 h 1200150"/>
                <a:gd name="connsiteX108" fmla="*/ 145732 w 466725"/>
                <a:gd name="connsiteY108" fmla="*/ 167640 h 1200150"/>
                <a:gd name="connsiteX109" fmla="*/ 157163 w 466725"/>
                <a:gd name="connsiteY109" fmla="*/ 158115 h 1200150"/>
                <a:gd name="connsiteX110" fmla="*/ 204788 w 466725"/>
                <a:gd name="connsiteY110" fmla="*/ 158115 h 1200150"/>
                <a:gd name="connsiteX111" fmla="*/ 204788 w 466725"/>
                <a:gd name="connsiteY111" fmla="*/ 226695 h 1200150"/>
                <a:gd name="connsiteX112" fmla="*/ 144780 w 466725"/>
                <a:gd name="connsiteY112" fmla="*/ 226695 h 1200150"/>
                <a:gd name="connsiteX113" fmla="*/ 145732 w 466725"/>
                <a:gd name="connsiteY113" fmla="*/ 167640 h 1200150"/>
                <a:gd name="connsiteX114" fmla="*/ 204788 w 466725"/>
                <a:gd name="connsiteY114" fmla="*/ 254318 h 1200150"/>
                <a:gd name="connsiteX115" fmla="*/ 204788 w 466725"/>
                <a:gd name="connsiteY115" fmla="*/ 320993 h 1200150"/>
                <a:gd name="connsiteX116" fmla="*/ 146685 w 466725"/>
                <a:gd name="connsiteY116" fmla="*/ 320993 h 1200150"/>
                <a:gd name="connsiteX117" fmla="*/ 146685 w 466725"/>
                <a:gd name="connsiteY117" fmla="*/ 254318 h 1200150"/>
                <a:gd name="connsiteX118" fmla="*/ 204788 w 466725"/>
                <a:gd name="connsiteY118" fmla="*/ 254318 h 1200150"/>
                <a:gd name="connsiteX119" fmla="*/ 144780 w 466725"/>
                <a:gd name="connsiteY119" fmla="*/ 349568 h 1200150"/>
                <a:gd name="connsiteX120" fmla="*/ 205740 w 466725"/>
                <a:gd name="connsiteY120" fmla="*/ 349568 h 1200150"/>
                <a:gd name="connsiteX121" fmla="*/ 204788 w 466725"/>
                <a:gd name="connsiteY121" fmla="*/ 407670 h 1200150"/>
                <a:gd name="connsiteX122" fmla="*/ 194310 w 466725"/>
                <a:gd name="connsiteY122" fmla="*/ 418148 h 1200150"/>
                <a:gd name="connsiteX123" fmla="*/ 144780 w 466725"/>
                <a:gd name="connsiteY123" fmla="*/ 377190 h 1200150"/>
                <a:gd name="connsiteX124" fmla="*/ 144780 w 466725"/>
                <a:gd name="connsiteY124" fmla="*/ 349568 h 1200150"/>
                <a:gd name="connsiteX125" fmla="*/ 148590 w 466725"/>
                <a:gd name="connsiteY125" fmla="*/ 451485 h 1200150"/>
                <a:gd name="connsiteX126" fmla="*/ 204788 w 466725"/>
                <a:gd name="connsiteY126" fmla="*/ 441008 h 1200150"/>
                <a:gd name="connsiteX127" fmla="*/ 204788 w 466725"/>
                <a:gd name="connsiteY127" fmla="*/ 515303 h 1200150"/>
                <a:gd name="connsiteX128" fmla="*/ 148590 w 466725"/>
                <a:gd name="connsiteY128" fmla="*/ 506730 h 1200150"/>
                <a:gd name="connsiteX129" fmla="*/ 148590 w 466725"/>
                <a:gd name="connsiteY129" fmla="*/ 451485 h 1200150"/>
                <a:gd name="connsiteX130" fmla="*/ 112395 w 466725"/>
                <a:gd name="connsiteY130" fmla="*/ 782003 h 1200150"/>
                <a:gd name="connsiteX131" fmla="*/ 110490 w 466725"/>
                <a:gd name="connsiteY131" fmla="*/ 797243 h 1200150"/>
                <a:gd name="connsiteX132" fmla="*/ 89535 w 466725"/>
                <a:gd name="connsiteY132" fmla="*/ 798195 h 1200150"/>
                <a:gd name="connsiteX133" fmla="*/ 39052 w 466725"/>
                <a:gd name="connsiteY133" fmla="*/ 745808 h 1200150"/>
                <a:gd name="connsiteX134" fmla="*/ 56197 w 466725"/>
                <a:gd name="connsiteY134" fmla="*/ 727710 h 1200150"/>
                <a:gd name="connsiteX135" fmla="*/ 112395 w 466725"/>
                <a:gd name="connsiteY135" fmla="*/ 782003 h 1200150"/>
                <a:gd name="connsiteX136" fmla="*/ 74295 w 466725"/>
                <a:gd name="connsiteY136" fmla="*/ 609600 h 1200150"/>
                <a:gd name="connsiteX137" fmla="*/ 40005 w 466725"/>
                <a:gd name="connsiteY137" fmla="*/ 572453 h 1200150"/>
                <a:gd name="connsiteX138" fmla="*/ 78105 w 466725"/>
                <a:gd name="connsiteY138" fmla="*/ 537210 h 1200150"/>
                <a:gd name="connsiteX139" fmla="*/ 112395 w 466725"/>
                <a:gd name="connsiteY139" fmla="*/ 574358 h 1200150"/>
                <a:gd name="connsiteX140" fmla="*/ 74295 w 466725"/>
                <a:gd name="connsiteY140" fmla="*/ 609600 h 1200150"/>
                <a:gd name="connsiteX141" fmla="*/ 112395 w 466725"/>
                <a:gd name="connsiteY141" fmla="*/ 480060 h 1200150"/>
                <a:gd name="connsiteX142" fmla="*/ 75247 w 466725"/>
                <a:gd name="connsiteY142" fmla="*/ 513398 h 1200150"/>
                <a:gd name="connsiteX143" fmla="*/ 40005 w 466725"/>
                <a:gd name="connsiteY143" fmla="*/ 477203 h 1200150"/>
                <a:gd name="connsiteX144" fmla="*/ 76200 w 466725"/>
                <a:gd name="connsiteY144" fmla="*/ 442913 h 1200150"/>
                <a:gd name="connsiteX145" fmla="*/ 112395 w 466725"/>
                <a:gd name="connsiteY145" fmla="*/ 480060 h 1200150"/>
                <a:gd name="connsiteX146" fmla="*/ 41910 w 466725"/>
                <a:gd name="connsiteY146" fmla="*/ 320993 h 1200150"/>
                <a:gd name="connsiteX147" fmla="*/ 41910 w 466725"/>
                <a:gd name="connsiteY147" fmla="*/ 252413 h 1200150"/>
                <a:gd name="connsiteX148" fmla="*/ 109538 w 466725"/>
                <a:gd name="connsiteY148" fmla="*/ 252413 h 1200150"/>
                <a:gd name="connsiteX149" fmla="*/ 109538 w 466725"/>
                <a:gd name="connsiteY149" fmla="*/ 320993 h 1200150"/>
                <a:gd name="connsiteX150" fmla="*/ 41910 w 466725"/>
                <a:gd name="connsiteY150" fmla="*/ 320993 h 1200150"/>
                <a:gd name="connsiteX151" fmla="*/ 40957 w 466725"/>
                <a:gd name="connsiteY151" fmla="*/ 169545 h 1200150"/>
                <a:gd name="connsiteX152" fmla="*/ 91440 w 466725"/>
                <a:gd name="connsiteY152" fmla="*/ 158115 h 1200150"/>
                <a:gd name="connsiteX153" fmla="*/ 111442 w 466725"/>
                <a:gd name="connsiteY153" fmla="*/ 171450 h 1200150"/>
                <a:gd name="connsiteX154" fmla="*/ 111442 w 466725"/>
                <a:gd name="connsiteY154" fmla="*/ 226695 h 1200150"/>
                <a:gd name="connsiteX155" fmla="*/ 87630 w 466725"/>
                <a:gd name="connsiteY155" fmla="*/ 227648 h 1200150"/>
                <a:gd name="connsiteX156" fmla="*/ 39052 w 466725"/>
                <a:gd name="connsiteY156" fmla="*/ 227648 h 1200150"/>
                <a:gd name="connsiteX157" fmla="*/ 40957 w 466725"/>
                <a:gd name="connsiteY157" fmla="*/ 169545 h 120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466725" h="1200150">
                  <a:moveTo>
                    <a:pt x="0" y="1203008"/>
                  </a:moveTo>
                  <a:lnTo>
                    <a:pt x="468630" y="1203008"/>
                  </a:lnTo>
                  <a:cubicBezTo>
                    <a:pt x="466725" y="1197293"/>
                    <a:pt x="464820" y="1189673"/>
                    <a:pt x="464820" y="1182053"/>
                  </a:cubicBezTo>
                  <a:cubicBezTo>
                    <a:pt x="464820" y="799147"/>
                    <a:pt x="464820" y="415290"/>
                    <a:pt x="464820" y="32385"/>
                  </a:cubicBezTo>
                  <a:cubicBezTo>
                    <a:pt x="464820" y="21908"/>
                    <a:pt x="464820" y="11430"/>
                    <a:pt x="464820" y="0"/>
                  </a:cubicBezTo>
                  <a:cubicBezTo>
                    <a:pt x="308610" y="0"/>
                    <a:pt x="156210" y="0"/>
                    <a:pt x="0" y="0"/>
                  </a:cubicBezTo>
                  <a:cubicBezTo>
                    <a:pt x="0" y="10478"/>
                    <a:pt x="0" y="20003"/>
                    <a:pt x="0" y="29528"/>
                  </a:cubicBezTo>
                  <a:cubicBezTo>
                    <a:pt x="0" y="414338"/>
                    <a:pt x="0" y="799147"/>
                    <a:pt x="0" y="1183958"/>
                  </a:cubicBezTo>
                  <a:cubicBezTo>
                    <a:pt x="952" y="1189673"/>
                    <a:pt x="1905" y="1196340"/>
                    <a:pt x="0" y="1203008"/>
                  </a:cubicBezTo>
                  <a:close/>
                  <a:moveTo>
                    <a:pt x="110490" y="892493"/>
                  </a:moveTo>
                  <a:cubicBezTo>
                    <a:pt x="87630" y="892493"/>
                    <a:pt x="65722" y="892493"/>
                    <a:pt x="41910" y="892493"/>
                  </a:cubicBezTo>
                  <a:cubicBezTo>
                    <a:pt x="41910" y="870585"/>
                    <a:pt x="41910" y="848678"/>
                    <a:pt x="41910" y="825818"/>
                  </a:cubicBezTo>
                  <a:cubicBezTo>
                    <a:pt x="64770" y="825818"/>
                    <a:pt x="86677" y="825818"/>
                    <a:pt x="110490" y="825818"/>
                  </a:cubicBezTo>
                  <a:cubicBezTo>
                    <a:pt x="110490" y="847725"/>
                    <a:pt x="110490" y="869633"/>
                    <a:pt x="110490" y="892493"/>
                  </a:cubicBezTo>
                  <a:close/>
                  <a:moveTo>
                    <a:pt x="204788" y="892493"/>
                  </a:moveTo>
                  <a:cubicBezTo>
                    <a:pt x="184785" y="892493"/>
                    <a:pt x="166688" y="892493"/>
                    <a:pt x="146685" y="892493"/>
                  </a:cubicBezTo>
                  <a:cubicBezTo>
                    <a:pt x="146685" y="870585"/>
                    <a:pt x="146685" y="848678"/>
                    <a:pt x="146685" y="824865"/>
                  </a:cubicBezTo>
                  <a:cubicBezTo>
                    <a:pt x="165735" y="824865"/>
                    <a:pt x="184785" y="824865"/>
                    <a:pt x="204788" y="824865"/>
                  </a:cubicBezTo>
                  <a:cubicBezTo>
                    <a:pt x="204788" y="848678"/>
                    <a:pt x="204788" y="869633"/>
                    <a:pt x="204788" y="892493"/>
                  </a:cubicBezTo>
                  <a:close/>
                  <a:moveTo>
                    <a:pt x="206692" y="673418"/>
                  </a:moveTo>
                  <a:cubicBezTo>
                    <a:pt x="206692" y="681990"/>
                    <a:pt x="206692" y="691515"/>
                    <a:pt x="206692" y="701040"/>
                  </a:cubicBezTo>
                  <a:cubicBezTo>
                    <a:pt x="200025" y="701993"/>
                    <a:pt x="198120" y="702945"/>
                    <a:pt x="195263" y="702945"/>
                  </a:cubicBezTo>
                  <a:cubicBezTo>
                    <a:pt x="136207" y="701993"/>
                    <a:pt x="146685" y="712470"/>
                    <a:pt x="144780" y="652463"/>
                  </a:cubicBezTo>
                  <a:cubicBezTo>
                    <a:pt x="144780" y="638175"/>
                    <a:pt x="149542" y="632460"/>
                    <a:pt x="164782" y="632460"/>
                  </a:cubicBezTo>
                  <a:cubicBezTo>
                    <a:pt x="215265" y="633413"/>
                    <a:pt x="204788" y="629603"/>
                    <a:pt x="206692" y="673418"/>
                  </a:cubicBezTo>
                  <a:close/>
                  <a:moveTo>
                    <a:pt x="309563" y="892493"/>
                  </a:moveTo>
                  <a:cubicBezTo>
                    <a:pt x="291465" y="892493"/>
                    <a:pt x="272415" y="892493"/>
                    <a:pt x="252413" y="892493"/>
                  </a:cubicBezTo>
                  <a:cubicBezTo>
                    <a:pt x="252413" y="870585"/>
                    <a:pt x="252413" y="848678"/>
                    <a:pt x="252413" y="824865"/>
                  </a:cubicBezTo>
                  <a:cubicBezTo>
                    <a:pt x="272415" y="824865"/>
                    <a:pt x="290513" y="824865"/>
                    <a:pt x="309563" y="824865"/>
                  </a:cubicBezTo>
                  <a:cubicBezTo>
                    <a:pt x="309563" y="847725"/>
                    <a:pt x="309563" y="869633"/>
                    <a:pt x="309563" y="892493"/>
                  </a:cubicBezTo>
                  <a:close/>
                  <a:moveTo>
                    <a:pt x="311467" y="701993"/>
                  </a:moveTo>
                  <a:cubicBezTo>
                    <a:pt x="289560" y="701993"/>
                    <a:pt x="271463" y="701993"/>
                    <a:pt x="250507" y="701993"/>
                  </a:cubicBezTo>
                  <a:cubicBezTo>
                    <a:pt x="250507" y="681990"/>
                    <a:pt x="249555" y="662940"/>
                    <a:pt x="251460" y="644843"/>
                  </a:cubicBezTo>
                  <a:cubicBezTo>
                    <a:pt x="251460" y="641033"/>
                    <a:pt x="259080" y="634365"/>
                    <a:pt x="264795" y="633413"/>
                  </a:cubicBezTo>
                  <a:cubicBezTo>
                    <a:pt x="307657" y="626745"/>
                    <a:pt x="312420" y="630555"/>
                    <a:pt x="311467" y="672465"/>
                  </a:cubicBezTo>
                  <a:cubicBezTo>
                    <a:pt x="311467" y="681990"/>
                    <a:pt x="311467" y="690563"/>
                    <a:pt x="311467" y="701993"/>
                  </a:cubicBezTo>
                  <a:close/>
                  <a:moveTo>
                    <a:pt x="404813" y="892493"/>
                  </a:moveTo>
                  <a:cubicBezTo>
                    <a:pt x="385763" y="892493"/>
                    <a:pt x="367665" y="892493"/>
                    <a:pt x="347663" y="892493"/>
                  </a:cubicBezTo>
                  <a:cubicBezTo>
                    <a:pt x="347663" y="870585"/>
                    <a:pt x="347663" y="848678"/>
                    <a:pt x="347663" y="824865"/>
                  </a:cubicBezTo>
                  <a:cubicBezTo>
                    <a:pt x="366713" y="824865"/>
                    <a:pt x="384810" y="824865"/>
                    <a:pt x="404813" y="824865"/>
                  </a:cubicBezTo>
                  <a:cubicBezTo>
                    <a:pt x="404813" y="846772"/>
                    <a:pt x="404813" y="869633"/>
                    <a:pt x="404813" y="892493"/>
                  </a:cubicBezTo>
                  <a:close/>
                  <a:moveTo>
                    <a:pt x="404813" y="797243"/>
                  </a:moveTo>
                  <a:cubicBezTo>
                    <a:pt x="385763" y="797243"/>
                    <a:pt x="367665" y="797243"/>
                    <a:pt x="346710" y="797243"/>
                  </a:cubicBezTo>
                  <a:cubicBezTo>
                    <a:pt x="345757" y="789622"/>
                    <a:pt x="345757" y="784860"/>
                    <a:pt x="345757" y="779145"/>
                  </a:cubicBezTo>
                  <a:cubicBezTo>
                    <a:pt x="344805" y="722947"/>
                    <a:pt x="346710" y="721043"/>
                    <a:pt x="404813" y="731520"/>
                  </a:cubicBezTo>
                  <a:cubicBezTo>
                    <a:pt x="404813" y="752475"/>
                    <a:pt x="404813" y="773430"/>
                    <a:pt x="404813" y="797243"/>
                  </a:cubicBezTo>
                  <a:close/>
                  <a:moveTo>
                    <a:pt x="405765" y="701993"/>
                  </a:moveTo>
                  <a:cubicBezTo>
                    <a:pt x="386715" y="701993"/>
                    <a:pt x="367665" y="701993"/>
                    <a:pt x="345757" y="701993"/>
                  </a:cubicBezTo>
                  <a:cubicBezTo>
                    <a:pt x="345757" y="681990"/>
                    <a:pt x="344805" y="662940"/>
                    <a:pt x="345757" y="643890"/>
                  </a:cubicBezTo>
                  <a:cubicBezTo>
                    <a:pt x="345757" y="640080"/>
                    <a:pt x="351472" y="634365"/>
                    <a:pt x="355282" y="634365"/>
                  </a:cubicBezTo>
                  <a:cubicBezTo>
                    <a:pt x="371475" y="633413"/>
                    <a:pt x="387667" y="634365"/>
                    <a:pt x="404813" y="634365"/>
                  </a:cubicBezTo>
                  <a:cubicBezTo>
                    <a:pt x="405765" y="659130"/>
                    <a:pt x="405765" y="680085"/>
                    <a:pt x="405765" y="701993"/>
                  </a:cubicBezTo>
                  <a:close/>
                  <a:moveTo>
                    <a:pt x="405765" y="444818"/>
                  </a:moveTo>
                  <a:cubicBezTo>
                    <a:pt x="405765" y="467678"/>
                    <a:pt x="405765" y="488633"/>
                    <a:pt x="405765" y="513398"/>
                  </a:cubicBezTo>
                  <a:cubicBezTo>
                    <a:pt x="389572" y="513398"/>
                    <a:pt x="373380" y="514350"/>
                    <a:pt x="358140" y="512445"/>
                  </a:cubicBezTo>
                  <a:cubicBezTo>
                    <a:pt x="353377" y="512445"/>
                    <a:pt x="346710" y="504825"/>
                    <a:pt x="345757" y="500063"/>
                  </a:cubicBezTo>
                  <a:cubicBezTo>
                    <a:pt x="344805" y="481965"/>
                    <a:pt x="344805" y="463868"/>
                    <a:pt x="344805" y="443865"/>
                  </a:cubicBezTo>
                  <a:cubicBezTo>
                    <a:pt x="365760" y="444818"/>
                    <a:pt x="384810" y="444818"/>
                    <a:pt x="405765" y="444818"/>
                  </a:cubicBezTo>
                  <a:close/>
                  <a:moveTo>
                    <a:pt x="404813" y="321945"/>
                  </a:moveTo>
                  <a:cubicBezTo>
                    <a:pt x="385763" y="321945"/>
                    <a:pt x="367665" y="321945"/>
                    <a:pt x="346710" y="321945"/>
                  </a:cubicBezTo>
                  <a:cubicBezTo>
                    <a:pt x="346710" y="298133"/>
                    <a:pt x="346710" y="277178"/>
                    <a:pt x="346710" y="254318"/>
                  </a:cubicBezTo>
                  <a:cubicBezTo>
                    <a:pt x="365760" y="254318"/>
                    <a:pt x="384810" y="254318"/>
                    <a:pt x="404813" y="254318"/>
                  </a:cubicBezTo>
                  <a:cubicBezTo>
                    <a:pt x="404813" y="276225"/>
                    <a:pt x="404813" y="298133"/>
                    <a:pt x="404813" y="321945"/>
                  </a:cubicBezTo>
                  <a:close/>
                  <a:moveTo>
                    <a:pt x="404813" y="159068"/>
                  </a:moveTo>
                  <a:cubicBezTo>
                    <a:pt x="404813" y="180023"/>
                    <a:pt x="404813" y="201930"/>
                    <a:pt x="404813" y="224790"/>
                  </a:cubicBezTo>
                  <a:cubicBezTo>
                    <a:pt x="386715" y="224790"/>
                    <a:pt x="367665" y="224790"/>
                    <a:pt x="346710" y="224790"/>
                  </a:cubicBezTo>
                  <a:cubicBezTo>
                    <a:pt x="345757" y="218123"/>
                    <a:pt x="345757" y="212408"/>
                    <a:pt x="345757" y="207645"/>
                  </a:cubicBezTo>
                  <a:cubicBezTo>
                    <a:pt x="343852" y="151448"/>
                    <a:pt x="345757" y="150495"/>
                    <a:pt x="404813" y="159068"/>
                  </a:cubicBezTo>
                  <a:close/>
                  <a:moveTo>
                    <a:pt x="346710" y="349568"/>
                  </a:moveTo>
                  <a:cubicBezTo>
                    <a:pt x="365760" y="349568"/>
                    <a:pt x="383857" y="349568"/>
                    <a:pt x="403860" y="349568"/>
                  </a:cubicBezTo>
                  <a:cubicBezTo>
                    <a:pt x="403860" y="371475"/>
                    <a:pt x="403860" y="393383"/>
                    <a:pt x="403860" y="415290"/>
                  </a:cubicBezTo>
                  <a:cubicBezTo>
                    <a:pt x="401955" y="416243"/>
                    <a:pt x="401003" y="417195"/>
                    <a:pt x="399097" y="417195"/>
                  </a:cubicBezTo>
                  <a:cubicBezTo>
                    <a:pt x="336232" y="417195"/>
                    <a:pt x="343852" y="433388"/>
                    <a:pt x="346710" y="349568"/>
                  </a:cubicBezTo>
                  <a:close/>
                  <a:moveTo>
                    <a:pt x="348615" y="544830"/>
                  </a:moveTo>
                  <a:cubicBezTo>
                    <a:pt x="355282" y="534353"/>
                    <a:pt x="383857" y="538163"/>
                    <a:pt x="405765" y="534353"/>
                  </a:cubicBezTo>
                  <a:cubicBezTo>
                    <a:pt x="405765" y="558165"/>
                    <a:pt x="405765" y="576263"/>
                    <a:pt x="405765" y="593408"/>
                  </a:cubicBezTo>
                  <a:cubicBezTo>
                    <a:pt x="405765" y="598170"/>
                    <a:pt x="404813" y="601980"/>
                    <a:pt x="403860" y="611505"/>
                  </a:cubicBezTo>
                  <a:cubicBezTo>
                    <a:pt x="383857" y="608648"/>
                    <a:pt x="355282" y="613410"/>
                    <a:pt x="348615" y="602933"/>
                  </a:cubicBezTo>
                  <a:cubicBezTo>
                    <a:pt x="340042" y="588645"/>
                    <a:pt x="340042" y="559118"/>
                    <a:pt x="348615" y="544830"/>
                  </a:cubicBezTo>
                  <a:close/>
                  <a:moveTo>
                    <a:pt x="306705" y="605790"/>
                  </a:moveTo>
                  <a:cubicBezTo>
                    <a:pt x="291465" y="609600"/>
                    <a:pt x="274320" y="608648"/>
                    <a:pt x="258127" y="607695"/>
                  </a:cubicBezTo>
                  <a:cubicBezTo>
                    <a:pt x="255270" y="607695"/>
                    <a:pt x="252413" y="600075"/>
                    <a:pt x="251460" y="595313"/>
                  </a:cubicBezTo>
                  <a:cubicBezTo>
                    <a:pt x="250507" y="586740"/>
                    <a:pt x="251460" y="579120"/>
                    <a:pt x="251460" y="570548"/>
                  </a:cubicBezTo>
                  <a:cubicBezTo>
                    <a:pt x="251460" y="537210"/>
                    <a:pt x="251460" y="537210"/>
                    <a:pt x="284797" y="537210"/>
                  </a:cubicBezTo>
                  <a:cubicBezTo>
                    <a:pt x="312420" y="537210"/>
                    <a:pt x="312420" y="537210"/>
                    <a:pt x="314325" y="575310"/>
                  </a:cubicBezTo>
                  <a:cubicBezTo>
                    <a:pt x="311467" y="585788"/>
                    <a:pt x="311467" y="604838"/>
                    <a:pt x="306705" y="605790"/>
                  </a:cubicBezTo>
                  <a:close/>
                  <a:moveTo>
                    <a:pt x="252413" y="254318"/>
                  </a:moveTo>
                  <a:cubicBezTo>
                    <a:pt x="270510" y="254318"/>
                    <a:pt x="289560" y="254318"/>
                    <a:pt x="309563" y="254318"/>
                  </a:cubicBezTo>
                  <a:cubicBezTo>
                    <a:pt x="309563" y="275273"/>
                    <a:pt x="309563" y="297180"/>
                    <a:pt x="309563" y="321945"/>
                  </a:cubicBezTo>
                  <a:cubicBezTo>
                    <a:pt x="290513" y="321945"/>
                    <a:pt x="272415" y="321945"/>
                    <a:pt x="252413" y="321945"/>
                  </a:cubicBezTo>
                  <a:cubicBezTo>
                    <a:pt x="252413" y="300038"/>
                    <a:pt x="252413" y="278130"/>
                    <a:pt x="252413" y="254318"/>
                  </a:cubicBezTo>
                  <a:close/>
                  <a:moveTo>
                    <a:pt x="253365" y="349568"/>
                  </a:moveTo>
                  <a:cubicBezTo>
                    <a:pt x="271463" y="349568"/>
                    <a:pt x="289560" y="349568"/>
                    <a:pt x="309563" y="349568"/>
                  </a:cubicBezTo>
                  <a:cubicBezTo>
                    <a:pt x="309563" y="372428"/>
                    <a:pt x="309563" y="393383"/>
                    <a:pt x="309563" y="414338"/>
                  </a:cubicBezTo>
                  <a:cubicBezTo>
                    <a:pt x="306705" y="416243"/>
                    <a:pt x="305752" y="417195"/>
                    <a:pt x="304800" y="417195"/>
                  </a:cubicBezTo>
                  <a:cubicBezTo>
                    <a:pt x="247650" y="422910"/>
                    <a:pt x="240030" y="412433"/>
                    <a:pt x="253365" y="349568"/>
                  </a:cubicBezTo>
                  <a:close/>
                  <a:moveTo>
                    <a:pt x="254317" y="736283"/>
                  </a:moveTo>
                  <a:cubicBezTo>
                    <a:pt x="260985" y="725805"/>
                    <a:pt x="288607" y="728663"/>
                    <a:pt x="310515" y="725805"/>
                  </a:cubicBezTo>
                  <a:cubicBezTo>
                    <a:pt x="310515" y="753428"/>
                    <a:pt x="310515" y="774383"/>
                    <a:pt x="310515" y="799147"/>
                  </a:cubicBezTo>
                  <a:cubicBezTo>
                    <a:pt x="291465" y="798195"/>
                    <a:pt x="262890" y="803910"/>
                    <a:pt x="255270" y="793433"/>
                  </a:cubicBezTo>
                  <a:cubicBezTo>
                    <a:pt x="245745" y="780097"/>
                    <a:pt x="244792" y="750570"/>
                    <a:pt x="254317" y="736283"/>
                  </a:cubicBezTo>
                  <a:close/>
                  <a:moveTo>
                    <a:pt x="201930" y="605790"/>
                  </a:moveTo>
                  <a:cubicBezTo>
                    <a:pt x="186690" y="610553"/>
                    <a:pt x="169545" y="608648"/>
                    <a:pt x="153352" y="607695"/>
                  </a:cubicBezTo>
                  <a:cubicBezTo>
                    <a:pt x="150495" y="607695"/>
                    <a:pt x="146685" y="600075"/>
                    <a:pt x="146685" y="595313"/>
                  </a:cubicBezTo>
                  <a:cubicBezTo>
                    <a:pt x="145732" y="582930"/>
                    <a:pt x="147638" y="571500"/>
                    <a:pt x="145732" y="559118"/>
                  </a:cubicBezTo>
                  <a:cubicBezTo>
                    <a:pt x="143827" y="540068"/>
                    <a:pt x="152400" y="536258"/>
                    <a:pt x="169545" y="536258"/>
                  </a:cubicBezTo>
                  <a:cubicBezTo>
                    <a:pt x="214313" y="537210"/>
                    <a:pt x="206692" y="533400"/>
                    <a:pt x="208597" y="574358"/>
                  </a:cubicBezTo>
                  <a:cubicBezTo>
                    <a:pt x="205740" y="585788"/>
                    <a:pt x="206692" y="604838"/>
                    <a:pt x="201930" y="605790"/>
                  </a:cubicBezTo>
                  <a:close/>
                  <a:moveTo>
                    <a:pt x="145732" y="167640"/>
                  </a:moveTo>
                  <a:cubicBezTo>
                    <a:pt x="145732" y="163830"/>
                    <a:pt x="153352" y="158115"/>
                    <a:pt x="157163" y="158115"/>
                  </a:cubicBezTo>
                  <a:cubicBezTo>
                    <a:pt x="172402" y="157163"/>
                    <a:pt x="186690" y="158115"/>
                    <a:pt x="204788" y="158115"/>
                  </a:cubicBezTo>
                  <a:cubicBezTo>
                    <a:pt x="204788" y="182880"/>
                    <a:pt x="204788" y="203835"/>
                    <a:pt x="204788" y="226695"/>
                  </a:cubicBezTo>
                  <a:cubicBezTo>
                    <a:pt x="185738" y="226695"/>
                    <a:pt x="166688" y="226695"/>
                    <a:pt x="144780" y="226695"/>
                  </a:cubicBezTo>
                  <a:cubicBezTo>
                    <a:pt x="145732" y="205740"/>
                    <a:pt x="144780" y="186690"/>
                    <a:pt x="145732" y="167640"/>
                  </a:cubicBezTo>
                  <a:close/>
                  <a:moveTo>
                    <a:pt x="204788" y="254318"/>
                  </a:moveTo>
                  <a:cubicBezTo>
                    <a:pt x="204788" y="276225"/>
                    <a:pt x="204788" y="297180"/>
                    <a:pt x="204788" y="320993"/>
                  </a:cubicBezTo>
                  <a:cubicBezTo>
                    <a:pt x="186690" y="320993"/>
                    <a:pt x="167640" y="320993"/>
                    <a:pt x="146685" y="320993"/>
                  </a:cubicBezTo>
                  <a:cubicBezTo>
                    <a:pt x="146685" y="298133"/>
                    <a:pt x="146685" y="277178"/>
                    <a:pt x="146685" y="254318"/>
                  </a:cubicBezTo>
                  <a:cubicBezTo>
                    <a:pt x="165735" y="254318"/>
                    <a:pt x="183832" y="254318"/>
                    <a:pt x="204788" y="254318"/>
                  </a:cubicBezTo>
                  <a:close/>
                  <a:moveTo>
                    <a:pt x="144780" y="349568"/>
                  </a:moveTo>
                  <a:cubicBezTo>
                    <a:pt x="165735" y="349568"/>
                    <a:pt x="183832" y="349568"/>
                    <a:pt x="205740" y="349568"/>
                  </a:cubicBezTo>
                  <a:cubicBezTo>
                    <a:pt x="205740" y="368618"/>
                    <a:pt x="206692" y="388620"/>
                    <a:pt x="204788" y="407670"/>
                  </a:cubicBezTo>
                  <a:cubicBezTo>
                    <a:pt x="204788" y="411480"/>
                    <a:pt x="198120" y="417195"/>
                    <a:pt x="194310" y="418148"/>
                  </a:cubicBezTo>
                  <a:cubicBezTo>
                    <a:pt x="150495" y="426720"/>
                    <a:pt x="144780" y="421005"/>
                    <a:pt x="144780" y="377190"/>
                  </a:cubicBezTo>
                  <a:cubicBezTo>
                    <a:pt x="144780" y="368618"/>
                    <a:pt x="144780" y="359093"/>
                    <a:pt x="144780" y="349568"/>
                  </a:cubicBezTo>
                  <a:close/>
                  <a:moveTo>
                    <a:pt x="148590" y="451485"/>
                  </a:moveTo>
                  <a:cubicBezTo>
                    <a:pt x="156210" y="441008"/>
                    <a:pt x="183832" y="443865"/>
                    <a:pt x="204788" y="441008"/>
                  </a:cubicBezTo>
                  <a:cubicBezTo>
                    <a:pt x="204788" y="468630"/>
                    <a:pt x="204788" y="489585"/>
                    <a:pt x="204788" y="515303"/>
                  </a:cubicBezTo>
                  <a:cubicBezTo>
                    <a:pt x="184785" y="513398"/>
                    <a:pt x="157163" y="517208"/>
                    <a:pt x="148590" y="506730"/>
                  </a:cubicBezTo>
                  <a:cubicBezTo>
                    <a:pt x="140017" y="494348"/>
                    <a:pt x="139065" y="463868"/>
                    <a:pt x="148590" y="451485"/>
                  </a:cubicBezTo>
                  <a:close/>
                  <a:moveTo>
                    <a:pt x="112395" y="782003"/>
                  </a:moveTo>
                  <a:cubicBezTo>
                    <a:pt x="112395" y="786765"/>
                    <a:pt x="111442" y="790575"/>
                    <a:pt x="110490" y="797243"/>
                  </a:cubicBezTo>
                  <a:cubicBezTo>
                    <a:pt x="101917" y="797243"/>
                    <a:pt x="96202" y="798195"/>
                    <a:pt x="89535" y="798195"/>
                  </a:cubicBezTo>
                  <a:cubicBezTo>
                    <a:pt x="36195" y="799147"/>
                    <a:pt x="36195" y="799147"/>
                    <a:pt x="39052" y="745808"/>
                  </a:cubicBezTo>
                  <a:cubicBezTo>
                    <a:pt x="40005" y="733425"/>
                    <a:pt x="42863" y="727710"/>
                    <a:pt x="56197" y="727710"/>
                  </a:cubicBezTo>
                  <a:cubicBezTo>
                    <a:pt x="122872" y="729615"/>
                    <a:pt x="111442" y="717233"/>
                    <a:pt x="112395" y="782003"/>
                  </a:cubicBezTo>
                  <a:close/>
                  <a:moveTo>
                    <a:pt x="74295" y="609600"/>
                  </a:moveTo>
                  <a:cubicBezTo>
                    <a:pt x="40005" y="609600"/>
                    <a:pt x="40005" y="609600"/>
                    <a:pt x="40005" y="572453"/>
                  </a:cubicBezTo>
                  <a:cubicBezTo>
                    <a:pt x="40005" y="537210"/>
                    <a:pt x="40005" y="537210"/>
                    <a:pt x="78105" y="537210"/>
                  </a:cubicBezTo>
                  <a:cubicBezTo>
                    <a:pt x="112395" y="537210"/>
                    <a:pt x="112395" y="537210"/>
                    <a:pt x="112395" y="574358"/>
                  </a:cubicBezTo>
                  <a:cubicBezTo>
                    <a:pt x="112395" y="609600"/>
                    <a:pt x="112395" y="609600"/>
                    <a:pt x="74295" y="609600"/>
                  </a:cubicBezTo>
                  <a:close/>
                  <a:moveTo>
                    <a:pt x="112395" y="480060"/>
                  </a:moveTo>
                  <a:cubicBezTo>
                    <a:pt x="112395" y="513398"/>
                    <a:pt x="112395" y="513398"/>
                    <a:pt x="75247" y="513398"/>
                  </a:cubicBezTo>
                  <a:cubicBezTo>
                    <a:pt x="40005" y="513398"/>
                    <a:pt x="40005" y="513398"/>
                    <a:pt x="40005" y="477203"/>
                  </a:cubicBezTo>
                  <a:cubicBezTo>
                    <a:pt x="40005" y="437198"/>
                    <a:pt x="38100" y="443865"/>
                    <a:pt x="76200" y="442913"/>
                  </a:cubicBezTo>
                  <a:cubicBezTo>
                    <a:pt x="115252" y="443865"/>
                    <a:pt x="112395" y="438150"/>
                    <a:pt x="112395" y="480060"/>
                  </a:cubicBezTo>
                  <a:close/>
                  <a:moveTo>
                    <a:pt x="41910" y="320993"/>
                  </a:moveTo>
                  <a:cubicBezTo>
                    <a:pt x="41910" y="299085"/>
                    <a:pt x="41910" y="277178"/>
                    <a:pt x="41910" y="252413"/>
                  </a:cubicBezTo>
                  <a:cubicBezTo>
                    <a:pt x="65722" y="252413"/>
                    <a:pt x="86677" y="252413"/>
                    <a:pt x="109538" y="252413"/>
                  </a:cubicBezTo>
                  <a:cubicBezTo>
                    <a:pt x="109538" y="275273"/>
                    <a:pt x="109538" y="297180"/>
                    <a:pt x="109538" y="320993"/>
                  </a:cubicBezTo>
                  <a:cubicBezTo>
                    <a:pt x="87630" y="320993"/>
                    <a:pt x="65722" y="320993"/>
                    <a:pt x="41910" y="320993"/>
                  </a:cubicBezTo>
                  <a:close/>
                  <a:moveTo>
                    <a:pt x="40957" y="169545"/>
                  </a:moveTo>
                  <a:cubicBezTo>
                    <a:pt x="49530" y="142875"/>
                    <a:pt x="74295" y="162878"/>
                    <a:pt x="91440" y="158115"/>
                  </a:cubicBezTo>
                  <a:cubicBezTo>
                    <a:pt x="100965" y="155258"/>
                    <a:pt x="111442" y="156210"/>
                    <a:pt x="111442" y="171450"/>
                  </a:cubicBezTo>
                  <a:cubicBezTo>
                    <a:pt x="111442" y="188595"/>
                    <a:pt x="111442" y="205740"/>
                    <a:pt x="111442" y="226695"/>
                  </a:cubicBezTo>
                  <a:cubicBezTo>
                    <a:pt x="100965" y="227648"/>
                    <a:pt x="94297" y="227648"/>
                    <a:pt x="87630" y="227648"/>
                  </a:cubicBezTo>
                  <a:cubicBezTo>
                    <a:pt x="72390" y="227648"/>
                    <a:pt x="57150" y="227648"/>
                    <a:pt x="39052" y="227648"/>
                  </a:cubicBezTo>
                  <a:cubicBezTo>
                    <a:pt x="40005" y="206693"/>
                    <a:pt x="36195" y="185738"/>
                    <a:pt x="40957" y="16954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FA3D2D4-EC20-4495-85BF-BA25E890239E}"/>
              </a:ext>
            </a:extLst>
          </p:cNvPr>
          <p:cNvGrpSpPr/>
          <p:nvPr/>
        </p:nvGrpSpPr>
        <p:grpSpPr>
          <a:xfrm>
            <a:off x="0" y="6568273"/>
            <a:ext cx="11994191" cy="123256"/>
            <a:chOff x="361707" y="6576482"/>
            <a:chExt cx="11994191" cy="12325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005AC53-9742-4888-8892-C38B4C4F5FF7}"/>
                </a:ext>
              </a:extLst>
            </p:cNvPr>
            <p:cNvSpPr/>
            <p:nvPr/>
          </p:nvSpPr>
          <p:spPr>
            <a:xfrm>
              <a:off x="36170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33CC0F-49E1-4138-B7EA-B5B7E4F037C7}"/>
                </a:ext>
              </a:extLst>
            </p:cNvPr>
            <p:cNvSpPr/>
            <p:nvPr/>
          </p:nvSpPr>
          <p:spPr>
            <a:xfrm>
              <a:off x="194847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1294FBC-C812-49B7-97D3-268285847EDE}"/>
                </a:ext>
              </a:extLst>
            </p:cNvPr>
            <p:cNvSpPr/>
            <p:nvPr/>
          </p:nvSpPr>
          <p:spPr>
            <a:xfrm>
              <a:off x="353524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D1E8A35-8729-45B8-9AEC-846CA1430126}"/>
                </a:ext>
              </a:extLst>
            </p:cNvPr>
            <p:cNvSpPr/>
            <p:nvPr/>
          </p:nvSpPr>
          <p:spPr>
            <a:xfrm>
              <a:off x="512201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7A0003-CC25-4E85-BDAE-8A00C1221CDA}"/>
                </a:ext>
              </a:extLst>
            </p:cNvPr>
            <p:cNvSpPr/>
            <p:nvPr/>
          </p:nvSpPr>
          <p:spPr>
            <a:xfrm>
              <a:off x="670878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4D9D25F-AD29-49AD-AF36-7DB406D70A50}"/>
                </a:ext>
              </a:extLst>
            </p:cNvPr>
            <p:cNvSpPr/>
            <p:nvPr/>
          </p:nvSpPr>
          <p:spPr>
            <a:xfrm>
              <a:off x="829555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DDD4F02-174A-4E28-8E0F-D58006439909}"/>
                </a:ext>
              </a:extLst>
            </p:cNvPr>
            <p:cNvSpPr/>
            <p:nvPr/>
          </p:nvSpPr>
          <p:spPr>
            <a:xfrm>
              <a:off x="988232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595DB4B-D340-4B50-935B-37E69F9826DB}"/>
                </a:ext>
              </a:extLst>
            </p:cNvPr>
            <p:cNvSpPr/>
            <p:nvPr/>
          </p:nvSpPr>
          <p:spPr>
            <a:xfrm>
              <a:off x="11469097" y="6576482"/>
              <a:ext cx="886801" cy="123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97F73A-C406-47E8-AB21-D882C123948C}"/>
              </a:ext>
            </a:extLst>
          </p:cNvPr>
          <p:cNvGrpSpPr>
            <a:grpSpLocks noChangeAspect="1"/>
          </p:cNvGrpSpPr>
          <p:nvPr/>
        </p:nvGrpSpPr>
        <p:grpSpPr>
          <a:xfrm>
            <a:off x="5515135" y="1675475"/>
            <a:ext cx="1161729" cy="4040450"/>
            <a:chOff x="1755471" y="2057490"/>
            <a:chExt cx="1035089" cy="3600000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99185A66-6CAE-416D-94B9-BEC5F5D0BF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099500" y="2057490"/>
              <a:ext cx="347031" cy="360000"/>
            </a:xfrm>
            <a:custGeom>
              <a:avLst/>
              <a:gdLst/>
              <a:ahLst/>
              <a:cxnLst/>
              <a:rect l="l" t="t" r="r" b="b"/>
              <a:pathLst>
                <a:path w="347031" h="360000">
                  <a:moveTo>
                    <a:pt x="168112" y="0"/>
                  </a:moveTo>
                  <a:lnTo>
                    <a:pt x="267778" y="32422"/>
                  </a:lnTo>
                  <a:lnTo>
                    <a:pt x="302602" y="87659"/>
                  </a:lnTo>
                  <a:lnTo>
                    <a:pt x="307405" y="91261"/>
                  </a:lnTo>
                  <a:lnTo>
                    <a:pt x="313409" y="93663"/>
                  </a:lnTo>
                  <a:lnTo>
                    <a:pt x="318212" y="93663"/>
                  </a:lnTo>
                  <a:lnTo>
                    <a:pt x="323015" y="96064"/>
                  </a:lnTo>
                  <a:lnTo>
                    <a:pt x="325417" y="96064"/>
                  </a:lnTo>
                  <a:lnTo>
                    <a:pt x="329019" y="100867"/>
                  </a:lnTo>
                  <a:lnTo>
                    <a:pt x="331421" y="104470"/>
                  </a:lnTo>
                  <a:lnTo>
                    <a:pt x="336224" y="111675"/>
                  </a:lnTo>
                  <a:lnTo>
                    <a:pt x="336224" y="187325"/>
                  </a:lnTo>
                  <a:lnTo>
                    <a:pt x="337425" y="216144"/>
                  </a:lnTo>
                  <a:lnTo>
                    <a:pt x="342228" y="242562"/>
                  </a:lnTo>
                  <a:lnTo>
                    <a:pt x="347031" y="266578"/>
                  </a:lnTo>
                  <a:lnTo>
                    <a:pt x="347031" y="288192"/>
                  </a:lnTo>
                  <a:lnTo>
                    <a:pt x="337425" y="314610"/>
                  </a:lnTo>
                  <a:lnTo>
                    <a:pt x="325417" y="338626"/>
                  </a:lnTo>
                  <a:lnTo>
                    <a:pt x="311524" y="360000"/>
                  </a:lnTo>
                  <a:lnTo>
                    <a:pt x="42055" y="360000"/>
                  </a:lnTo>
                  <a:lnTo>
                    <a:pt x="38426" y="351835"/>
                  </a:lnTo>
                  <a:lnTo>
                    <a:pt x="27619" y="336224"/>
                  </a:lnTo>
                  <a:lnTo>
                    <a:pt x="16811" y="323015"/>
                  </a:lnTo>
                  <a:lnTo>
                    <a:pt x="6004" y="305003"/>
                  </a:lnTo>
                  <a:lnTo>
                    <a:pt x="0" y="283389"/>
                  </a:lnTo>
                  <a:lnTo>
                    <a:pt x="0" y="268979"/>
                  </a:lnTo>
                  <a:lnTo>
                    <a:pt x="3603" y="256971"/>
                  </a:lnTo>
                  <a:lnTo>
                    <a:pt x="8406" y="248566"/>
                  </a:lnTo>
                  <a:lnTo>
                    <a:pt x="14410" y="240160"/>
                  </a:lnTo>
                  <a:lnTo>
                    <a:pt x="19213" y="231755"/>
                  </a:lnTo>
                  <a:lnTo>
                    <a:pt x="3603" y="159707"/>
                  </a:lnTo>
                  <a:lnTo>
                    <a:pt x="16811" y="124883"/>
                  </a:lnTo>
                  <a:lnTo>
                    <a:pt x="37225" y="88859"/>
                  </a:lnTo>
                  <a:lnTo>
                    <a:pt x="64843" y="56438"/>
                  </a:lnTo>
                  <a:lnTo>
                    <a:pt x="97265" y="30020"/>
                  </a:lnTo>
                  <a:lnTo>
                    <a:pt x="133289" y="108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C585ED60-2CBE-48B8-B50A-D0221CBCE7A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805171" y="2417490"/>
              <a:ext cx="935688" cy="360000"/>
            </a:xfrm>
            <a:custGeom>
              <a:avLst/>
              <a:gdLst/>
              <a:ahLst/>
              <a:cxnLst/>
              <a:rect l="l" t="t" r="r" b="b"/>
              <a:pathLst>
                <a:path w="935688" h="360000">
                  <a:moveTo>
                    <a:pt x="349509" y="0"/>
                  </a:moveTo>
                  <a:lnTo>
                    <a:pt x="618978" y="0"/>
                  </a:lnTo>
                  <a:lnTo>
                    <a:pt x="617260" y="2642"/>
                  </a:lnTo>
                  <a:lnTo>
                    <a:pt x="601650" y="29060"/>
                  </a:lnTo>
                  <a:lnTo>
                    <a:pt x="588441" y="53076"/>
                  </a:lnTo>
                  <a:lnTo>
                    <a:pt x="580036" y="80694"/>
                  </a:lnTo>
                  <a:lnTo>
                    <a:pt x="577634" y="111915"/>
                  </a:lnTo>
                  <a:lnTo>
                    <a:pt x="586040" y="144336"/>
                  </a:lnTo>
                  <a:lnTo>
                    <a:pt x="601650" y="165951"/>
                  </a:lnTo>
                  <a:lnTo>
                    <a:pt x="623264" y="183963"/>
                  </a:lnTo>
                  <a:lnTo>
                    <a:pt x="652084" y="197172"/>
                  </a:lnTo>
                  <a:lnTo>
                    <a:pt x="684505" y="207979"/>
                  </a:lnTo>
                  <a:lnTo>
                    <a:pt x="721730" y="218786"/>
                  </a:lnTo>
                  <a:lnTo>
                    <a:pt x="758955" y="227192"/>
                  </a:lnTo>
                  <a:lnTo>
                    <a:pt x="796179" y="237999"/>
                  </a:lnTo>
                  <a:lnTo>
                    <a:pt x="833404" y="248806"/>
                  </a:lnTo>
                  <a:lnTo>
                    <a:pt x="863424" y="264416"/>
                  </a:lnTo>
                  <a:lnTo>
                    <a:pt x="892243" y="283629"/>
                  </a:lnTo>
                  <a:lnTo>
                    <a:pt x="911456" y="307645"/>
                  </a:lnTo>
                  <a:lnTo>
                    <a:pt x="931870" y="347272"/>
                  </a:lnTo>
                  <a:lnTo>
                    <a:pt x="935688" y="360000"/>
                  </a:lnTo>
                  <a:lnTo>
                    <a:pt x="0" y="360000"/>
                  </a:lnTo>
                  <a:lnTo>
                    <a:pt x="3652" y="344870"/>
                  </a:lnTo>
                  <a:lnTo>
                    <a:pt x="14459" y="320854"/>
                  </a:lnTo>
                  <a:lnTo>
                    <a:pt x="38475" y="293236"/>
                  </a:lnTo>
                  <a:lnTo>
                    <a:pt x="67294" y="269220"/>
                  </a:lnTo>
                  <a:lnTo>
                    <a:pt x="102117" y="251208"/>
                  </a:lnTo>
                  <a:lnTo>
                    <a:pt x="139342" y="235597"/>
                  </a:lnTo>
                  <a:lnTo>
                    <a:pt x="177768" y="222388"/>
                  </a:lnTo>
                  <a:lnTo>
                    <a:pt x="217394" y="211581"/>
                  </a:lnTo>
                  <a:lnTo>
                    <a:pt x="257021" y="198372"/>
                  </a:lnTo>
                  <a:lnTo>
                    <a:pt x="294245" y="183963"/>
                  </a:lnTo>
                  <a:lnTo>
                    <a:pt x="326667" y="163549"/>
                  </a:lnTo>
                  <a:lnTo>
                    <a:pt x="355486" y="139533"/>
                  </a:lnTo>
                  <a:lnTo>
                    <a:pt x="355486" y="109513"/>
                  </a:lnTo>
                  <a:lnTo>
                    <a:pt x="356687" y="77092"/>
                  </a:lnTo>
                  <a:lnTo>
                    <a:pt x="356687" y="43469"/>
                  </a:lnTo>
                  <a:lnTo>
                    <a:pt x="355486" y="134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D3F2E51C-9A85-4D6C-88F7-2D3424C7C5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5678" y="2777490"/>
              <a:ext cx="1014675" cy="360000"/>
            </a:xfrm>
            <a:custGeom>
              <a:avLst/>
              <a:gdLst/>
              <a:ahLst/>
              <a:cxnLst/>
              <a:rect l="l" t="t" r="r" b="b"/>
              <a:pathLst>
                <a:path w="1014675" h="360000">
                  <a:moveTo>
                    <a:pt x="44380" y="0"/>
                  </a:moveTo>
                  <a:lnTo>
                    <a:pt x="980068" y="0"/>
                  </a:lnTo>
                  <a:lnTo>
                    <a:pt x="990659" y="35304"/>
                  </a:lnTo>
                  <a:lnTo>
                    <a:pt x="1001467" y="89340"/>
                  </a:lnTo>
                  <a:lnTo>
                    <a:pt x="1008671" y="146978"/>
                  </a:lnTo>
                  <a:lnTo>
                    <a:pt x="1013475" y="209420"/>
                  </a:lnTo>
                  <a:lnTo>
                    <a:pt x="1014675" y="270661"/>
                  </a:lnTo>
                  <a:lnTo>
                    <a:pt x="1014675" y="331901"/>
                  </a:lnTo>
                  <a:lnTo>
                    <a:pt x="1014675" y="360000"/>
                  </a:lnTo>
                  <a:lnTo>
                    <a:pt x="827351" y="360000"/>
                  </a:lnTo>
                  <a:lnTo>
                    <a:pt x="827351" y="341508"/>
                  </a:lnTo>
                  <a:lnTo>
                    <a:pt x="822547" y="305484"/>
                  </a:lnTo>
                  <a:lnTo>
                    <a:pt x="814142" y="277865"/>
                  </a:lnTo>
                  <a:lnTo>
                    <a:pt x="798531" y="256251"/>
                  </a:lnTo>
                  <a:lnTo>
                    <a:pt x="794929" y="251448"/>
                  </a:lnTo>
                  <a:lnTo>
                    <a:pt x="794929" y="347512"/>
                  </a:lnTo>
                  <a:lnTo>
                    <a:pt x="790000" y="360000"/>
                  </a:lnTo>
                  <a:lnTo>
                    <a:pt x="231522" y="360000"/>
                  </a:lnTo>
                  <a:lnTo>
                    <a:pt x="226951" y="251448"/>
                  </a:lnTo>
                  <a:lnTo>
                    <a:pt x="222148" y="256251"/>
                  </a:lnTo>
                  <a:lnTo>
                    <a:pt x="208939" y="283869"/>
                  </a:lnTo>
                  <a:lnTo>
                    <a:pt x="202935" y="318693"/>
                  </a:lnTo>
                  <a:lnTo>
                    <a:pt x="198132" y="355917"/>
                  </a:lnTo>
                  <a:lnTo>
                    <a:pt x="198132" y="360000"/>
                  </a:lnTo>
                  <a:lnTo>
                    <a:pt x="2103" y="360000"/>
                  </a:lnTo>
                  <a:lnTo>
                    <a:pt x="0" y="321094"/>
                  </a:lnTo>
                  <a:lnTo>
                    <a:pt x="2402" y="270661"/>
                  </a:lnTo>
                  <a:lnTo>
                    <a:pt x="6004" y="219026"/>
                  </a:lnTo>
                  <a:lnTo>
                    <a:pt x="13209" y="163789"/>
                  </a:lnTo>
                  <a:lnTo>
                    <a:pt x="19213" y="112155"/>
                  </a:lnTo>
                  <a:lnTo>
                    <a:pt x="28819" y="64123"/>
                  </a:lnTo>
                  <a:lnTo>
                    <a:pt x="39626" y="19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183A23B4-DFE0-4260-8AB1-4CFF407458D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5471" y="3137490"/>
              <a:ext cx="1035089" cy="360000"/>
            </a:xfrm>
            <a:custGeom>
              <a:avLst/>
              <a:gdLst/>
              <a:ahLst/>
              <a:cxnLst/>
              <a:rect l="l" t="t" r="r" b="b"/>
              <a:pathLst>
                <a:path w="1035089" h="360000">
                  <a:moveTo>
                    <a:pt x="834556" y="0"/>
                  </a:moveTo>
                  <a:lnTo>
                    <a:pt x="1021880" y="0"/>
                  </a:lnTo>
                  <a:lnTo>
                    <a:pt x="1021880" y="30741"/>
                  </a:lnTo>
                  <a:lnTo>
                    <a:pt x="1021880" y="88379"/>
                  </a:lnTo>
                  <a:lnTo>
                    <a:pt x="1035089" y="273302"/>
                  </a:lnTo>
                  <a:lnTo>
                    <a:pt x="1024686" y="360000"/>
                  </a:lnTo>
                  <a:lnTo>
                    <a:pt x="864533" y="360000"/>
                  </a:lnTo>
                  <a:lnTo>
                    <a:pt x="866977" y="188046"/>
                  </a:lnTo>
                  <a:lnTo>
                    <a:pt x="842961" y="120801"/>
                  </a:lnTo>
                  <a:lnTo>
                    <a:pt x="839359" y="89580"/>
                  </a:lnTo>
                  <a:lnTo>
                    <a:pt x="836957" y="54757"/>
                  </a:lnTo>
                  <a:lnTo>
                    <a:pt x="834556" y="17532"/>
                  </a:lnTo>
                  <a:close/>
                  <a:moveTo>
                    <a:pt x="238727" y="0"/>
                  </a:moveTo>
                  <a:lnTo>
                    <a:pt x="797204" y="0"/>
                  </a:lnTo>
                  <a:lnTo>
                    <a:pt x="784122" y="33142"/>
                  </a:lnTo>
                  <a:lnTo>
                    <a:pt x="773315" y="83576"/>
                  </a:lnTo>
                  <a:lnTo>
                    <a:pt x="770913" y="137612"/>
                  </a:lnTo>
                  <a:lnTo>
                    <a:pt x="770913" y="192849"/>
                  </a:lnTo>
                  <a:lnTo>
                    <a:pt x="778118" y="246885"/>
                  </a:lnTo>
                  <a:lnTo>
                    <a:pt x="786524" y="299720"/>
                  </a:lnTo>
                  <a:lnTo>
                    <a:pt x="794929" y="345350"/>
                  </a:lnTo>
                  <a:lnTo>
                    <a:pt x="797162" y="360000"/>
                  </a:lnTo>
                  <a:lnTo>
                    <a:pt x="241814" y="360000"/>
                  </a:lnTo>
                  <a:lnTo>
                    <a:pt x="244963" y="347752"/>
                  </a:lnTo>
                  <a:lnTo>
                    <a:pt x="255770" y="304523"/>
                  </a:lnTo>
                  <a:lnTo>
                    <a:pt x="266578" y="256491"/>
                  </a:lnTo>
                  <a:lnTo>
                    <a:pt x="271381" y="206058"/>
                  </a:lnTo>
                  <a:lnTo>
                    <a:pt x="266578" y="155624"/>
                  </a:lnTo>
                  <a:lnTo>
                    <a:pt x="238959" y="5524"/>
                  </a:lnTo>
                  <a:close/>
                  <a:moveTo>
                    <a:pt x="9308" y="0"/>
                  </a:moveTo>
                  <a:lnTo>
                    <a:pt x="205337" y="0"/>
                  </a:lnTo>
                  <a:lnTo>
                    <a:pt x="205337" y="35544"/>
                  </a:lnTo>
                  <a:lnTo>
                    <a:pt x="201734" y="75170"/>
                  </a:lnTo>
                  <a:lnTo>
                    <a:pt x="194530" y="112395"/>
                  </a:lnTo>
                  <a:lnTo>
                    <a:pt x="166911" y="201254"/>
                  </a:lnTo>
                  <a:lnTo>
                    <a:pt x="162108" y="249286"/>
                  </a:lnTo>
                  <a:lnTo>
                    <a:pt x="162108" y="297318"/>
                  </a:lnTo>
                  <a:lnTo>
                    <a:pt x="168112" y="347752"/>
                  </a:lnTo>
                  <a:lnTo>
                    <a:pt x="169337" y="360000"/>
                  </a:lnTo>
                  <a:lnTo>
                    <a:pt x="6031" y="360000"/>
                  </a:lnTo>
                  <a:lnTo>
                    <a:pt x="2402" y="288913"/>
                  </a:lnTo>
                  <a:lnTo>
                    <a:pt x="0" y="246885"/>
                  </a:lnTo>
                  <a:lnTo>
                    <a:pt x="2402" y="206058"/>
                  </a:lnTo>
                  <a:lnTo>
                    <a:pt x="9607" y="166431"/>
                  </a:lnTo>
                  <a:lnTo>
                    <a:pt x="15611" y="126805"/>
                  </a:lnTo>
                  <a:lnTo>
                    <a:pt x="18012" y="83576"/>
                  </a:lnTo>
                  <a:lnTo>
                    <a:pt x="13209" y="40347"/>
                  </a:lnTo>
                  <a:lnTo>
                    <a:pt x="9607" y="55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EC4464BB-B38C-4121-99FC-32A234B3675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3688" y="3497490"/>
              <a:ext cx="1018654" cy="360000"/>
            </a:xfrm>
            <a:custGeom>
              <a:avLst/>
              <a:gdLst/>
              <a:ahLst/>
              <a:cxnLst/>
              <a:rect l="l" t="t" r="r" b="b"/>
              <a:pathLst>
                <a:path w="1018654" h="360000">
                  <a:moveTo>
                    <a:pt x="858501" y="0"/>
                  </a:moveTo>
                  <a:lnTo>
                    <a:pt x="1018654" y="0"/>
                  </a:lnTo>
                  <a:lnTo>
                    <a:pt x="1014649" y="33382"/>
                  </a:lnTo>
                  <a:lnTo>
                    <a:pt x="1007444" y="155864"/>
                  </a:lnTo>
                  <a:lnTo>
                    <a:pt x="1009845" y="273543"/>
                  </a:lnTo>
                  <a:lnTo>
                    <a:pt x="1016085" y="360000"/>
                  </a:lnTo>
                  <a:lnTo>
                    <a:pt x="911780" y="360000"/>
                  </a:lnTo>
                  <a:lnTo>
                    <a:pt x="916183" y="352795"/>
                  </a:lnTo>
                  <a:lnTo>
                    <a:pt x="916183" y="323976"/>
                  </a:lnTo>
                  <a:lnTo>
                    <a:pt x="913781" y="291555"/>
                  </a:lnTo>
                  <a:lnTo>
                    <a:pt x="905376" y="256731"/>
                  </a:lnTo>
                  <a:lnTo>
                    <a:pt x="895769" y="217105"/>
                  </a:lnTo>
                  <a:lnTo>
                    <a:pt x="884962" y="179880"/>
                  </a:lnTo>
                  <a:lnTo>
                    <a:pt x="874155" y="142655"/>
                  </a:lnTo>
                  <a:lnTo>
                    <a:pt x="863348" y="110234"/>
                  </a:lnTo>
                  <a:lnTo>
                    <a:pt x="857344" y="81414"/>
                  </a:lnTo>
                  <a:close/>
                  <a:moveTo>
                    <a:pt x="235783" y="0"/>
                  </a:moveTo>
                  <a:lnTo>
                    <a:pt x="791131" y="0"/>
                  </a:lnTo>
                  <a:lnTo>
                    <a:pt x="846004" y="360000"/>
                  </a:lnTo>
                  <a:lnTo>
                    <a:pt x="181933" y="360000"/>
                  </a:lnTo>
                  <a:lnTo>
                    <a:pt x="228125" y="29780"/>
                  </a:lnTo>
                  <a:close/>
                  <a:moveTo>
                    <a:pt x="0" y="0"/>
                  </a:moveTo>
                  <a:lnTo>
                    <a:pt x="163306" y="0"/>
                  </a:lnTo>
                  <a:lnTo>
                    <a:pt x="166884" y="35784"/>
                  </a:lnTo>
                  <a:lnTo>
                    <a:pt x="166884" y="83816"/>
                  </a:lnTo>
                  <a:lnTo>
                    <a:pt x="160880" y="131848"/>
                  </a:lnTo>
                  <a:lnTo>
                    <a:pt x="156077" y="151061"/>
                  </a:lnTo>
                  <a:lnTo>
                    <a:pt x="147671" y="177479"/>
                  </a:lnTo>
                  <a:lnTo>
                    <a:pt x="136864" y="208699"/>
                  </a:lnTo>
                  <a:lnTo>
                    <a:pt x="126057" y="243523"/>
                  </a:lnTo>
                  <a:lnTo>
                    <a:pt x="116451" y="275944"/>
                  </a:lnTo>
                  <a:lnTo>
                    <a:pt x="112848" y="308366"/>
                  </a:lnTo>
                  <a:lnTo>
                    <a:pt x="110447" y="337185"/>
                  </a:lnTo>
                  <a:lnTo>
                    <a:pt x="112728" y="360000"/>
                  </a:lnTo>
                  <a:lnTo>
                    <a:pt x="14833" y="360000"/>
                  </a:lnTo>
                  <a:lnTo>
                    <a:pt x="16784" y="32877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9" name="Freeform 18">
              <a:extLst>
                <a:ext uri="{FF2B5EF4-FFF2-40B4-BE49-F238E27FC236}">
                  <a16:creationId xmlns:a16="http://schemas.microsoft.com/office/drawing/2014/main" id="{837B70E3-BD06-4C53-A8BC-322143FB17B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56672" y="3857490"/>
              <a:ext cx="1032687" cy="360000"/>
            </a:xfrm>
            <a:custGeom>
              <a:avLst/>
              <a:gdLst/>
              <a:ahLst/>
              <a:cxnLst/>
              <a:rect l="l" t="t" r="r" b="b"/>
              <a:pathLst>
                <a:path w="1032687" h="360000">
                  <a:moveTo>
                    <a:pt x="915409" y="0"/>
                  </a:moveTo>
                  <a:lnTo>
                    <a:pt x="1019713" y="0"/>
                  </a:lnTo>
                  <a:lnTo>
                    <a:pt x="1021880" y="30020"/>
                  </a:lnTo>
                  <a:lnTo>
                    <a:pt x="1032687" y="140494"/>
                  </a:lnTo>
                  <a:lnTo>
                    <a:pt x="1032687" y="180120"/>
                  </a:lnTo>
                  <a:lnTo>
                    <a:pt x="1021880" y="212542"/>
                  </a:lnTo>
                  <a:lnTo>
                    <a:pt x="1005069" y="243763"/>
                  </a:lnTo>
                  <a:lnTo>
                    <a:pt x="978651" y="270180"/>
                  </a:lnTo>
                  <a:lnTo>
                    <a:pt x="949832" y="291795"/>
                  </a:lnTo>
                  <a:lnTo>
                    <a:pt x="919812" y="306204"/>
                  </a:lnTo>
                  <a:lnTo>
                    <a:pt x="888591" y="318212"/>
                  </a:lnTo>
                  <a:lnTo>
                    <a:pt x="888591" y="308606"/>
                  </a:lnTo>
                  <a:lnTo>
                    <a:pt x="886190" y="302602"/>
                  </a:lnTo>
                  <a:lnTo>
                    <a:pt x="884989" y="295397"/>
                  </a:lnTo>
                  <a:lnTo>
                    <a:pt x="884989" y="291795"/>
                  </a:lnTo>
                  <a:lnTo>
                    <a:pt x="884989" y="284590"/>
                  </a:lnTo>
                  <a:lnTo>
                    <a:pt x="884989" y="276184"/>
                  </a:lnTo>
                  <a:lnTo>
                    <a:pt x="890993" y="270180"/>
                  </a:lnTo>
                  <a:lnTo>
                    <a:pt x="898198" y="265377"/>
                  </a:lnTo>
                  <a:lnTo>
                    <a:pt x="901800" y="258172"/>
                  </a:lnTo>
                  <a:lnTo>
                    <a:pt x="906603" y="249767"/>
                  </a:lnTo>
                  <a:lnTo>
                    <a:pt x="909005" y="241361"/>
                  </a:lnTo>
                  <a:lnTo>
                    <a:pt x="904202" y="238959"/>
                  </a:lnTo>
                  <a:lnTo>
                    <a:pt x="899398" y="238959"/>
                  </a:lnTo>
                  <a:lnTo>
                    <a:pt x="898198" y="238959"/>
                  </a:lnTo>
                  <a:lnTo>
                    <a:pt x="898198" y="236558"/>
                  </a:lnTo>
                  <a:lnTo>
                    <a:pt x="898198" y="234156"/>
                  </a:lnTo>
                  <a:lnTo>
                    <a:pt x="895796" y="232955"/>
                  </a:lnTo>
                  <a:lnTo>
                    <a:pt x="895796" y="225751"/>
                  </a:lnTo>
                  <a:lnTo>
                    <a:pt x="922214" y="210140"/>
                  </a:lnTo>
                  <a:lnTo>
                    <a:pt x="946230" y="190927"/>
                  </a:lnTo>
                  <a:lnTo>
                    <a:pt x="967844" y="169313"/>
                  </a:lnTo>
                  <a:lnTo>
                    <a:pt x="965442" y="158506"/>
                  </a:lnTo>
                  <a:lnTo>
                    <a:pt x="963041" y="150100"/>
                  </a:lnTo>
                  <a:lnTo>
                    <a:pt x="960639" y="142895"/>
                  </a:lnTo>
                  <a:lnTo>
                    <a:pt x="957037" y="136891"/>
                  </a:lnTo>
                  <a:lnTo>
                    <a:pt x="943828" y="129687"/>
                  </a:lnTo>
                  <a:lnTo>
                    <a:pt x="933021" y="136891"/>
                  </a:lnTo>
                  <a:lnTo>
                    <a:pt x="928218" y="151301"/>
                  </a:lnTo>
                  <a:lnTo>
                    <a:pt x="923414" y="166911"/>
                  </a:lnTo>
                  <a:lnTo>
                    <a:pt x="917410" y="177719"/>
                  </a:lnTo>
                  <a:lnTo>
                    <a:pt x="906603" y="188526"/>
                  </a:lnTo>
                  <a:lnTo>
                    <a:pt x="888591" y="193329"/>
                  </a:lnTo>
                  <a:lnTo>
                    <a:pt x="880186" y="57639"/>
                  </a:lnTo>
                  <a:close/>
                  <a:moveTo>
                    <a:pt x="185562" y="0"/>
                  </a:moveTo>
                  <a:lnTo>
                    <a:pt x="849633" y="0"/>
                  </a:lnTo>
                  <a:lnTo>
                    <a:pt x="871780" y="145297"/>
                  </a:lnTo>
                  <a:lnTo>
                    <a:pt x="874182" y="188526"/>
                  </a:lnTo>
                  <a:lnTo>
                    <a:pt x="871780" y="238959"/>
                  </a:lnTo>
                  <a:lnTo>
                    <a:pt x="864575" y="294196"/>
                  </a:lnTo>
                  <a:lnTo>
                    <a:pt x="858571" y="348232"/>
                  </a:lnTo>
                  <a:lnTo>
                    <a:pt x="856819" y="360000"/>
                  </a:lnTo>
                  <a:lnTo>
                    <a:pt x="588348" y="360000"/>
                  </a:lnTo>
                  <a:lnTo>
                    <a:pt x="587191" y="342228"/>
                  </a:lnTo>
                  <a:lnTo>
                    <a:pt x="524749" y="49233"/>
                  </a:lnTo>
                  <a:lnTo>
                    <a:pt x="515143" y="49233"/>
                  </a:lnTo>
                  <a:lnTo>
                    <a:pt x="509139" y="68446"/>
                  </a:lnTo>
                  <a:lnTo>
                    <a:pt x="504335" y="92462"/>
                  </a:lnTo>
                  <a:lnTo>
                    <a:pt x="504335" y="121281"/>
                  </a:lnTo>
                  <a:lnTo>
                    <a:pt x="485123" y="171715"/>
                  </a:lnTo>
                  <a:lnTo>
                    <a:pt x="474315" y="223349"/>
                  </a:lnTo>
                  <a:lnTo>
                    <a:pt x="467111" y="280988"/>
                  </a:lnTo>
                  <a:lnTo>
                    <a:pt x="465910" y="339827"/>
                  </a:lnTo>
                  <a:lnTo>
                    <a:pt x="464328" y="360000"/>
                  </a:lnTo>
                  <a:lnTo>
                    <a:pt x="184454" y="360000"/>
                  </a:lnTo>
                  <a:lnTo>
                    <a:pt x="178919" y="319413"/>
                  </a:lnTo>
                  <a:lnTo>
                    <a:pt x="175316" y="262976"/>
                  </a:lnTo>
                  <a:lnTo>
                    <a:pt x="170513" y="208939"/>
                  </a:lnTo>
                  <a:lnTo>
                    <a:pt x="168112" y="156104"/>
                  </a:lnTo>
                  <a:lnTo>
                    <a:pt x="170513" y="110474"/>
                  </a:lnTo>
                  <a:lnTo>
                    <a:pt x="175316" y="73249"/>
                  </a:lnTo>
                  <a:close/>
                  <a:moveTo>
                    <a:pt x="18462" y="0"/>
                  </a:moveTo>
                  <a:lnTo>
                    <a:pt x="116357" y="0"/>
                  </a:lnTo>
                  <a:lnTo>
                    <a:pt x="116477" y="1201"/>
                  </a:lnTo>
                  <a:lnTo>
                    <a:pt x="151300" y="54036"/>
                  </a:lnTo>
                  <a:lnTo>
                    <a:pt x="144096" y="188526"/>
                  </a:lnTo>
                  <a:lnTo>
                    <a:pt x="127284" y="193329"/>
                  </a:lnTo>
                  <a:lnTo>
                    <a:pt x="116477" y="169313"/>
                  </a:lnTo>
                  <a:lnTo>
                    <a:pt x="106871" y="140494"/>
                  </a:lnTo>
                  <a:lnTo>
                    <a:pt x="79252" y="129687"/>
                  </a:lnTo>
                  <a:lnTo>
                    <a:pt x="72048" y="164510"/>
                  </a:lnTo>
                  <a:lnTo>
                    <a:pt x="96064" y="188526"/>
                  </a:lnTo>
                  <a:lnTo>
                    <a:pt x="122481" y="214943"/>
                  </a:lnTo>
                  <a:lnTo>
                    <a:pt x="140493" y="241361"/>
                  </a:lnTo>
                  <a:lnTo>
                    <a:pt x="135690" y="243763"/>
                  </a:lnTo>
                  <a:lnTo>
                    <a:pt x="130887" y="243763"/>
                  </a:lnTo>
                  <a:lnTo>
                    <a:pt x="129686" y="243763"/>
                  </a:lnTo>
                  <a:lnTo>
                    <a:pt x="129686" y="246164"/>
                  </a:lnTo>
                  <a:lnTo>
                    <a:pt x="129686" y="247365"/>
                  </a:lnTo>
                  <a:lnTo>
                    <a:pt x="127284" y="249767"/>
                  </a:lnTo>
                  <a:lnTo>
                    <a:pt x="127284" y="256972"/>
                  </a:lnTo>
                  <a:lnTo>
                    <a:pt x="140493" y="262976"/>
                  </a:lnTo>
                  <a:lnTo>
                    <a:pt x="146497" y="276184"/>
                  </a:lnTo>
                  <a:lnTo>
                    <a:pt x="151300" y="294196"/>
                  </a:lnTo>
                  <a:lnTo>
                    <a:pt x="146497" y="300200"/>
                  </a:lnTo>
                  <a:lnTo>
                    <a:pt x="144096" y="306204"/>
                  </a:lnTo>
                  <a:lnTo>
                    <a:pt x="140493" y="313409"/>
                  </a:lnTo>
                  <a:lnTo>
                    <a:pt x="135690" y="318212"/>
                  </a:lnTo>
                  <a:lnTo>
                    <a:pt x="111674" y="302602"/>
                  </a:lnTo>
                  <a:lnTo>
                    <a:pt x="87658" y="289393"/>
                  </a:lnTo>
                  <a:lnTo>
                    <a:pt x="66044" y="276184"/>
                  </a:lnTo>
                  <a:lnTo>
                    <a:pt x="44429" y="258172"/>
                  </a:lnTo>
                  <a:lnTo>
                    <a:pt x="26417" y="236558"/>
                  </a:lnTo>
                  <a:lnTo>
                    <a:pt x="10807" y="208939"/>
                  </a:lnTo>
                  <a:lnTo>
                    <a:pt x="0" y="169313"/>
                  </a:lnTo>
                  <a:lnTo>
                    <a:pt x="0" y="129687"/>
                  </a:lnTo>
                  <a:lnTo>
                    <a:pt x="4803" y="90060"/>
                  </a:lnTo>
                  <a:lnTo>
                    <a:pt x="10807" y="49233"/>
                  </a:lnTo>
                  <a:lnTo>
                    <a:pt x="18012" y="72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0" name="Freeform 18">
              <a:extLst>
                <a:ext uri="{FF2B5EF4-FFF2-40B4-BE49-F238E27FC236}">
                  <a16:creationId xmlns:a16="http://schemas.microsoft.com/office/drawing/2014/main" id="{0C24A356-B899-447A-AE3C-24BA4608D17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1253" y="4217490"/>
              <a:ext cx="698451" cy="360000"/>
            </a:xfrm>
            <a:custGeom>
              <a:avLst/>
              <a:gdLst/>
              <a:ahLst/>
              <a:cxnLst/>
              <a:rect l="l" t="t" r="r" b="b"/>
              <a:pathLst>
                <a:path w="698451" h="360000">
                  <a:moveTo>
                    <a:pt x="405233" y="0"/>
                  </a:moveTo>
                  <a:lnTo>
                    <a:pt x="673705" y="0"/>
                  </a:lnTo>
                  <a:lnTo>
                    <a:pt x="667052" y="44670"/>
                  </a:lnTo>
                  <a:lnTo>
                    <a:pt x="664650" y="99907"/>
                  </a:lnTo>
                  <a:lnTo>
                    <a:pt x="664650" y="150340"/>
                  </a:lnTo>
                  <a:lnTo>
                    <a:pt x="670654" y="210380"/>
                  </a:lnTo>
                  <a:lnTo>
                    <a:pt x="681461" y="274023"/>
                  </a:lnTo>
                  <a:lnTo>
                    <a:pt x="694670" y="340067"/>
                  </a:lnTo>
                  <a:lnTo>
                    <a:pt x="698451" y="360000"/>
                  </a:lnTo>
                  <a:lnTo>
                    <a:pt x="479985" y="360000"/>
                  </a:lnTo>
                  <a:lnTo>
                    <a:pt x="472522" y="332862"/>
                  </a:lnTo>
                  <a:lnTo>
                    <a:pt x="452109" y="284830"/>
                  </a:lnTo>
                  <a:lnTo>
                    <a:pt x="432896" y="234396"/>
                  </a:lnTo>
                  <a:lnTo>
                    <a:pt x="417285" y="185164"/>
                  </a:lnTo>
                  <a:close/>
                  <a:moveTo>
                    <a:pt x="1339" y="0"/>
                  </a:moveTo>
                  <a:lnTo>
                    <a:pt x="281214" y="0"/>
                  </a:lnTo>
                  <a:lnTo>
                    <a:pt x="277993" y="41068"/>
                  </a:lnTo>
                  <a:lnTo>
                    <a:pt x="273189" y="103509"/>
                  </a:lnTo>
                  <a:lnTo>
                    <a:pt x="264784" y="164750"/>
                  </a:lnTo>
                  <a:lnTo>
                    <a:pt x="249173" y="223589"/>
                  </a:lnTo>
                  <a:lnTo>
                    <a:pt x="229961" y="278826"/>
                  </a:lnTo>
                  <a:lnTo>
                    <a:pt x="210748" y="332862"/>
                  </a:lnTo>
                  <a:lnTo>
                    <a:pt x="203964" y="360000"/>
                  </a:lnTo>
                  <a:lnTo>
                    <a:pt x="0" y="360000"/>
                  </a:lnTo>
                  <a:lnTo>
                    <a:pt x="5411" y="326858"/>
                  </a:lnTo>
                  <a:lnTo>
                    <a:pt x="13817" y="268019"/>
                  </a:lnTo>
                  <a:lnTo>
                    <a:pt x="19821" y="206778"/>
                  </a:lnTo>
                  <a:lnTo>
                    <a:pt x="19821" y="150340"/>
                  </a:lnTo>
                  <a:lnTo>
                    <a:pt x="16218" y="97505"/>
                  </a:lnTo>
                  <a:lnTo>
                    <a:pt x="9014" y="57879"/>
                  </a:lnTo>
                  <a:lnTo>
                    <a:pt x="3010" y="1224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EE32DFF6-F09B-4937-8CFF-D786F1540B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06903" y="4577490"/>
              <a:ext cx="748098" cy="360000"/>
            </a:xfrm>
            <a:custGeom>
              <a:avLst/>
              <a:gdLst/>
              <a:ahLst/>
              <a:cxnLst/>
              <a:rect l="l" t="t" r="r" b="b"/>
              <a:pathLst>
                <a:path w="748098" h="360000">
                  <a:moveTo>
                    <a:pt x="509397" y="0"/>
                  </a:moveTo>
                  <a:lnTo>
                    <a:pt x="727863" y="0"/>
                  </a:lnTo>
                  <a:lnTo>
                    <a:pt x="737291" y="49713"/>
                  </a:lnTo>
                  <a:lnTo>
                    <a:pt x="745696" y="119360"/>
                  </a:lnTo>
                  <a:lnTo>
                    <a:pt x="748098" y="189006"/>
                  </a:lnTo>
                  <a:lnTo>
                    <a:pt x="742094" y="257452"/>
                  </a:lnTo>
                  <a:lnTo>
                    <a:pt x="721680" y="346311"/>
                  </a:lnTo>
                  <a:lnTo>
                    <a:pt x="718595" y="360000"/>
                  </a:lnTo>
                  <a:lnTo>
                    <a:pt x="503439" y="360000"/>
                  </a:lnTo>
                  <a:lnTo>
                    <a:pt x="491127" y="300681"/>
                  </a:lnTo>
                  <a:lnTo>
                    <a:pt x="486324" y="234637"/>
                  </a:lnTo>
                  <a:lnTo>
                    <a:pt x="491127" y="169793"/>
                  </a:lnTo>
                  <a:lnTo>
                    <a:pt x="515143" y="20894"/>
                  </a:lnTo>
                  <a:close/>
                  <a:moveTo>
                    <a:pt x="29412" y="0"/>
                  </a:moveTo>
                  <a:lnTo>
                    <a:pt x="233375" y="0"/>
                  </a:lnTo>
                  <a:lnTo>
                    <a:pt x="226951" y="25697"/>
                  </a:lnTo>
                  <a:lnTo>
                    <a:pt x="250967" y="132569"/>
                  </a:lnTo>
                  <a:lnTo>
                    <a:pt x="250967" y="318693"/>
                  </a:lnTo>
                  <a:lnTo>
                    <a:pt x="241788" y="360000"/>
                  </a:lnTo>
                  <a:lnTo>
                    <a:pt x="31112" y="360000"/>
                  </a:lnTo>
                  <a:lnTo>
                    <a:pt x="27618" y="348713"/>
                  </a:lnTo>
                  <a:lnTo>
                    <a:pt x="12008" y="298279"/>
                  </a:lnTo>
                  <a:lnTo>
                    <a:pt x="3602" y="244243"/>
                  </a:lnTo>
                  <a:lnTo>
                    <a:pt x="0" y="186605"/>
                  </a:lnTo>
                  <a:lnTo>
                    <a:pt x="6004" y="126565"/>
                  </a:lnTo>
                  <a:lnTo>
                    <a:pt x="14410" y="79733"/>
                  </a:lnTo>
                  <a:lnTo>
                    <a:pt x="25217" y="25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2" name="Freeform 18">
              <a:extLst>
                <a:ext uri="{FF2B5EF4-FFF2-40B4-BE49-F238E27FC236}">
                  <a16:creationId xmlns:a16="http://schemas.microsoft.com/office/drawing/2014/main" id="{12962E9C-6758-4093-B416-E1A7530BC2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37210" y="4937490"/>
              <a:ext cx="687484" cy="360000"/>
            </a:xfrm>
            <a:custGeom>
              <a:avLst/>
              <a:gdLst/>
              <a:ahLst/>
              <a:cxnLst/>
              <a:rect l="l" t="t" r="r" b="b"/>
              <a:pathLst>
                <a:path w="687484" h="360000">
                  <a:moveTo>
                    <a:pt x="472326" y="0"/>
                  </a:moveTo>
                  <a:lnTo>
                    <a:pt x="687484" y="0"/>
                  </a:lnTo>
                  <a:lnTo>
                    <a:pt x="671356" y="71568"/>
                  </a:lnTo>
                  <a:lnTo>
                    <a:pt x="652143" y="159226"/>
                  </a:lnTo>
                  <a:lnTo>
                    <a:pt x="634131" y="250487"/>
                  </a:lnTo>
                  <a:lnTo>
                    <a:pt x="618520" y="346551"/>
                  </a:lnTo>
                  <a:lnTo>
                    <a:pt x="618184" y="360000"/>
                  </a:lnTo>
                  <a:lnTo>
                    <a:pt x="473658" y="360000"/>
                  </a:lnTo>
                  <a:lnTo>
                    <a:pt x="474425" y="357358"/>
                  </a:lnTo>
                  <a:lnTo>
                    <a:pt x="485232" y="318933"/>
                  </a:lnTo>
                  <a:lnTo>
                    <a:pt x="497240" y="274503"/>
                  </a:lnTo>
                  <a:lnTo>
                    <a:pt x="503244" y="228873"/>
                  </a:lnTo>
                  <a:lnTo>
                    <a:pt x="505645" y="176037"/>
                  </a:lnTo>
                  <a:lnTo>
                    <a:pt x="498441" y="122001"/>
                  </a:lnTo>
                  <a:lnTo>
                    <a:pt x="485232" y="65564"/>
                  </a:lnTo>
                  <a:lnTo>
                    <a:pt x="473224" y="4323"/>
                  </a:lnTo>
                  <a:close/>
                  <a:moveTo>
                    <a:pt x="0" y="0"/>
                  </a:moveTo>
                  <a:lnTo>
                    <a:pt x="210676" y="0"/>
                  </a:lnTo>
                  <a:lnTo>
                    <a:pt x="210249" y="1921"/>
                  </a:lnTo>
                  <a:lnTo>
                    <a:pt x="199442" y="47552"/>
                  </a:lnTo>
                  <a:lnTo>
                    <a:pt x="191036" y="100387"/>
                  </a:lnTo>
                  <a:lnTo>
                    <a:pt x="186233" y="152021"/>
                  </a:lnTo>
                  <a:lnTo>
                    <a:pt x="191036" y="204857"/>
                  </a:lnTo>
                  <a:lnTo>
                    <a:pt x="195839" y="318933"/>
                  </a:lnTo>
                  <a:lnTo>
                    <a:pt x="214743" y="360000"/>
                  </a:lnTo>
                  <a:lnTo>
                    <a:pt x="67388" y="360000"/>
                  </a:lnTo>
                  <a:lnTo>
                    <a:pt x="68554" y="327338"/>
                  </a:lnTo>
                  <a:lnTo>
                    <a:pt x="64952" y="257692"/>
                  </a:lnTo>
                  <a:lnTo>
                    <a:pt x="55346" y="189246"/>
                  </a:lnTo>
                  <a:lnTo>
                    <a:pt x="42137" y="126805"/>
                  </a:lnTo>
                  <a:lnTo>
                    <a:pt x="27727" y="82375"/>
                  </a:lnTo>
                  <a:lnTo>
                    <a:pt x="12117" y="391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3AE79085-38F4-4589-B89D-47A09EAD22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943060" y="5297490"/>
              <a:ext cx="691661" cy="360000"/>
            </a:xfrm>
            <a:custGeom>
              <a:avLst/>
              <a:gdLst/>
              <a:ahLst/>
              <a:cxnLst/>
              <a:rect l="l" t="t" r="r" b="b"/>
              <a:pathLst>
                <a:path w="691661" h="360000">
                  <a:moveTo>
                    <a:pt x="469947" y="0"/>
                  </a:moveTo>
                  <a:lnTo>
                    <a:pt x="614473" y="0"/>
                  </a:lnTo>
                  <a:lnTo>
                    <a:pt x="613609" y="34583"/>
                  </a:lnTo>
                  <a:lnTo>
                    <a:pt x="619613" y="76611"/>
                  </a:lnTo>
                  <a:lnTo>
                    <a:pt x="630420" y="117438"/>
                  </a:lnTo>
                  <a:lnTo>
                    <a:pt x="646030" y="157065"/>
                  </a:lnTo>
                  <a:lnTo>
                    <a:pt x="661641" y="196691"/>
                  </a:lnTo>
                  <a:lnTo>
                    <a:pt x="676050" y="235117"/>
                  </a:lnTo>
                  <a:lnTo>
                    <a:pt x="686857" y="274743"/>
                  </a:lnTo>
                  <a:lnTo>
                    <a:pt x="691661" y="319173"/>
                  </a:lnTo>
                  <a:lnTo>
                    <a:pt x="648432" y="338386"/>
                  </a:lnTo>
                  <a:lnTo>
                    <a:pt x="600400" y="349193"/>
                  </a:lnTo>
                  <a:lnTo>
                    <a:pt x="547565" y="351595"/>
                  </a:lnTo>
                  <a:lnTo>
                    <a:pt x="491127" y="349193"/>
                  </a:lnTo>
                  <a:lnTo>
                    <a:pt x="480320" y="316771"/>
                  </a:lnTo>
                  <a:lnTo>
                    <a:pt x="470714" y="277145"/>
                  </a:lnTo>
                  <a:lnTo>
                    <a:pt x="467111" y="235117"/>
                  </a:lnTo>
                  <a:lnTo>
                    <a:pt x="470714" y="189486"/>
                  </a:lnTo>
                  <a:lnTo>
                    <a:pt x="475517" y="103029"/>
                  </a:lnTo>
                  <a:lnTo>
                    <a:pt x="470714" y="89820"/>
                  </a:lnTo>
                  <a:lnTo>
                    <a:pt x="464710" y="74210"/>
                  </a:lnTo>
                  <a:lnTo>
                    <a:pt x="459906" y="56198"/>
                  </a:lnTo>
                  <a:lnTo>
                    <a:pt x="459906" y="34583"/>
                  </a:lnTo>
                  <a:close/>
                  <a:moveTo>
                    <a:pt x="63677" y="0"/>
                  </a:moveTo>
                  <a:lnTo>
                    <a:pt x="211032" y="0"/>
                  </a:lnTo>
                  <a:lnTo>
                    <a:pt x="226951" y="34583"/>
                  </a:lnTo>
                  <a:lnTo>
                    <a:pt x="226951" y="54997"/>
                  </a:lnTo>
                  <a:lnTo>
                    <a:pt x="222148" y="71808"/>
                  </a:lnTo>
                  <a:lnTo>
                    <a:pt x="216144" y="89820"/>
                  </a:lnTo>
                  <a:lnTo>
                    <a:pt x="211341" y="103029"/>
                  </a:lnTo>
                  <a:lnTo>
                    <a:pt x="206538" y="148659"/>
                  </a:lnTo>
                  <a:lnTo>
                    <a:pt x="208939" y="196691"/>
                  </a:lnTo>
                  <a:lnTo>
                    <a:pt x="211341" y="244723"/>
                  </a:lnTo>
                  <a:lnTo>
                    <a:pt x="213743" y="295157"/>
                  </a:lnTo>
                  <a:lnTo>
                    <a:pt x="206538" y="343189"/>
                  </a:lnTo>
                  <a:lnTo>
                    <a:pt x="195731" y="343189"/>
                  </a:lnTo>
                  <a:lnTo>
                    <a:pt x="174116" y="353996"/>
                  </a:lnTo>
                  <a:lnTo>
                    <a:pt x="145297" y="360000"/>
                  </a:lnTo>
                  <a:lnTo>
                    <a:pt x="117679" y="360000"/>
                  </a:lnTo>
                  <a:lnTo>
                    <a:pt x="88859" y="357599"/>
                  </a:lnTo>
                  <a:lnTo>
                    <a:pt x="61241" y="349193"/>
                  </a:lnTo>
                  <a:lnTo>
                    <a:pt x="37225" y="338386"/>
                  </a:lnTo>
                  <a:lnTo>
                    <a:pt x="16811" y="320374"/>
                  </a:lnTo>
                  <a:lnTo>
                    <a:pt x="3603" y="301161"/>
                  </a:lnTo>
                  <a:lnTo>
                    <a:pt x="0" y="277145"/>
                  </a:lnTo>
                  <a:lnTo>
                    <a:pt x="24016" y="224310"/>
                  </a:lnTo>
                  <a:lnTo>
                    <a:pt x="43229" y="167872"/>
                  </a:lnTo>
                  <a:lnTo>
                    <a:pt x="56438" y="103029"/>
                  </a:lnTo>
                  <a:lnTo>
                    <a:pt x="62442" y="345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90567E-4F14-41DD-A43C-54939FDBDA27}"/>
              </a:ext>
            </a:extLst>
          </p:cNvPr>
          <p:cNvGrpSpPr/>
          <p:nvPr/>
        </p:nvGrpSpPr>
        <p:grpSpPr>
          <a:xfrm>
            <a:off x="764930" y="5799373"/>
            <a:ext cx="1371600" cy="523221"/>
            <a:chOff x="764930" y="5799373"/>
            <a:chExt cx="1371600" cy="523221"/>
          </a:xfrm>
          <a:solidFill>
            <a:schemeClr val="accent5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88B5A3-29FD-4E5C-BFA8-5C82EAA09133}"/>
                </a:ext>
              </a:extLst>
            </p:cNvPr>
            <p:cNvSpPr/>
            <p:nvPr/>
          </p:nvSpPr>
          <p:spPr>
            <a:xfrm>
              <a:off x="764930" y="5799373"/>
              <a:ext cx="1371600" cy="52322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6ACBE0-AEFE-4824-8EE8-A0460EDB40BE}"/>
                </a:ext>
              </a:extLst>
            </p:cNvPr>
            <p:cNvSpPr/>
            <p:nvPr/>
          </p:nvSpPr>
          <p:spPr>
            <a:xfrm>
              <a:off x="998523" y="5799373"/>
              <a:ext cx="90441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126654-9CE5-4A7B-97ED-347F516D01EA}"/>
              </a:ext>
            </a:extLst>
          </p:cNvPr>
          <p:cNvGrpSpPr/>
          <p:nvPr/>
        </p:nvGrpSpPr>
        <p:grpSpPr>
          <a:xfrm>
            <a:off x="3087565" y="5799373"/>
            <a:ext cx="1371600" cy="523221"/>
            <a:chOff x="2667000" y="5799373"/>
            <a:chExt cx="1371600" cy="52322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BAAEB63-6F5D-4B75-AC9F-467B3AE74EF8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C3A90C-BE53-4E2B-A3D6-D6A3ED5605E7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4FEF7B-B96C-4334-BDBA-8C6CBEB21064}"/>
              </a:ext>
            </a:extLst>
          </p:cNvPr>
          <p:cNvGrpSpPr/>
          <p:nvPr/>
        </p:nvGrpSpPr>
        <p:grpSpPr>
          <a:xfrm>
            <a:off x="5410200" y="5799373"/>
            <a:ext cx="1371600" cy="523221"/>
            <a:chOff x="2667000" y="5799373"/>
            <a:chExt cx="1371600" cy="52322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92CC2FE-AC5D-4B68-9B10-DD87F1BA22AD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05415C6-301A-4906-9606-16CE6555F052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4F892-0458-4544-AC44-489C0DEE5E87}"/>
              </a:ext>
            </a:extLst>
          </p:cNvPr>
          <p:cNvGrpSpPr/>
          <p:nvPr/>
        </p:nvGrpSpPr>
        <p:grpSpPr>
          <a:xfrm>
            <a:off x="7732835" y="5799373"/>
            <a:ext cx="1371600" cy="523221"/>
            <a:chOff x="2667000" y="5799373"/>
            <a:chExt cx="1371600" cy="52322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363E4D-A767-4EDE-A4B1-6DCCF20E0092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303E964-AE9F-4D8E-A569-5E1B9AD67AFB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DF5B4B-8D1E-4A47-9039-5DA0232EFEBF}"/>
              </a:ext>
            </a:extLst>
          </p:cNvPr>
          <p:cNvGrpSpPr/>
          <p:nvPr/>
        </p:nvGrpSpPr>
        <p:grpSpPr>
          <a:xfrm>
            <a:off x="10055470" y="5799373"/>
            <a:ext cx="1371600" cy="523221"/>
            <a:chOff x="2667000" y="5799373"/>
            <a:chExt cx="1371600" cy="52322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BF3A17-6D18-4768-A378-A3E44955DD50}"/>
                </a:ext>
              </a:extLst>
            </p:cNvPr>
            <p:cNvSpPr/>
            <p:nvPr/>
          </p:nvSpPr>
          <p:spPr>
            <a:xfrm>
              <a:off x="2667000" y="5799373"/>
              <a:ext cx="1371600" cy="52322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724D3C-594B-41B6-B510-6A52E4E68FC5}"/>
                </a:ext>
              </a:extLst>
            </p:cNvPr>
            <p:cNvSpPr/>
            <p:nvPr/>
          </p:nvSpPr>
          <p:spPr>
            <a:xfrm>
              <a:off x="2900593" y="5799373"/>
              <a:ext cx="90441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latinLnBrk="1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20%</a:t>
              </a:r>
            </a:p>
          </p:txBody>
        </p: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724EBD6-614C-424F-8829-A6EF01CC9B70}"/>
              </a:ext>
            </a:extLst>
          </p:cNvPr>
          <p:cNvCxnSpPr>
            <a:cxnSpLocks/>
            <a:endCxn id="15" idx="0"/>
          </p:cNvCxnSpPr>
          <p:nvPr/>
        </p:nvCxnSpPr>
        <p:spPr>
          <a:xfrm rot="10800000" flipV="1">
            <a:off x="1450732" y="1987061"/>
            <a:ext cx="4387363" cy="3812312"/>
          </a:xfrm>
          <a:prstGeom prst="bent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6FDE5CA-216B-4553-9D9B-6AD2B629A179}"/>
              </a:ext>
            </a:extLst>
          </p:cNvPr>
          <p:cNvCxnSpPr>
            <a:cxnSpLocks/>
            <a:endCxn id="17" idx="0"/>
          </p:cNvCxnSpPr>
          <p:nvPr/>
        </p:nvCxnSpPr>
        <p:spPr>
          <a:xfrm rot="5400000">
            <a:off x="3551600" y="3826616"/>
            <a:ext cx="2194524" cy="1750991"/>
          </a:xfrm>
          <a:prstGeom prst="bentConnector3">
            <a:avLst>
              <a:gd name="adj1" fmla="val -482"/>
            </a:avLst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214601D-0800-4CB7-B366-1F91EA8E6BF6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714069" y="2821375"/>
            <a:ext cx="4027202" cy="2977998"/>
          </a:xfrm>
          <a:prstGeom prst="bentConnector2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38BE89A-1A09-447F-BB8B-B566ACB324BC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24720" y="4598377"/>
            <a:ext cx="1893916" cy="1200996"/>
          </a:xfrm>
          <a:prstGeom prst="bentConnector2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3B536F-2DFA-46CE-869B-00BC4AB2606E}"/>
              </a:ext>
            </a:extLst>
          </p:cNvPr>
          <p:cNvSpPr txBox="1"/>
          <p:nvPr/>
        </p:nvSpPr>
        <p:spPr>
          <a:xfrm>
            <a:off x="2114820" y="2082711"/>
            <a:ext cx="30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8A6D3C-D4E4-4D60-8089-4258B05F80EF}"/>
              </a:ext>
            </a:extLst>
          </p:cNvPr>
          <p:cNvSpPr txBox="1"/>
          <p:nvPr/>
        </p:nvSpPr>
        <p:spPr>
          <a:xfrm>
            <a:off x="3851031" y="3706680"/>
            <a:ext cx="1578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FD39AA-D4CD-4757-8F9B-D0AD9F96E4D4}"/>
              </a:ext>
            </a:extLst>
          </p:cNvPr>
          <p:cNvSpPr txBox="1"/>
          <p:nvPr/>
        </p:nvSpPr>
        <p:spPr>
          <a:xfrm>
            <a:off x="6675516" y="4703587"/>
            <a:ext cx="1743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CD348F-7257-4A6B-A3A9-1FA1C21BD1C2}"/>
              </a:ext>
            </a:extLst>
          </p:cNvPr>
          <p:cNvSpPr txBox="1"/>
          <p:nvPr/>
        </p:nvSpPr>
        <p:spPr>
          <a:xfrm>
            <a:off x="7011125" y="2928847"/>
            <a:ext cx="30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BA0026A-C06E-4721-81A8-1339F696BC18}"/>
              </a:ext>
            </a:extLst>
          </p:cNvPr>
          <p:cNvSpPr/>
          <p:nvPr/>
        </p:nvSpPr>
        <p:spPr>
          <a:xfrm rot="5400000" flipH="1">
            <a:off x="4523251" y="1317151"/>
            <a:ext cx="651000" cy="738079"/>
          </a:xfrm>
          <a:custGeom>
            <a:avLst/>
            <a:gdLst>
              <a:gd name="connsiteX0" fmla="*/ 2 w 203039"/>
              <a:gd name="connsiteY0" fmla="*/ 56251 h 230198"/>
              <a:gd name="connsiteX1" fmla="*/ 31210 w 203039"/>
              <a:gd name="connsiteY1" fmla="*/ 80222 h 230198"/>
              <a:gd name="connsiteX2" fmla="*/ 94394 w 203039"/>
              <a:gd name="connsiteY2" fmla="*/ 55491 h 230198"/>
              <a:gd name="connsiteX3" fmla="*/ 94395 w 203039"/>
              <a:gd name="connsiteY3" fmla="*/ 84740 h 230198"/>
              <a:gd name="connsiteX4" fmla="*/ 107696 w 203039"/>
              <a:gd name="connsiteY4" fmla="*/ 98041 h 230198"/>
              <a:gd name="connsiteX5" fmla="*/ 189738 w 203039"/>
              <a:gd name="connsiteY5" fmla="*/ 98041 h 230198"/>
              <a:gd name="connsiteX6" fmla="*/ 203039 w 203039"/>
              <a:gd name="connsiteY6" fmla="*/ 84740 h 230198"/>
              <a:gd name="connsiteX7" fmla="*/ 203039 w 203039"/>
              <a:gd name="connsiteY7" fmla="*/ 14443 h 230198"/>
              <a:gd name="connsiteX8" fmla="*/ 189738 w 203039"/>
              <a:gd name="connsiteY8" fmla="*/ 1142 h 230198"/>
              <a:gd name="connsiteX9" fmla="*/ 120252 w 203039"/>
              <a:gd name="connsiteY9" fmla="*/ 0 h 230198"/>
              <a:gd name="connsiteX10" fmla="*/ 105837 w 203039"/>
              <a:gd name="connsiteY10" fmla="*/ 1911 h 230198"/>
              <a:gd name="connsiteX11" fmla="*/ 2 w 203039"/>
              <a:gd name="connsiteY11" fmla="*/ 56251 h 230198"/>
              <a:gd name="connsiteX12" fmla="*/ 0 w 203039"/>
              <a:gd name="connsiteY12" fmla="*/ 188408 h 230198"/>
              <a:gd name="connsiteX13" fmla="*/ 31209 w 203039"/>
              <a:gd name="connsiteY13" fmla="*/ 212379 h 230198"/>
              <a:gd name="connsiteX14" fmla="*/ 94393 w 203039"/>
              <a:gd name="connsiteY14" fmla="*/ 187648 h 230198"/>
              <a:gd name="connsiteX15" fmla="*/ 94394 w 203039"/>
              <a:gd name="connsiteY15" fmla="*/ 216896 h 230198"/>
              <a:gd name="connsiteX16" fmla="*/ 107695 w 203039"/>
              <a:gd name="connsiteY16" fmla="*/ 230198 h 230198"/>
              <a:gd name="connsiteX17" fmla="*/ 189737 w 203039"/>
              <a:gd name="connsiteY17" fmla="*/ 230198 h 230198"/>
              <a:gd name="connsiteX18" fmla="*/ 203039 w 203039"/>
              <a:gd name="connsiteY18" fmla="*/ 216896 h 230198"/>
              <a:gd name="connsiteX19" fmla="*/ 203039 w 203039"/>
              <a:gd name="connsiteY19" fmla="*/ 146599 h 230198"/>
              <a:gd name="connsiteX20" fmla="*/ 189737 w 203039"/>
              <a:gd name="connsiteY20" fmla="*/ 133298 h 230198"/>
              <a:gd name="connsiteX21" fmla="*/ 120251 w 203039"/>
              <a:gd name="connsiteY21" fmla="*/ 132157 h 230198"/>
              <a:gd name="connsiteX22" fmla="*/ 105837 w 203039"/>
              <a:gd name="connsiteY22" fmla="*/ 134068 h 230198"/>
              <a:gd name="connsiteX23" fmla="*/ 0 w 203039"/>
              <a:gd name="connsiteY23" fmla="*/ 188408 h 23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3039" h="230198">
                <a:moveTo>
                  <a:pt x="2" y="56251"/>
                </a:moveTo>
                <a:lnTo>
                  <a:pt x="31210" y="80222"/>
                </a:lnTo>
                <a:cubicBezTo>
                  <a:pt x="54742" y="58789"/>
                  <a:pt x="68074" y="57973"/>
                  <a:pt x="94394" y="55491"/>
                </a:cubicBezTo>
                <a:cubicBezTo>
                  <a:pt x="94394" y="65241"/>
                  <a:pt x="94395" y="74990"/>
                  <a:pt x="94395" y="84740"/>
                </a:cubicBezTo>
                <a:cubicBezTo>
                  <a:pt x="94395" y="92086"/>
                  <a:pt x="100350" y="98041"/>
                  <a:pt x="107696" y="98041"/>
                </a:cubicBezTo>
                <a:lnTo>
                  <a:pt x="189738" y="98041"/>
                </a:lnTo>
                <a:cubicBezTo>
                  <a:pt x="197084" y="98041"/>
                  <a:pt x="203039" y="92086"/>
                  <a:pt x="203039" y="84740"/>
                </a:cubicBezTo>
                <a:lnTo>
                  <a:pt x="203039" y="14443"/>
                </a:lnTo>
                <a:cubicBezTo>
                  <a:pt x="203039" y="7097"/>
                  <a:pt x="197084" y="1142"/>
                  <a:pt x="189738" y="1142"/>
                </a:cubicBezTo>
                <a:lnTo>
                  <a:pt x="120252" y="0"/>
                </a:lnTo>
                <a:cubicBezTo>
                  <a:pt x="119589" y="0"/>
                  <a:pt x="106382" y="1190"/>
                  <a:pt x="105837" y="1911"/>
                </a:cubicBezTo>
                <a:cubicBezTo>
                  <a:pt x="73240" y="4628"/>
                  <a:pt x="22522" y="11429"/>
                  <a:pt x="2" y="56251"/>
                </a:cubicBezTo>
                <a:close/>
                <a:moveTo>
                  <a:pt x="0" y="188408"/>
                </a:moveTo>
                <a:lnTo>
                  <a:pt x="31209" y="212379"/>
                </a:lnTo>
                <a:cubicBezTo>
                  <a:pt x="54741" y="190946"/>
                  <a:pt x="68072" y="190129"/>
                  <a:pt x="94393" y="187648"/>
                </a:cubicBezTo>
                <a:cubicBezTo>
                  <a:pt x="94393" y="197397"/>
                  <a:pt x="94394" y="207147"/>
                  <a:pt x="94394" y="216896"/>
                </a:cubicBezTo>
                <a:cubicBezTo>
                  <a:pt x="94394" y="224242"/>
                  <a:pt x="100349" y="230198"/>
                  <a:pt x="107695" y="230198"/>
                </a:cubicBezTo>
                <a:lnTo>
                  <a:pt x="189737" y="230198"/>
                </a:lnTo>
                <a:cubicBezTo>
                  <a:pt x="197083" y="230198"/>
                  <a:pt x="203039" y="224242"/>
                  <a:pt x="203039" y="216896"/>
                </a:cubicBezTo>
                <a:lnTo>
                  <a:pt x="203039" y="146599"/>
                </a:lnTo>
                <a:cubicBezTo>
                  <a:pt x="203039" y="139253"/>
                  <a:pt x="197083" y="133298"/>
                  <a:pt x="189737" y="133298"/>
                </a:cubicBezTo>
                <a:lnTo>
                  <a:pt x="120251" y="132157"/>
                </a:lnTo>
                <a:cubicBezTo>
                  <a:pt x="119588" y="132157"/>
                  <a:pt x="106381" y="133346"/>
                  <a:pt x="105837" y="134068"/>
                </a:cubicBezTo>
                <a:cubicBezTo>
                  <a:pt x="73239" y="136784"/>
                  <a:pt x="22521" y="143586"/>
                  <a:pt x="0" y="188408"/>
                </a:cubicBezTo>
                <a:close/>
              </a:path>
            </a:pathLst>
          </a:custGeom>
          <a:solidFill>
            <a:schemeClr val="bg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04A06-9256-4089-BE27-08A703048FE5}"/>
              </a:ext>
            </a:extLst>
          </p:cNvPr>
          <p:cNvSpPr txBox="1"/>
          <p:nvPr/>
        </p:nvSpPr>
        <p:spPr>
          <a:xfrm>
            <a:off x="522218" y="537313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7731A4-D625-4401-A10E-E09710CD01FD}"/>
              </a:ext>
            </a:extLst>
          </p:cNvPr>
          <p:cNvSpPr txBox="1"/>
          <p:nvPr/>
        </p:nvSpPr>
        <p:spPr>
          <a:xfrm>
            <a:off x="522218" y="1224526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D44E65-344D-4CDF-93CC-5CAFD08805A3}"/>
              </a:ext>
            </a:extLst>
          </p:cNvPr>
          <p:cNvSpPr txBox="1"/>
          <p:nvPr/>
        </p:nvSpPr>
        <p:spPr>
          <a:xfrm>
            <a:off x="522218" y="280987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C5085ADB-D835-4341-B2FA-8C7E60E8EF19}"/>
              </a:ext>
            </a:extLst>
          </p:cNvPr>
          <p:cNvSpPr/>
          <p:nvPr/>
        </p:nvSpPr>
        <p:spPr>
          <a:xfrm>
            <a:off x="5712199" y="537313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4DDADD-184F-41AE-9CC9-1C2383DFBFE9}"/>
              </a:ext>
            </a:extLst>
          </p:cNvPr>
          <p:cNvGrpSpPr/>
          <p:nvPr/>
        </p:nvGrpSpPr>
        <p:grpSpPr>
          <a:xfrm>
            <a:off x="6112344" y="639028"/>
            <a:ext cx="1526872" cy="900096"/>
            <a:chOff x="4139952" y="1998365"/>
            <a:chExt cx="1309549" cy="7719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062730-656D-4B95-8923-941AA35D3524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40B6FDD-F10E-4BD8-93B7-C832B41900F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BD3A62-BE8D-4484-99F4-DD8A0796F82E}"/>
              </a:ext>
            </a:extLst>
          </p:cNvPr>
          <p:cNvGrpSpPr/>
          <p:nvPr/>
        </p:nvGrpSpPr>
        <p:grpSpPr>
          <a:xfrm>
            <a:off x="8190574" y="627923"/>
            <a:ext cx="1526872" cy="900096"/>
            <a:chOff x="4139952" y="1998365"/>
            <a:chExt cx="1309549" cy="7719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0EC50A-A234-4BEC-BBEF-34331608DBF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9CCC46-7233-46B8-BB29-01564E41DD6F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7EFDF7-17C3-4789-BAAA-03C86DA546EA}"/>
              </a:ext>
            </a:extLst>
          </p:cNvPr>
          <p:cNvGrpSpPr/>
          <p:nvPr/>
        </p:nvGrpSpPr>
        <p:grpSpPr>
          <a:xfrm>
            <a:off x="10268802" y="627923"/>
            <a:ext cx="1526872" cy="900096"/>
            <a:chOff x="4139952" y="1998365"/>
            <a:chExt cx="1309549" cy="7719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F4590C-671D-4CD6-A073-3B73282616D0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95BF4D-B3FA-4734-BD35-FE0C14F29F33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C41412-2605-42FF-87F5-68BDCA09CE40}"/>
              </a:ext>
            </a:extLst>
          </p:cNvPr>
          <p:cNvCxnSpPr/>
          <p:nvPr/>
        </p:nvCxnSpPr>
        <p:spPr>
          <a:xfrm>
            <a:off x="7914895" y="78513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8A8538-5502-43A9-A002-BD8D3BEBC0B3}"/>
              </a:ext>
            </a:extLst>
          </p:cNvPr>
          <p:cNvCxnSpPr/>
          <p:nvPr/>
        </p:nvCxnSpPr>
        <p:spPr>
          <a:xfrm>
            <a:off x="9993125" y="795838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84D068B-0C95-44C5-A69A-5F81FE1A035B}"/>
              </a:ext>
            </a:extLst>
          </p:cNvPr>
          <p:cNvSpPr/>
          <p:nvPr/>
        </p:nvSpPr>
        <p:spPr>
          <a:xfrm>
            <a:off x="5712199" y="2002740"/>
            <a:ext cx="6209047" cy="11820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F83758A-C890-4177-9BEC-7DFAE8420896}"/>
              </a:ext>
            </a:extLst>
          </p:cNvPr>
          <p:cNvGrpSpPr/>
          <p:nvPr/>
        </p:nvGrpSpPr>
        <p:grpSpPr>
          <a:xfrm>
            <a:off x="6112344" y="2104455"/>
            <a:ext cx="1526872" cy="900096"/>
            <a:chOff x="4139952" y="1998365"/>
            <a:chExt cx="1309549" cy="77198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EF939C-09AC-4DCF-A498-675BAFF2EF54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8DFA22-55A2-475D-A10B-E9F7FD797B84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BFAD44-D57E-4B28-A9AB-C25ED526CDF6}"/>
              </a:ext>
            </a:extLst>
          </p:cNvPr>
          <p:cNvGrpSpPr/>
          <p:nvPr/>
        </p:nvGrpSpPr>
        <p:grpSpPr>
          <a:xfrm>
            <a:off x="8190574" y="2093350"/>
            <a:ext cx="1526872" cy="900096"/>
            <a:chOff x="4139952" y="1998365"/>
            <a:chExt cx="1309549" cy="771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A13F37-CA2F-47E0-A967-2A7BD48C5AEC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4DE729-67DF-4D2C-860D-FC628658717F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894E47-1ED7-423E-B8BC-4D5215251092}"/>
              </a:ext>
            </a:extLst>
          </p:cNvPr>
          <p:cNvGrpSpPr/>
          <p:nvPr/>
        </p:nvGrpSpPr>
        <p:grpSpPr>
          <a:xfrm>
            <a:off x="10268802" y="2093350"/>
            <a:ext cx="1526872" cy="900096"/>
            <a:chOff x="4139952" y="1998365"/>
            <a:chExt cx="1309549" cy="7719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B0758D-08E1-48D9-9376-955136F2C5DC}"/>
                </a:ext>
              </a:extLst>
            </p:cNvPr>
            <p:cNvSpPr txBox="1"/>
            <p:nvPr/>
          </p:nvSpPr>
          <p:spPr>
            <a:xfrm>
              <a:off x="4159001" y="2216011"/>
              <a:ext cx="1290500" cy="554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461805-C2C2-4589-9E5A-398CFE03D426}"/>
                </a:ext>
              </a:extLst>
            </p:cNvPr>
            <p:cNvSpPr txBox="1"/>
            <p:nvPr/>
          </p:nvSpPr>
          <p:spPr>
            <a:xfrm>
              <a:off x="4139952" y="1998365"/>
              <a:ext cx="1296144" cy="2375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</a:rPr>
                <a:t>Add Text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2C8616-2499-4F60-AF27-0A1BA93A94E4}"/>
              </a:ext>
            </a:extLst>
          </p:cNvPr>
          <p:cNvCxnSpPr/>
          <p:nvPr/>
        </p:nvCxnSpPr>
        <p:spPr>
          <a:xfrm>
            <a:off x="7914895" y="225056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20FC4A2-316D-4580-B709-E4653C980648}"/>
              </a:ext>
            </a:extLst>
          </p:cNvPr>
          <p:cNvCxnSpPr/>
          <p:nvPr/>
        </p:nvCxnSpPr>
        <p:spPr>
          <a:xfrm>
            <a:off x="9993125" y="2261265"/>
            <a:ext cx="0" cy="733004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Triangle 4">
            <a:extLst>
              <a:ext uri="{FF2B5EF4-FFF2-40B4-BE49-F238E27FC236}">
                <a16:creationId xmlns:a16="http://schemas.microsoft.com/office/drawing/2014/main" id="{A3AD4564-A301-4DE7-A3EE-A556AFA6483E}"/>
              </a:ext>
            </a:extLst>
          </p:cNvPr>
          <p:cNvSpPr/>
          <p:nvPr/>
        </p:nvSpPr>
        <p:spPr>
          <a:xfrm rot="10800000">
            <a:off x="8816968" y="4413721"/>
            <a:ext cx="2684095" cy="2088232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8BD74B-B1A8-4062-B31B-CF4954C9E7C7}"/>
              </a:ext>
            </a:extLst>
          </p:cNvPr>
          <p:cNvSpPr txBox="1"/>
          <p:nvPr/>
        </p:nvSpPr>
        <p:spPr>
          <a:xfrm>
            <a:off x="9622233" y="4719173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Columns Infographic Simple  Portfolio Designed </a:t>
            </a:r>
          </a:p>
        </p:txBody>
      </p:sp>
    </p:spTree>
    <p:extLst>
      <p:ext uri="{BB962C8B-B14F-4D97-AF65-F5344CB8AC3E}">
        <p14:creationId xmlns:p14="http://schemas.microsoft.com/office/powerpoint/2010/main" val="34990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BB0E7760-FDC2-48E6-BBDA-5BBEABF80416}"/>
              </a:ext>
            </a:extLst>
          </p:cNvPr>
          <p:cNvSpPr>
            <a:spLocks noEditPoints="1"/>
          </p:cNvSpPr>
          <p:nvPr/>
        </p:nvSpPr>
        <p:spPr bwMode="auto">
          <a:xfrm>
            <a:off x="696152" y="2431441"/>
            <a:ext cx="5120111" cy="3135621"/>
          </a:xfrm>
          <a:custGeom>
            <a:avLst/>
            <a:gdLst>
              <a:gd name="T0" fmla="*/ 3609 w 5720"/>
              <a:gd name="T1" fmla="*/ 2874 h 3503"/>
              <a:gd name="T2" fmla="*/ 5106 w 5720"/>
              <a:gd name="T3" fmla="*/ 1874 h 3503"/>
              <a:gd name="T4" fmla="*/ 5015 w 5720"/>
              <a:gd name="T5" fmla="*/ 1600 h 3503"/>
              <a:gd name="T6" fmla="*/ 5022 w 5720"/>
              <a:gd name="T7" fmla="*/ 1512 h 3503"/>
              <a:gd name="T8" fmla="*/ 4997 w 5720"/>
              <a:gd name="T9" fmla="*/ 1441 h 3503"/>
              <a:gd name="T10" fmla="*/ 3851 w 5720"/>
              <a:gd name="T11" fmla="*/ 701 h 3503"/>
              <a:gd name="T12" fmla="*/ 3740 w 5720"/>
              <a:gd name="T13" fmla="*/ 838 h 3503"/>
              <a:gd name="T14" fmla="*/ 3769 w 5720"/>
              <a:gd name="T15" fmla="*/ 1236 h 3503"/>
              <a:gd name="T16" fmla="*/ 3844 w 5720"/>
              <a:gd name="T17" fmla="*/ 954 h 3503"/>
              <a:gd name="T18" fmla="*/ 298 w 5720"/>
              <a:gd name="T19" fmla="*/ 240 h 3503"/>
              <a:gd name="T20" fmla="*/ 466 w 5720"/>
              <a:gd name="T21" fmla="*/ 185 h 3503"/>
              <a:gd name="T22" fmla="*/ 2104 w 5720"/>
              <a:gd name="T23" fmla="*/ 283 h 3503"/>
              <a:gd name="T24" fmla="*/ 3060 w 5720"/>
              <a:gd name="T25" fmla="*/ 354 h 3503"/>
              <a:gd name="T26" fmla="*/ 3537 w 5720"/>
              <a:gd name="T27" fmla="*/ 438 h 3503"/>
              <a:gd name="T28" fmla="*/ 3411 w 5720"/>
              <a:gd name="T29" fmla="*/ 594 h 3503"/>
              <a:gd name="T30" fmla="*/ 3731 w 5720"/>
              <a:gd name="T31" fmla="*/ 598 h 3503"/>
              <a:gd name="T32" fmla="*/ 4077 w 5720"/>
              <a:gd name="T33" fmla="*/ 643 h 3503"/>
              <a:gd name="T34" fmla="*/ 4128 w 5720"/>
              <a:gd name="T35" fmla="*/ 929 h 3503"/>
              <a:gd name="T36" fmla="*/ 4293 w 5720"/>
              <a:gd name="T37" fmla="*/ 1105 h 3503"/>
              <a:gd name="T38" fmla="*/ 4375 w 5720"/>
              <a:gd name="T39" fmla="*/ 1229 h 3503"/>
              <a:gd name="T40" fmla="*/ 4866 w 5720"/>
              <a:gd name="T41" fmla="*/ 800 h 3503"/>
              <a:gd name="T42" fmla="*/ 5313 w 5720"/>
              <a:gd name="T43" fmla="*/ 440 h 3503"/>
              <a:gd name="T44" fmla="*/ 5424 w 5720"/>
              <a:gd name="T45" fmla="*/ 127 h 3503"/>
              <a:gd name="T46" fmla="*/ 5678 w 5720"/>
              <a:gd name="T47" fmla="*/ 376 h 3503"/>
              <a:gd name="T48" fmla="*/ 5551 w 5720"/>
              <a:gd name="T49" fmla="*/ 600 h 3503"/>
              <a:gd name="T50" fmla="*/ 5446 w 5720"/>
              <a:gd name="T51" fmla="*/ 838 h 3503"/>
              <a:gd name="T52" fmla="*/ 5482 w 5720"/>
              <a:gd name="T53" fmla="*/ 970 h 3503"/>
              <a:gd name="T54" fmla="*/ 5197 w 5720"/>
              <a:gd name="T55" fmla="*/ 1183 h 3503"/>
              <a:gd name="T56" fmla="*/ 5140 w 5720"/>
              <a:gd name="T57" fmla="*/ 1434 h 3503"/>
              <a:gd name="T58" fmla="*/ 5155 w 5720"/>
              <a:gd name="T59" fmla="*/ 1538 h 3503"/>
              <a:gd name="T60" fmla="*/ 5073 w 5720"/>
              <a:gd name="T61" fmla="*/ 1600 h 3503"/>
              <a:gd name="T62" fmla="*/ 5064 w 5720"/>
              <a:gd name="T63" fmla="*/ 1701 h 3503"/>
              <a:gd name="T64" fmla="*/ 5133 w 5720"/>
              <a:gd name="T65" fmla="*/ 1976 h 3503"/>
              <a:gd name="T66" fmla="*/ 5048 w 5720"/>
              <a:gd name="T67" fmla="*/ 2083 h 3503"/>
              <a:gd name="T68" fmla="*/ 4797 w 5720"/>
              <a:gd name="T69" fmla="*/ 2347 h 3503"/>
              <a:gd name="T70" fmla="*/ 4669 w 5720"/>
              <a:gd name="T71" fmla="*/ 2505 h 3503"/>
              <a:gd name="T72" fmla="*/ 4768 w 5720"/>
              <a:gd name="T73" fmla="*/ 2923 h 3503"/>
              <a:gd name="T74" fmla="*/ 4909 w 5720"/>
              <a:gd name="T75" fmla="*/ 3414 h 3503"/>
              <a:gd name="T76" fmla="*/ 4702 w 5720"/>
              <a:gd name="T77" fmla="*/ 3350 h 3503"/>
              <a:gd name="T78" fmla="*/ 4549 w 5720"/>
              <a:gd name="T79" fmla="*/ 3112 h 3503"/>
              <a:gd name="T80" fmla="*/ 4197 w 5720"/>
              <a:gd name="T81" fmla="*/ 2905 h 3503"/>
              <a:gd name="T82" fmla="*/ 3875 w 5720"/>
              <a:gd name="T83" fmla="*/ 2863 h 3503"/>
              <a:gd name="T84" fmla="*/ 3706 w 5720"/>
              <a:gd name="T85" fmla="*/ 2885 h 3503"/>
              <a:gd name="T86" fmla="*/ 3713 w 5720"/>
              <a:gd name="T87" fmla="*/ 2952 h 3503"/>
              <a:gd name="T88" fmla="*/ 3733 w 5720"/>
              <a:gd name="T89" fmla="*/ 3043 h 3503"/>
              <a:gd name="T90" fmla="*/ 3582 w 5720"/>
              <a:gd name="T91" fmla="*/ 3038 h 3503"/>
              <a:gd name="T92" fmla="*/ 3326 w 5720"/>
              <a:gd name="T93" fmla="*/ 2989 h 3503"/>
              <a:gd name="T94" fmla="*/ 2886 w 5720"/>
              <a:gd name="T95" fmla="*/ 3140 h 3503"/>
              <a:gd name="T96" fmla="*/ 2855 w 5720"/>
              <a:gd name="T97" fmla="*/ 3160 h 3503"/>
              <a:gd name="T98" fmla="*/ 2758 w 5720"/>
              <a:gd name="T99" fmla="*/ 3334 h 3503"/>
              <a:gd name="T100" fmla="*/ 2657 w 5720"/>
              <a:gd name="T101" fmla="*/ 3458 h 3503"/>
              <a:gd name="T102" fmla="*/ 2264 w 5720"/>
              <a:gd name="T103" fmla="*/ 2936 h 3503"/>
              <a:gd name="T104" fmla="*/ 1884 w 5720"/>
              <a:gd name="T105" fmla="*/ 2901 h 3503"/>
              <a:gd name="T106" fmla="*/ 1378 w 5720"/>
              <a:gd name="T107" fmla="*/ 2652 h 3503"/>
              <a:gd name="T108" fmla="*/ 577 w 5720"/>
              <a:gd name="T109" fmla="*/ 2358 h 3503"/>
              <a:gd name="T110" fmla="*/ 344 w 5720"/>
              <a:gd name="T111" fmla="*/ 2047 h 3503"/>
              <a:gd name="T112" fmla="*/ 111 w 5720"/>
              <a:gd name="T113" fmla="*/ 1700 h 3503"/>
              <a:gd name="T114" fmla="*/ 84 w 5720"/>
              <a:gd name="T115" fmla="*/ 1530 h 3503"/>
              <a:gd name="T116" fmla="*/ 31 w 5720"/>
              <a:gd name="T117" fmla="*/ 1225 h 3503"/>
              <a:gd name="T118" fmla="*/ 98 w 5720"/>
              <a:gd name="T119" fmla="*/ 841 h 3503"/>
              <a:gd name="T120" fmla="*/ 280 w 5720"/>
              <a:gd name="T121" fmla="*/ 278 h 3503"/>
              <a:gd name="T122" fmla="*/ 433 w 5720"/>
              <a:gd name="T123" fmla="*/ 107 h 3503"/>
              <a:gd name="T124" fmla="*/ 466 w 5720"/>
              <a:gd name="T125" fmla="*/ 92 h 3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20" h="3503">
                <a:moveTo>
                  <a:pt x="3058" y="2983"/>
                </a:moveTo>
                <a:lnTo>
                  <a:pt x="3055" y="2989"/>
                </a:lnTo>
                <a:lnTo>
                  <a:pt x="3049" y="2992"/>
                </a:lnTo>
                <a:lnTo>
                  <a:pt x="3046" y="2996"/>
                </a:lnTo>
                <a:lnTo>
                  <a:pt x="3044" y="2998"/>
                </a:lnTo>
                <a:lnTo>
                  <a:pt x="3040" y="3000"/>
                </a:lnTo>
                <a:lnTo>
                  <a:pt x="3038" y="3003"/>
                </a:lnTo>
                <a:lnTo>
                  <a:pt x="3044" y="3009"/>
                </a:lnTo>
                <a:lnTo>
                  <a:pt x="3048" y="3016"/>
                </a:lnTo>
                <a:lnTo>
                  <a:pt x="3049" y="3023"/>
                </a:lnTo>
                <a:lnTo>
                  <a:pt x="3062" y="3020"/>
                </a:lnTo>
                <a:lnTo>
                  <a:pt x="3058" y="3009"/>
                </a:lnTo>
                <a:lnTo>
                  <a:pt x="3057" y="2998"/>
                </a:lnTo>
                <a:lnTo>
                  <a:pt x="3058" y="2989"/>
                </a:lnTo>
                <a:lnTo>
                  <a:pt x="3058" y="2983"/>
                </a:lnTo>
                <a:close/>
                <a:moveTo>
                  <a:pt x="4769" y="2972"/>
                </a:moveTo>
                <a:lnTo>
                  <a:pt x="4769" y="2976"/>
                </a:lnTo>
                <a:lnTo>
                  <a:pt x="4775" y="2981"/>
                </a:lnTo>
                <a:lnTo>
                  <a:pt x="4777" y="2987"/>
                </a:lnTo>
                <a:lnTo>
                  <a:pt x="4782" y="2992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4" y="2994"/>
                </a:lnTo>
                <a:lnTo>
                  <a:pt x="4786" y="2996"/>
                </a:lnTo>
                <a:lnTo>
                  <a:pt x="4786" y="2972"/>
                </a:lnTo>
                <a:lnTo>
                  <a:pt x="4769" y="2972"/>
                </a:lnTo>
                <a:close/>
                <a:moveTo>
                  <a:pt x="3617" y="2861"/>
                </a:moveTo>
                <a:lnTo>
                  <a:pt x="3613" y="2869"/>
                </a:lnTo>
                <a:lnTo>
                  <a:pt x="3609" y="2874"/>
                </a:lnTo>
                <a:lnTo>
                  <a:pt x="3604" y="2880"/>
                </a:lnTo>
                <a:lnTo>
                  <a:pt x="3597" y="2885"/>
                </a:lnTo>
                <a:lnTo>
                  <a:pt x="3597" y="2889"/>
                </a:lnTo>
                <a:lnTo>
                  <a:pt x="3637" y="2889"/>
                </a:lnTo>
                <a:lnTo>
                  <a:pt x="3640" y="2887"/>
                </a:lnTo>
                <a:lnTo>
                  <a:pt x="3642" y="2885"/>
                </a:lnTo>
                <a:lnTo>
                  <a:pt x="3648" y="2885"/>
                </a:lnTo>
                <a:lnTo>
                  <a:pt x="3653" y="2885"/>
                </a:lnTo>
                <a:lnTo>
                  <a:pt x="3655" y="2881"/>
                </a:lnTo>
                <a:lnTo>
                  <a:pt x="3657" y="2880"/>
                </a:lnTo>
                <a:lnTo>
                  <a:pt x="3658" y="2880"/>
                </a:lnTo>
                <a:lnTo>
                  <a:pt x="3660" y="2876"/>
                </a:lnTo>
                <a:lnTo>
                  <a:pt x="3660" y="2872"/>
                </a:lnTo>
                <a:lnTo>
                  <a:pt x="3648" y="2870"/>
                </a:lnTo>
                <a:lnTo>
                  <a:pt x="3638" y="2867"/>
                </a:lnTo>
                <a:lnTo>
                  <a:pt x="3629" y="2863"/>
                </a:lnTo>
                <a:lnTo>
                  <a:pt x="3617" y="2861"/>
                </a:lnTo>
                <a:close/>
                <a:moveTo>
                  <a:pt x="3875" y="2803"/>
                </a:moveTo>
                <a:lnTo>
                  <a:pt x="3875" y="2807"/>
                </a:lnTo>
                <a:lnTo>
                  <a:pt x="3875" y="2809"/>
                </a:lnTo>
                <a:lnTo>
                  <a:pt x="3877" y="2810"/>
                </a:lnTo>
                <a:lnTo>
                  <a:pt x="3877" y="2812"/>
                </a:lnTo>
                <a:lnTo>
                  <a:pt x="3878" y="2814"/>
                </a:lnTo>
                <a:lnTo>
                  <a:pt x="3878" y="2803"/>
                </a:lnTo>
                <a:lnTo>
                  <a:pt x="3875" y="2803"/>
                </a:lnTo>
                <a:close/>
                <a:moveTo>
                  <a:pt x="5124" y="1856"/>
                </a:moveTo>
                <a:lnTo>
                  <a:pt x="5120" y="1861"/>
                </a:lnTo>
                <a:lnTo>
                  <a:pt x="5118" y="1867"/>
                </a:lnTo>
                <a:lnTo>
                  <a:pt x="5115" y="1870"/>
                </a:lnTo>
                <a:lnTo>
                  <a:pt x="5111" y="1872"/>
                </a:lnTo>
                <a:lnTo>
                  <a:pt x="5106" y="1874"/>
                </a:lnTo>
                <a:lnTo>
                  <a:pt x="5100" y="1876"/>
                </a:lnTo>
                <a:lnTo>
                  <a:pt x="5095" y="1880"/>
                </a:lnTo>
                <a:lnTo>
                  <a:pt x="5095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7" y="1881"/>
                </a:lnTo>
                <a:lnTo>
                  <a:pt x="5098" y="1883"/>
                </a:lnTo>
                <a:lnTo>
                  <a:pt x="5098" y="1887"/>
                </a:lnTo>
                <a:lnTo>
                  <a:pt x="5109" y="1880"/>
                </a:lnTo>
                <a:lnTo>
                  <a:pt x="5120" y="1874"/>
                </a:lnTo>
                <a:lnTo>
                  <a:pt x="5135" y="1870"/>
                </a:lnTo>
                <a:lnTo>
                  <a:pt x="5137" y="1874"/>
                </a:lnTo>
                <a:lnTo>
                  <a:pt x="5138" y="1878"/>
                </a:lnTo>
                <a:lnTo>
                  <a:pt x="5140" y="1878"/>
                </a:lnTo>
                <a:lnTo>
                  <a:pt x="5140" y="1880"/>
                </a:lnTo>
                <a:lnTo>
                  <a:pt x="5144" y="1881"/>
                </a:lnTo>
                <a:lnTo>
                  <a:pt x="5148" y="1883"/>
                </a:lnTo>
                <a:lnTo>
                  <a:pt x="5148" y="1870"/>
                </a:lnTo>
                <a:lnTo>
                  <a:pt x="5153" y="1872"/>
                </a:lnTo>
                <a:lnTo>
                  <a:pt x="5157" y="1872"/>
                </a:lnTo>
                <a:lnTo>
                  <a:pt x="5160" y="1874"/>
                </a:lnTo>
                <a:lnTo>
                  <a:pt x="5164" y="1876"/>
                </a:lnTo>
                <a:lnTo>
                  <a:pt x="5160" y="1863"/>
                </a:lnTo>
                <a:lnTo>
                  <a:pt x="5148" y="1863"/>
                </a:lnTo>
                <a:lnTo>
                  <a:pt x="5137" y="1860"/>
                </a:lnTo>
                <a:lnTo>
                  <a:pt x="5124" y="1856"/>
                </a:lnTo>
                <a:close/>
                <a:moveTo>
                  <a:pt x="5011" y="1594"/>
                </a:moveTo>
                <a:lnTo>
                  <a:pt x="5011" y="1596"/>
                </a:lnTo>
                <a:lnTo>
                  <a:pt x="5013" y="1598"/>
                </a:lnTo>
                <a:lnTo>
                  <a:pt x="5015" y="1600"/>
                </a:lnTo>
                <a:lnTo>
                  <a:pt x="5017" y="1600"/>
                </a:lnTo>
                <a:lnTo>
                  <a:pt x="5020" y="1601"/>
                </a:lnTo>
                <a:lnTo>
                  <a:pt x="5020" y="1600"/>
                </a:lnTo>
                <a:lnTo>
                  <a:pt x="5018" y="1598"/>
                </a:lnTo>
                <a:lnTo>
                  <a:pt x="5015" y="1596"/>
                </a:lnTo>
                <a:lnTo>
                  <a:pt x="5013" y="1594"/>
                </a:lnTo>
                <a:lnTo>
                  <a:pt x="5011" y="1594"/>
                </a:lnTo>
                <a:close/>
                <a:moveTo>
                  <a:pt x="120" y="1520"/>
                </a:moveTo>
                <a:lnTo>
                  <a:pt x="120" y="1523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7"/>
                </a:lnTo>
                <a:lnTo>
                  <a:pt x="118" y="1529"/>
                </a:lnTo>
                <a:lnTo>
                  <a:pt x="120" y="1530"/>
                </a:lnTo>
                <a:lnTo>
                  <a:pt x="122" y="1534"/>
                </a:lnTo>
                <a:lnTo>
                  <a:pt x="124" y="1536"/>
                </a:lnTo>
                <a:lnTo>
                  <a:pt x="126" y="1538"/>
                </a:lnTo>
                <a:lnTo>
                  <a:pt x="128" y="1540"/>
                </a:lnTo>
                <a:lnTo>
                  <a:pt x="128" y="1534"/>
                </a:lnTo>
                <a:lnTo>
                  <a:pt x="126" y="1530"/>
                </a:lnTo>
                <a:lnTo>
                  <a:pt x="126" y="1527"/>
                </a:lnTo>
                <a:lnTo>
                  <a:pt x="126" y="1525"/>
                </a:lnTo>
                <a:lnTo>
                  <a:pt x="124" y="1523"/>
                </a:lnTo>
                <a:lnTo>
                  <a:pt x="120" y="1520"/>
                </a:lnTo>
                <a:close/>
                <a:moveTo>
                  <a:pt x="5017" y="1509"/>
                </a:moveTo>
                <a:lnTo>
                  <a:pt x="5018" y="1510"/>
                </a:lnTo>
                <a:lnTo>
                  <a:pt x="5018" y="1510"/>
                </a:lnTo>
                <a:lnTo>
                  <a:pt x="5020" y="1512"/>
                </a:lnTo>
                <a:lnTo>
                  <a:pt x="5020" y="1512"/>
                </a:lnTo>
                <a:lnTo>
                  <a:pt x="5024" y="1512"/>
                </a:lnTo>
                <a:lnTo>
                  <a:pt x="5022" y="1512"/>
                </a:lnTo>
                <a:lnTo>
                  <a:pt x="5022" y="1510"/>
                </a:lnTo>
                <a:lnTo>
                  <a:pt x="5020" y="1510"/>
                </a:lnTo>
                <a:lnTo>
                  <a:pt x="5018" y="1510"/>
                </a:lnTo>
                <a:lnTo>
                  <a:pt x="5017" y="1509"/>
                </a:lnTo>
                <a:close/>
                <a:moveTo>
                  <a:pt x="4991" y="1492"/>
                </a:moveTo>
                <a:lnTo>
                  <a:pt x="4995" y="1510"/>
                </a:lnTo>
                <a:lnTo>
                  <a:pt x="5000" y="1523"/>
                </a:lnTo>
                <a:lnTo>
                  <a:pt x="5006" y="1536"/>
                </a:lnTo>
                <a:lnTo>
                  <a:pt x="5011" y="1549"/>
                </a:lnTo>
                <a:lnTo>
                  <a:pt x="5015" y="1549"/>
                </a:lnTo>
                <a:lnTo>
                  <a:pt x="5017" y="1532"/>
                </a:lnTo>
                <a:lnTo>
                  <a:pt x="5008" y="1521"/>
                </a:lnTo>
                <a:lnTo>
                  <a:pt x="5002" y="1509"/>
                </a:lnTo>
                <a:lnTo>
                  <a:pt x="5000" y="1492"/>
                </a:lnTo>
                <a:lnTo>
                  <a:pt x="4991" y="1492"/>
                </a:lnTo>
                <a:close/>
                <a:moveTo>
                  <a:pt x="120" y="1467"/>
                </a:moveTo>
                <a:lnTo>
                  <a:pt x="122" y="1469"/>
                </a:lnTo>
                <a:lnTo>
                  <a:pt x="124" y="1470"/>
                </a:lnTo>
                <a:lnTo>
                  <a:pt x="126" y="1470"/>
                </a:lnTo>
                <a:lnTo>
                  <a:pt x="128" y="1469"/>
                </a:lnTo>
                <a:lnTo>
                  <a:pt x="131" y="1467"/>
                </a:lnTo>
                <a:lnTo>
                  <a:pt x="120" y="1467"/>
                </a:lnTo>
                <a:close/>
                <a:moveTo>
                  <a:pt x="4993" y="1429"/>
                </a:moveTo>
                <a:lnTo>
                  <a:pt x="4988" y="1452"/>
                </a:lnTo>
                <a:lnTo>
                  <a:pt x="4991" y="1456"/>
                </a:lnTo>
                <a:lnTo>
                  <a:pt x="4993" y="1460"/>
                </a:lnTo>
                <a:lnTo>
                  <a:pt x="4997" y="1465"/>
                </a:lnTo>
                <a:lnTo>
                  <a:pt x="5004" y="1465"/>
                </a:lnTo>
                <a:lnTo>
                  <a:pt x="5004" y="1461"/>
                </a:lnTo>
                <a:lnTo>
                  <a:pt x="4997" y="1452"/>
                </a:lnTo>
                <a:lnTo>
                  <a:pt x="4997" y="1441"/>
                </a:lnTo>
                <a:lnTo>
                  <a:pt x="5000" y="1429"/>
                </a:lnTo>
                <a:lnTo>
                  <a:pt x="4993" y="1429"/>
                </a:lnTo>
                <a:close/>
                <a:moveTo>
                  <a:pt x="3935" y="785"/>
                </a:moveTo>
                <a:lnTo>
                  <a:pt x="3935" y="789"/>
                </a:lnTo>
                <a:lnTo>
                  <a:pt x="3937" y="792"/>
                </a:lnTo>
                <a:lnTo>
                  <a:pt x="3937" y="794"/>
                </a:lnTo>
                <a:lnTo>
                  <a:pt x="3937" y="794"/>
                </a:lnTo>
                <a:lnTo>
                  <a:pt x="3937" y="794"/>
                </a:lnTo>
                <a:lnTo>
                  <a:pt x="3938" y="796"/>
                </a:lnTo>
                <a:lnTo>
                  <a:pt x="3942" y="798"/>
                </a:lnTo>
                <a:lnTo>
                  <a:pt x="3942" y="785"/>
                </a:lnTo>
                <a:lnTo>
                  <a:pt x="3935" y="785"/>
                </a:lnTo>
                <a:close/>
                <a:moveTo>
                  <a:pt x="3809" y="703"/>
                </a:moveTo>
                <a:lnTo>
                  <a:pt x="3806" y="712"/>
                </a:lnTo>
                <a:lnTo>
                  <a:pt x="3808" y="709"/>
                </a:lnTo>
                <a:lnTo>
                  <a:pt x="3809" y="707"/>
                </a:lnTo>
                <a:lnTo>
                  <a:pt x="3809" y="705"/>
                </a:lnTo>
                <a:lnTo>
                  <a:pt x="3809" y="705"/>
                </a:lnTo>
                <a:lnTo>
                  <a:pt x="3809" y="703"/>
                </a:lnTo>
                <a:close/>
                <a:moveTo>
                  <a:pt x="3918" y="660"/>
                </a:moveTo>
                <a:lnTo>
                  <a:pt x="3911" y="670"/>
                </a:lnTo>
                <a:lnTo>
                  <a:pt x="3900" y="676"/>
                </a:lnTo>
                <a:lnTo>
                  <a:pt x="3888" y="680"/>
                </a:lnTo>
                <a:lnTo>
                  <a:pt x="3875" y="680"/>
                </a:lnTo>
                <a:lnTo>
                  <a:pt x="3864" y="683"/>
                </a:lnTo>
                <a:lnTo>
                  <a:pt x="3853" y="692"/>
                </a:lnTo>
                <a:lnTo>
                  <a:pt x="3853" y="694"/>
                </a:lnTo>
                <a:lnTo>
                  <a:pt x="3853" y="696"/>
                </a:lnTo>
                <a:lnTo>
                  <a:pt x="3853" y="698"/>
                </a:lnTo>
                <a:lnTo>
                  <a:pt x="3853" y="700"/>
                </a:lnTo>
                <a:lnTo>
                  <a:pt x="3851" y="701"/>
                </a:lnTo>
                <a:lnTo>
                  <a:pt x="3849" y="703"/>
                </a:lnTo>
                <a:lnTo>
                  <a:pt x="3844" y="710"/>
                </a:lnTo>
                <a:lnTo>
                  <a:pt x="3838" y="716"/>
                </a:lnTo>
                <a:lnTo>
                  <a:pt x="3831" y="720"/>
                </a:lnTo>
                <a:lnTo>
                  <a:pt x="3826" y="725"/>
                </a:lnTo>
                <a:lnTo>
                  <a:pt x="3820" y="732"/>
                </a:lnTo>
                <a:lnTo>
                  <a:pt x="3804" y="732"/>
                </a:lnTo>
                <a:lnTo>
                  <a:pt x="3806" y="716"/>
                </a:lnTo>
                <a:lnTo>
                  <a:pt x="3800" y="716"/>
                </a:lnTo>
                <a:lnTo>
                  <a:pt x="3789" y="725"/>
                </a:lnTo>
                <a:lnTo>
                  <a:pt x="3778" y="730"/>
                </a:lnTo>
                <a:lnTo>
                  <a:pt x="3768" y="740"/>
                </a:lnTo>
                <a:lnTo>
                  <a:pt x="3764" y="752"/>
                </a:lnTo>
                <a:lnTo>
                  <a:pt x="3760" y="767"/>
                </a:lnTo>
                <a:lnTo>
                  <a:pt x="3757" y="781"/>
                </a:lnTo>
                <a:lnTo>
                  <a:pt x="3753" y="783"/>
                </a:lnTo>
                <a:lnTo>
                  <a:pt x="3749" y="787"/>
                </a:lnTo>
                <a:lnTo>
                  <a:pt x="3746" y="790"/>
                </a:lnTo>
                <a:lnTo>
                  <a:pt x="3742" y="792"/>
                </a:lnTo>
                <a:lnTo>
                  <a:pt x="3740" y="796"/>
                </a:lnTo>
                <a:lnTo>
                  <a:pt x="3735" y="832"/>
                </a:lnTo>
                <a:lnTo>
                  <a:pt x="3724" y="838"/>
                </a:lnTo>
                <a:lnTo>
                  <a:pt x="3715" y="849"/>
                </a:lnTo>
                <a:lnTo>
                  <a:pt x="3708" y="863"/>
                </a:lnTo>
                <a:lnTo>
                  <a:pt x="3702" y="878"/>
                </a:lnTo>
                <a:lnTo>
                  <a:pt x="3711" y="878"/>
                </a:lnTo>
                <a:lnTo>
                  <a:pt x="3711" y="872"/>
                </a:lnTo>
                <a:lnTo>
                  <a:pt x="3718" y="863"/>
                </a:lnTo>
                <a:lnTo>
                  <a:pt x="3726" y="852"/>
                </a:lnTo>
                <a:lnTo>
                  <a:pt x="3731" y="843"/>
                </a:lnTo>
                <a:lnTo>
                  <a:pt x="3740" y="838"/>
                </a:lnTo>
                <a:lnTo>
                  <a:pt x="3757" y="832"/>
                </a:lnTo>
                <a:lnTo>
                  <a:pt x="3760" y="841"/>
                </a:lnTo>
                <a:lnTo>
                  <a:pt x="3764" y="849"/>
                </a:lnTo>
                <a:lnTo>
                  <a:pt x="3769" y="854"/>
                </a:lnTo>
                <a:lnTo>
                  <a:pt x="3771" y="865"/>
                </a:lnTo>
                <a:lnTo>
                  <a:pt x="3762" y="881"/>
                </a:lnTo>
                <a:lnTo>
                  <a:pt x="3758" y="898"/>
                </a:lnTo>
                <a:lnTo>
                  <a:pt x="3760" y="912"/>
                </a:lnTo>
                <a:lnTo>
                  <a:pt x="3762" y="927"/>
                </a:lnTo>
                <a:lnTo>
                  <a:pt x="3760" y="941"/>
                </a:lnTo>
                <a:lnTo>
                  <a:pt x="3758" y="943"/>
                </a:lnTo>
                <a:lnTo>
                  <a:pt x="3755" y="947"/>
                </a:lnTo>
                <a:lnTo>
                  <a:pt x="3751" y="950"/>
                </a:lnTo>
                <a:lnTo>
                  <a:pt x="3748" y="952"/>
                </a:lnTo>
                <a:lnTo>
                  <a:pt x="3746" y="956"/>
                </a:lnTo>
                <a:lnTo>
                  <a:pt x="3744" y="958"/>
                </a:lnTo>
                <a:lnTo>
                  <a:pt x="3744" y="1001"/>
                </a:lnTo>
                <a:lnTo>
                  <a:pt x="3742" y="1020"/>
                </a:lnTo>
                <a:lnTo>
                  <a:pt x="3742" y="1043"/>
                </a:lnTo>
                <a:lnTo>
                  <a:pt x="3740" y="1069"/>
                </a:lnTo>
                <a:lnTo>
                  <a:pt x="3737" y="1089"/>
                </a:lnTo>
                <a:lnTo>
                  <a:pt x="3735" y="1103"/>
                </a:lnTo>
                <a:lnTo>
                  <a:pt x="3738" y="1109"/>
                </a:lnTo>
                <a:lnTo>
                  <a:pt x="3742" y="1114"/>
                </a:lnTo>
                <a:lnTo>
                  <a:pt x="3748" y="1120"/>
                </a:lnTo>
                <a:lnTo>
                  <a:pt x="3751" y="1125"/>
                </a:lnTo>
                <a:lnTo>
                  <a:pt x="3755" y="1130"/>
                </a:lnTo>
                <a:lnTo>
                  <a:pt x="3751" y="1163"/>
                </a:lnTo>
                <a:lnTo>
                  <a:pt x="3755" y="1187"/>
                </a:lnTo>
                <a:lnTo>
                  <a:pt x="3760" y="1212"/>
                </a:lnTo>
                <a:lnTo>
                  <a:pt x="3769" y="1236"/>
                </a:lnTo>
                <a:lnTo>
                  <a:pt x="3778" y="1258"/>
                </a:lnTo>
                <a:lnTo>
                  <a:pt x="3791" y="1272"/>
                </a:lnTo>
                <a:lnTo>
                  <a:pt x="3797" y="1276"/>
                </a:lnTo>
                <a:lnTo>
                  <a:pt x="3802" y="1278"/>
                </a:lnTo>
                <a:lnTo>
                  <a:pt x="3806" y="1278"/>
                </a:lnTo>
                <a:lnTo>
                  <a:pt x="3811" y="1276"/>
                </a:lnTo>
                <a:lnTo>
                  <a:pt x="3829" y="1270"/>
                </a:lnTo>
                <a:lnTo>
                  <a:pt x="3848" y="1261"/>
                </a:lnTo>
                <a:lnTo>
                  <a:pt x="3860" y="1252"/>
                </a:lnTo>
                <a:lnTo>
                  <a:pt x="3866" y="1241"/>
                </a:lnTo>
                <a:lnTo>
                  <a:pt x="3873" y="1223"/>
                </a:lnTo>
                <a:lnTo>
                  <a:pt x="3882" y="1200"/>
                </a:lnTo>
                <a:lnTo>
                  <a:pt x="3889" y="1176"/>
                </a:lnTo>
                <a:lnTo>
                  <a:pt x="3895" y="1150"/>
                </a:lnTo>
                <a:lnTo>
                  <a:pt x="3898" y="1129"/>
                </a:lnTo>
                <a:lnTo>
                  <a:pt x="3897" y="1110"/>
                </a:lnTo>
                <a:lnTo>
                  <a:pt x="3886" y="1078"/>
                </a:lnTo>
                <a:lnTo>
                  <a:pt x="3873" y="1047"/>
                </a:lnTo>
                <a:lnTo>
                  <a:pt x="3857" y="1018"/>
                </a:lnTo>
                <a:lnTo>
                  <a:pt x="3849" y="1018"/>
                </a:lnTo>
                <a:lnTo>
                  <a:pt x="3846" y="1005"/>
                </a:lnTo>
                <a:lnTo>
                  <a:pt x="3849" y="996"/>
                </a:lnTo>
                <a:lnTo>
                  <a:pt x="3853" y="985"/>
                </a:lnTo>
                <a:lnTo>
                  <a:pt x="3858" y="974"/>
                </a:lnTo>
                <a:lnTo>
                  <a:pt x="3857" y="961"/>
                </a:lnTo>
                <a:lnTo>
                  <a:pt x="3855" y="961"/>
                </a:lnTo>
                <a:lnTo>
                  <a:pt x="3853" y="960"/>
                </a:lnTo>
                <a:lnTo>
                  <a:pt x="3851" y="958"/>
                </a:lnTo>
                <a:lnTo>
                  <a:pt x="3848" y="956"/>
                </a:lnTo>
                <a:lnTo>
                  <a:pt x="3846" y="954"/>
                </a:lnTo>
                <a:lnTo>
                  <a:pt x="3844" y="954"/>
                </a:lnTo>
                <a:lnTo>
                  <a:pt x="3844" y="940"/>
                </a:lnTo>
                <a:lnTo>
                  <a:pt x="3851" y="927"/>
                </a:lnTo>
                <a:lnTo>
                  <a:pt x="3858" y="916"/>
                </a:lnTo>
                <a:lnTo>
                  <a:pt x="3866" y="905"/>
                </a:lnTo>
                <a:lnTo>
                  <a:pt x="3862" y="845"/>
                </a:lnTo>
                <a:lnTo>
                  <a:pt x="3877" y="838"/>
                </a:lnTo>
                <a:lnTo>
                  <a:pt x="3880" y="829"/>
                </a:lnTo>
                <a:lnTo>
                  <a:pt x="3880" y="820"/>
                </a:lnTo>
                <a:lnTo>
                  <a:pt x="3882" y="812"/>
                </a:lnTo>
                <a:lnTo>
                  <a:pt x="3886" y="805"/>
                </a:lnTo>
                <a:lnTo>
                  <a:pt x="3902" y="805"/>
                </a:lnTo>
                <a:lnTo>
                  <a:pt x="3909" y="781"/>
                </a:lnTo>
                <a:lnTo>
                  <a:pt x="3922" y="769"/>
                </a:lnTo>
                <a:lnTo>
                  <a:pt x="3938" y="758"/>
                </a:lnTo>
                <a:lnTo>
                  <a:pt x="3953" y="747"/>
                </a:lnTo>
                <a:lnTo>
                  <a:pt x="3968" y="736"/>
                </a:lnTo>
                <a:lnTo>
                  <a:pt x="3962" y="723"/>
                </a:lnTo>
                <a:lnTo>
                  <a:pt x="3964" y="709"/>
                </a:lnTo>
                <a:lnTo>
                  <a:pt x="3971" y="698"/>
                </a:lnTo>
                <a:lnTo>
                  <a:pt x="3980" y="689"/>
                </a:lnTo>
                <a:lnTo>
                  <a:pt x="3991" y="685"/>
                </a:lnTo>
                <a:lnTo>
                  <a:pt x="3991" y="680"/>
                </a:lnTo>
                <a:lnTo>
                  <a:pt x="3978" y="676"/>
                </a:lnTo>
                <a:lnTo>
                  <a:pt x="3966" y="670"/>
                </a:lnTo>
                <a:lnTo>
                  <a:pt x="3955" y="665"/>
                </a:lnTo>
                <a:lnTo>
                  <a:pt x="3938" y="661"/>
                </a:lnTo>
                <a:lnTo>
                  <a:pt x="3918" y="660"/>
                </a:lnTo>
                <a:close/>
                <a:moveTo>
                  <a:pt x="295" y="238"/>
                </a:moveTo>
                <a:lnTo>
                  <a:pt x="297" y="238"/>
                </a:lnTo>
                <a:lnTo>
                  <a:pt x="298" y="240"/>
                </a:lnTo>
                <a:lnTo>
                  <a:pt x="298" y="240"/>
                </a:lnTo>
                <a:lnTo>
                  <a:pt x="300" y="240"/>
                </a:lnTo>
                <a:lnTo>
                  <a:pt x="304" y="241"/>
                </a:lnTo>
                <a:lnTo>
                  <a:pt x="302" y="240"/>
                </a:lnTo>
                <a:lnTo>
                  <a:pt x="300" y="240"/>
                </a:lnTo>
                <a:lnTo>
                  <a:pt x="300" y="240"/>
                </a:lnTo>
                <a:lnTo>
                  <a:pt x="298" y="238"/>
                </a:lnTo>
                <a:lnTo>
                  <a:pt x="295" y="238"/>
                </a:lnTo>
                <a:close/>
                <a:moveTo>
                  <a:pt x="458" y="209"/>
                </a:moveTo>
                <a:lnTo>
                  <a:pt x="458" y="216"/>
                </a:lnTo>
                <a:lnTo>
                  <a:pt x="457" y="220"/>
                </a:lnTo>
                <a:lnTo>
                  <a:pt x="455" y="221"/>
                </a:lnTo>
                <a:lnTo>
                  <a:pt x="453" y="225"/>
                </a:lnTo>
                <a:lnTo>
                  <a:pt x="451" y="229"/>
                </a:lnTo>
                <a:lnTo>
                  <a:pt x="458" y="229"/>
                </a:lnTo>
                <a:lnTo>
                  <a:pt x="458" y="221"/>
                </a:lnTo>
                <a:lnTo>
                  <a:pt x="460" y="218"/>
                </a:lnTo>
                <a:lnTo>
                  <a:pt x="462" y="216"/>
                </a:lnTo>
                <a:lnTo>
                  <a:pt x="462" y="214"/>
                </a:lnTo>
                <a:lnTo>
                  <a:pt x="460" y="212"/>
                </a:lnTo>
                <a:lnTo>
                  <a:pt x="458" y="209"/>
                </a:lnTo>
                <a:close/>
                <a:moveTo>
                  <a:pt x="466" y="172"/>
                </a:moveTo>
                <a:lnTo>
                  <a:pt x="464" y="176"/>
                </a:lnTo>
                <a:lnTo>
                  <a:pt x="462" y="178"/>
                </a:lnTo>
                <a:lnTo>
                  <a:pt x="460" y="181"/>
                </a:lnTo>
                <a:lnTo>
                  <a:pt x="460" y="183"/>
                </a:lnTo>
                <a:lnTo>
                  <a:pt x="460" y="187"/>
                </a:lnTo>
                <a:lnTo>
                  <a:pt x="458" y="192"/>
                </a:lnTo>
                <a:lnTo>
                  <a:pt x="468" y="198"/>
                </a:lnTo>
                <a:lnTo>
                  <a:pt x="466" y="192"/>
                </a:lnTo>
                <a:lnTo>
                  <a:pt x="466" y="189"/>
                </a:lnTo>
                <a:lnTo>
                  <a:pt x="466" y="185"/>
                </a:lnTo>
                <a:lnTo>
                  <a:pt x="466" y="181"/>
                </a:lnTo>
                <a:lnTo>
                  <a:pt x="468" y="178"/>
                </a:lnTo>
                <a:lnTo>
                  <a:pt x="468" y="174"/>
                </a:lnTo>
                <a:lnTo>
                  <a:pt x="466" y="172"/>
                </a:lnTo>
                <a:close/>
                <a:moveTo>
                  <a:pt x="513" y="0"/>
                </a:moveTo>
                <a:lnTo>
                  <a:pt x="529" y="10"/>
                </a:lnTo>
                <a:lnTo>
                  <a:pt x="553" y="20"/>
                </a:lnTo>
                <a:lnTo>
                  <a:pt x="580" y="25"/>
                </a:lnTo>
                <a:lnTo>
                  <a:pt x="608" y="29"/>
                </a:lnTo>
                <a:lnTo>
                  <a:pt x="635" y="34"/>
                </a:lnTo>
                <a:lnTo>
                  <a:pt x="657" y="40"/>
                </a:lnTo>
                <a:lnTo>
                  <a:pt x="740" y="65"/>
                </a:lnTo>
                <a:lnTo>
                  <a:pt x="824" y="85"/>
                </a:lnTo>
                <a:lnTo>
                  <a:pt x="911" y="101"/>
                </a:lnTo>
                <a:lnTo>
                  <a:pt x="998" y="118"/>
                </a:lnTo>
                <a:lnTo>
                  <a:pt x="1088" y="138"/>
                </a:lnTo>
                <a:lnTo>
                  <a:pt x="1158" y="152"/>
                </a:lnTo>
                <a:lnTo>
                  <a:pt x="1233" y="165"/>
                </a:lnTo>
                <a:lnTo>
                  <a:pt x="1309" y="178"/>
                </a:lnTo>
                <a:lnTo>
                  <a:pt x="1386" y="192"/>
                </a:lnTo>
                <a:lnTo>
                  <a:pt x="1457" y="210"/>
                </a:lnTo>
                <a:lnTo>
                  <a:pt x="1549" y="218"/>
                </a:lnTo>
                <a:lnTo>
                  <a:pt x="1602" y="229"/>
                </a:lnTo>
                <a:lnTo>
                  <a:pt x="1660" y="236"/>
                </a:lnTo>
                <a:lnTo>
                  <a:pt x="1717" y="243"/>
                </a:lnTo>
                <a:lnTo>
                  <a:pt x="1771" y="254"/>
                </a:lnTo>
                <a:lnTo>
                  <a:pt x="1904" y="261"/>
                </a:lnTo>
                <a:lnTo>
                  <a:pt x="1949" y="270"/>
                </a:lnTo>
                <a:lnTo>
                  <a:pt x="2000" y="276"/>
                </a:lnTo>
                <a:lnTo>
                  <a:pt x="2053" y="280"/>
                </a:lnTo>
                <a:lnTo>
                  <a:pt x="2104" y="283"/>
                </a:lnTo>
                <a:lnTo>
                  <a:pt x="2149" y="290"/>
                </a:lnTo>
                <a:lnTo>
                  <a:pt x="2228" y="290"/>
                </a:lnTo>
                <a:lnTo>
                  <a:pt x="2262" y="296"/>
                </a:lnTo>
                <a:lnTo>
                  <a:pt x="2300" y="294"/>
                </a:lnTo>
                <a:lnTo>
                  <a:pt x="2338" y="294"/>
                </a:lnTo>
                <a:lnTo>
                  <a:pt x="2378" y="294"/>
                </a:lnTo>
                <a:lnTo>
                  <a:pt x="2417" y="300"/>
                </a:lnTo>
                <a:lnTo>
                  <a:pt x="2437" y="301"/>
                </a:lnTo>
                <a:lnTo>
                  <a:pt x="2458" y="301"/>
                </a:lnTo>
                <a:lnTo>
                  <a:pt x="2484" y="300"/>
                </a:lnTo>
                <a:lnTo>
                  <a:pt x="2506" y="303"/>
                </a:lnTo>
                <a:lnTo>
                  <a:pt x="2548" y="309"/>
                </a:lnTo>
                <a:lnTo>
                  <a:pt x="2595" y="310"/>
                </a:lnTo>
                <a:lnTo>
                  <a:pt x="2642" y="310"/>
                </a:lnTo>
                <a:lnTo>
                  <a:pt x="2691" y="310"/>
                </a:lnTo>
                <a:lnTo>
                  <a:pt x="2762" y="314"/>
                </a:lnTo>
                <a:lnTo>
                  <a:pt x="2835" y="312"/>
                </a:lnTo>
                <a:lnTo>
                  <a:pt x="2908" y="312"/>
                </a:lnTo>
                <a:lnTo>
                  <a:pt x="2978" y="312"/>
                </a:lnTo>
                <a:lnTo>
                  <a:pt x="2978" y="260"/>
                </a:lnTo>
                <a:lnTo>
                  <a:pt x="3011" y="263"/>
                </a:lnTo>
                <a:lnTo>
                  <a:pt x="3013" y="267"/>
                </a:lnTo>
                <a:lnTo>
                  <a:pt x="3015" y="269"/>
                </a:lnTo>
                <a:lnTo>
                  <a:pt x="3015" y="270"/>
                </a:lnTo>
                <a:lnTo>
                  <a:pt x="3017" y="272"/>
                </a:lnTo>
                <a:lnTo>
                  <a:pt x="3020" y="272"/>
                </a:lnTo>
                <a:lnTo>
                  <a:pt x="3024" y="276"/>
                </a:lnTo>
                <a:lnTo>
                  <a:pt x="3026" y="303"/>
                </a:lnTo>
                <a:lnTo>
                  <a:pt x="3029" y="329"/>
                </a:lnTo>
                <a:lnTo>
                  <a:pt x="3035" y="349"/>
                </a:lnTo>
                <a:lnTo>
                  <a:pt x="3060" y="354"/>
                </a:lnTo>
                <a:lnTo>
                  <a:pt x="3084" y="358"/>
                </a:lnTo>
                <a:lnTo>
                  <a:pt x="3106" y="365"/>
                </a:lnTo>
                <a:lnTo>
                  <a:pt x="3124" y="376"/>
                </a:lnTo>
                <a:lnTo>
                  <a:pt x="3155" y="367"/>
                </a:lnTo>
                <a:lnTo>
                  <a:pt x="3182" y="365"/>
                </a:lnTo>
                <a:lnTo>
                  <a:pt x="3208" y="370"/>
                </a:lnTo>
                <a:lnTo>
                  <a:pt x="3229" y="381"/>
                </a:lnTo>
                <a:lnTo>
                  <a:pt x="3249" y="401"/>
                </a:lnTo>
                <a:lnTo>
                  <a:pt x="3260" y="394"/>
                </a:lnTo>
                <a:lnTo>
                  <a:pt x="3273" y="394"/>
                </a:lnTo>
                <a:lnTo>
                  <a:pt x="3286" y="400"/>
                </a:lnTo>
                <a:lnTo>
                  <a:pt x="3300" y="407"/>
                </a:lnTo>
                <a:lnTo>
                  <a:pt x="3315" y="416"/>
                </a:lnTo>
                <a:lnTo>
                  <a:pt x="3328" y="425"/>
                </a:lnTo>
                <a:lnTo>
                  <a:pt x="3338" y="429"/>
                </a:lnTo>
                <a:lnTo>
                  <a:pt x="3355" y="416"/>
                </a:lnTo>
                <a:lnTo>
                  <a:pt x="3373" y="405"/>
                </a:lnTo>
                <a:lnTo>
                  <a:pt x="3397" y="401"/>
                </a:lnTo>
                <a:lnTo>
                  <a:pt x="3397" y="405"/>
                </a:lnTo>
                <a:lnTo>
                  <a:pt x="3397" y="407"/>
                </a:lnTo>
                <a:lnTo>
                  <a:pt x="3398" y="409"/>
                </a:lnTo>
                <a:lnTo>
                  <a:pt x="3398" y="410"/>
                </a:lnTo>
                <a:lnTo>
                  <a:pt x="3400" y="412"/>
                </a:lnTo>
                <a:lnTo>
                  <a:pt x="3408" y="414"/>
                </a:lnTo>
                <a:lnTo>
                  <a:pt x="3426" y="416"/>
                </a:lnTo>
                <a:lnTo>
                  <a:pt x="3449" y="418"/>
                </a:lnTo>
                <a:lnTo>
                  <a:pt x="3475" y="420"/>
                </a:lnTo>
                <a:lnTo>
                  <a:pt x="3498" y="420"/>
                </a:lnTo>
                <a:lnTo>
                  <a:pt x="3520" y="421"/>
                </a:lnTo>
                <a:lnTo>
                  <a:pt x="3533" y="421"/>
                </a:lnTo>
                <a:lnTo>
                  <a:pt x="3537" y="438"/>
                </a:lnTo>
                <a:lnTo>
                  <a:pt x="3518" y="443"/>
                </a:lnTo>
                <a:lnTo>
                  <a:pt x="3498" y="450"/>
                </a:lnTo>
                <a:lnTo>
                  <a:pt x="3480" y="461"/>
                </a:lnTo>
                <a:lnTo>
                  <a:pt x="3464" y="469"/>
                </a:lnTo>
                <a:lnTo>
                  <a:pt x="3444" y="478"/>
                </a:lnTo>
                <a:lnTo>
                  <a:pt x="3422" y="483"/>
                </a:lnTo>
                <a:lnTo>
                  <a:pt x="3404" y="494"/>
                </a:lnTo>
                <a:lnTo>
                  <a:pt x="3380" y="514"/>
                </a:lnTo>
                <a:lnTo>
                  <a:pt x="3360" y="538"/>
                </a:lnTo>
                <a:lnTo>
                  <a:pt x="3340" y="563"/>
                </a:lnTo>
                <a:lnTo>
                  <a:pt x="3317" y="589"/>
                </a:lnTo>
                <a:lnTo>
                  <a:pt x="3289" y="610"/>
                </a:lnTo>
                <a:lnTo>
                  <a:pt x="3289" y="614"/>
                </a:lnTo>
                <a:lnTo>
                  <a:pt x="3295" y="614"/>
                </a:lnTo>
                <a:lnTo>
                  <a:pt x="3297" y="616"/>
                </a:lnTo>
                <a:lnTo>
                  <a:pt x="3297" y="616"/>
                </a:lnTo>
                <a:lnTo>
                  <a:pt x="3298" y="618"/>
                </a:lnTo>
                <a:lnTo>
                  <a:pt x="3298" y="618"/>
                </a:lnTo>
                <a:lnTo>
                  <a:pt x="3302" y="618"/>
                </a:lnTo>
                <a:lnTo>
                  <a:pt x="3311" y="614"/>
                </a:lnTo>
                <a:lnTo>
                  <a:pt x="3326" y="607"/>
                </a:lnTo>
                <a:lnTo>
                  <a:pt x="3344" y="598"/>
                </a:lnTo>
                <a:lnTo>
                  <a:pt x="3362" y="590"/>
                </a:lnTo>
                <a:lnTo>
                  <a:pt x="3380" y="583"/>
                </a:lnTo>
                <a:lnTo>
                  <a:pt x="3393" y="580"/>
                </a:lnTo>
                <a:lnTo>
                  <a:pt x="3400" y="578"/>
                </a:lnTo>
                <a:lnTo>
                  <a:pt x="3406" y="581"/>
                </a:lnTo>
                <a:lnTo>
                  <a:pt x="3409" y="583"/>
                </a:lnTo>
                <a:lnTo>
                  <a:pt x="3411" y="585"/>
                </a:lnTo>
                <a:lnTo>
                  <a:pt x="3411" y="589"/>
                </a:lnTo>
                <a:lnTo>
                  <a:pt x="3411" y="594"/>
                </a:lnTo>
                <a:lnTo>
                  <a:pt x="3411" y="603"/>
                </a:lnTo>
                <a:lnTo>
                  <a:pt x="3409" y="607"/>
                </a:lnTo>
                <a:lnTo>
                  <a:pt x="3406" y="612"/>
                </a:lnTo>
                <a:lnTo>
                  <a:pt x="3404" y="618"/>
                </a:lnTo>
                <a:lnTo>
                  <a:pt x="3408" y="618"/>
                </a:lnTo>
                <a:lnTo>
                  <a:pt x="3417" y="618"/>
                </a:lnTo>
                <a:lnTo>
                  <a:pt x="3426" y="621"/>
                </a:lnTo>
                <a:lnTo>
                  <a:pt x="3437" y="623"/>
                </a:lnTo>
                <a:lnTo>
                  <a:pt x="3448" y="623"/>
                </a:lnTo>
                <a:lnTo>
                  <a:pt x="3462" y="614"/>
                </a:lnTo>
                <a:lnTo>
                  <a:pt x="3473" y="603"/>
                </a:lnTo>
                <a:lnTo>
                  <a:pt x="3486" y="590"/>
                </a:lnTo>
                <a:lnTo>
                  <a:pt x="3497" y="583"/>
                </a:lnTo>
                <a:lnTo>
                  <a:pt x="3542" y="578"/>
                </a:lnTo>
                <a:lnTo>
                  <a:pt x="3558" y="567"/>
                </a:lnTo>
                <a:lnTo>
                  <a:pt x="3571" y="550"/>
                </a:lnTo>
                <a:lnTo>
                  <a:pt x="3586" y="534"/>
                </a:lnTo>
                <a:lnTo>
                  <a:pt x="3602" y="521"/>
                </a:lnTo>
                <a:lnTo>
                  <a:pt x="3638" y="563"/>
                </a:lnTo>
                <a:lnTo>
                  <a:pt x="3648" y="558"/>
                </a:lnTo>
                <a:lnTo>
                  <a:pt x="3660" y="556"/>
                </a:lnTo>
                <a:lnTo>
                  <a:pt x="3675" y="558"/>
                </a:lnTo>
                <a:lnTo>
                  <a:pt x="3691" y="558"/>
                </a:lnTo>
                <a:lnTo>
                  <a:pt x="3695" y="561"/>
                </a:lnTo>
                <a:lnTo>
                  <a:pt x="3700" y="565"/>
                </a:lnTo>
                <a:lnTo>
                  <a:pt x="3704" y="565"/>
                </a:lnTo>
                <a:lnTo>
                  <a:pt x="3708" y="567"/>
                </a:lnTo>
                <a:lnTo>
                  <a:pt x="3711" y="570"/>
                </a:lnTo>
                <a:lnTo>
                  <a:pt x="3720" y="580"/>
                </a:lnTo>
                <a:lnTo>
                  <a:pt x="3726" y="589"/>
                </a:lnTo>
                <a:lnTo>
                  <a:pt x="3731" y="598"/>
                </a:lnTo>
                <a:lnTo>
                  <a:pt x="3740" y="603"/>
                </a:lnTo>
                <a:lnTo>
                  <a:pt x="3757" y="607"/>
                </a:lnTo>
                <a:lnTo>
                  <a:pt x="3762" y="605"/>
                </a:lnTo>
                <a:lnTo>
                  <a:pt x="3766" y="603"/>
                </a:lnTo>
                <a:lnTo>
                  <a:pt x="3771" y="603"/>
                </a:lnTo>
                <a:lnTo>
                  <a:pt x="3775" y="603"/>
                </a:lnTo>
                <a:lnTo>
                  <a:pt x="3780" y="605"/>
                </a:lnTo>
                <a:lnTo>
                  <a:pt x="3786" y="607"/>
                </a:lnTo>
                <a:lnTo>
                  <a:pt x="3797" y="590"/>
                </a:lnTo>
                <a:lnTo>
                  <a:pt x="3809" y="580"/>
                </a:lnTo>
                <a:lnTo>
                  <a:pt x="3824" y="574"/>
                </a:lnTo>
                <a:lnTo>
                  <a:pt x="3840" y="570"/>
                </a:lnTo>
                <a:lnTo>
                  <a:pt x="3860" y="567"/>
                </a:lnTo>
                <a:lnTo>
                  <a:pt x="3882" y="563"/>
                </a:lnTo>
                <a:lnTo>
                  <a:pt x="3897" y="558"/>
                </a:lnTo>
                <a:lnTo>
                  <a:pt x="3909" y="550"/>
                </a:lnTo>
                <a:lnTo>
                  <a:pt x="3924" y="545"/>
                </a:lnTo>
                <a:lnTo>
                  <a:pt x="3944" y="543"/>
                </a:lnTo>
                <a:lnTo>
                  <a:pt x="3944" y="583"/>
                </a:lnTo>
                <a:lnTo>
                  <a:pt x="3964" y="581"/>
                </a:lnTo>
                <a:lnTo>
                  <a:pt x="3980" y="580"/>
                </a:lnTo>
                <a:lnTo>
                  <a:pt x="3995" y="578"/>
                </a:lnTo>
                <a:lnTo>
                  <a:pt x="4013" y="576"/>
                </a:lnTo>
                <a:lnTo>
                  <a:pt x="4017" y="587"/>
                </a:lnTo>
                <a:lnTo>
                  <a:pt x="4022" y="603"/>
                </a:lnTo>
                <a:lnTo>
                  <a:pt x="4029" y="616"/>
                </a:lnTo>
                <a:lnTo>
                  <a:pt x="4037" y="621"/>
                </a:lnTo>
                <a:lnTo>
                  <a:pt x="4048" y="625"/>
                </a:lnTo>
                <a:lnTo>
                  <a:pt x="4058" y="630"/>
                </a:lnTo>
                <a:lnTo>
                  <a:pt x="4069" y="636"/>
                </a:lnTo>
                <a:lnTo>
                  <a:pt x="4077" y="643"/>
                </a:lnTo>
                <a:lnTo>
                  <a:pt x="4082" y="656"/>
                </a:lnTo>
                <a:lnTo>
                  <a:pt x="4066" y="660"/>
                </a:lnTo>
                <a:lnTo>
                  <a:pt x="4046" y="660"/>
                </a:lnTo>
                <a:lnTo>
                  <a:pt x="4024" y="660"/>
                </a:lnTo>
                <a:lnTo>
                  <a:pt x="4004" y="660"/>
                </a:lnTo>
                <a:lnTo>
                  <a:pt x="4004" y="680"/>
                </a:lnTo>
                <a:lnTo>
                  <a:pt x="4048" y="700"/>
                </a:lnTo>
                <a:lnTo>
                  <a:pt x="4093" y="716"/>
                </a:lnTo>
                <a:lnTo>
                  <a:pt x="4142" y="729"/>
                </a:lnTo>
                <a:lnTo>
                  <a:pt x="4146" y="740"/>
                </a:lnTo>
                <a:lnTo>
                  <a:pt x="4149" y="747"/>
                </a:lnTo>
                <a:lnTo>
                  <a:pt x="4151" y="756"/>
                </a:lnTo>
                <a:lnTo>
                  <a:pt x="4155" y="769"/>
                </a:lnTo>
                <a:lnTo>
                  <a:pt x="4151" y="770"/>
                </a:lnTo>
                <a:lnTo>
                  <a:pt x="4149" y="772"/>
                </a:lnTo>
                <a:lnTo>
                  <a:pt x="4149" y="774"/>
                </a:lnTo>
                <a:lnTo>
                  <a:pt x="4148" y="776"/>
                </a:lnTo>
                <a:lnTo>
                  <a:pt x="4148" y="778"/>
                </a:lnTo>
                <a:lnTo>
                  <a:pt x="4146" y="781"/>
                </a:lnTo>
                <a:lnTo>
                  <a:pt x="4157" y="794"/>
                </a:lnTo>
                <a:lnTo>
                  <a:pt x="4164" y="810"/>
                </a:lnTo>
                <a:lnTo>
                  <a:pt x="4168" y="830"/>
                </a:lnTo>
                <a:lnTo>
                  <a:pt x="4169" y="852"/>
                </a:lnTo>
                <a:lnTo>
                  <a:pt x="4169" y="874"/>
                </a:lnTo>
                <a:lnTo>
                  <a:pt x="4158" y="874"/>
                </a:lnTo>
                <a:lnTo>
                  <a:pt x="4153" y="887"/>
                </a:lnTo>
                <a:lnTo>
                  <a:pt x="4151" y="901"/>
                </a:lnTo>
                <a:lnTo>
                  <a:pt x="4146" y="914"/>
                </a:lnTo>
                <a:lnTo>
                  <a:pt x="4138" y="921"/>
                </a:lnTo>
                <a:lnTo>
                  <a:pt x="4133" y="927"/>
                </a:lnTo>
                <a:lnTo>
                  <a:pt x="4128" y="929"/>
                </a:lnTo>
                <a:lnTo>
                  <a:pt x="4124" y="934"/>
                </a:lnTo>
                <a:lnTo>
                  <a:pt x="4122" y="943"/>
                </a:lnTo>
                <a:lnTo>
                  <a:pt x="4120" y="960"/>
                </a:lnTo>
                <a:lnTo>
                  <a:pt x="4126" y="960"/>
                </a:lnTo>
                <a:lnTo>
                  <a:pt x="4129" y="961"/>
                </a:lnTo>
                <a:lnTo>
                  <a:pt x="4135" y="961"/>
                </a:lnTo>
                <a:lnTo>
                  <a:pt x="4140" y="963"/>
                </a:lnTo>
                <a:lnTo>
                  <a:pt x="4157" y="940"/>
                </a:lnTo>
                <a:lnTo>
                  <a:pt x="4177" y="918"/>
                </a:lnTo>
                <a:lnTo>
                  <a:pt x="4204" y="901"/>
                </a:lnTo>
                <a:lnTo>
                  <a:pt x="4235" y="894"/>
                </a:lnTo>
                <a:lnTo>
                  <a:pt x="4240" y="901"/>
                </a:lnTo>
                <a:lnTo>
                  <a:pt x="4246" y="907"/>
                </a:lnTo>
                <a:lnTo>
                  <a:pt x="4253" y="912"/>
                </a:lnTo>
                <a:lnTo>
                  <a:pt x="4258" y="916"/>
                </a:lnTo>
                <a:lnTo>
                  <a:pt x="4262" y="923"/>
                </a:lnTo>
                <a:lnTo>
                  <a:pt x="4268" y="936"/>
                </a:lnTo>
                <a:lnTo>
                  <a:pt x="4268" y="950"/>
                </a:lnTo>
                <a:lnTo>
                  <a:pt x="4271" y="967"/>
                </a:lnTo>
                <a:lnTo>
                  <a:pt x="4275" y="981"/>
                </a:lnTo>
                <a:lnTo>
                  <a:pt x="4282" y="1000"/>
                </a:lnTo>
                <a:lnTo>
                  <a:pt x="4288" y="1018"/>
                </a:lnTo>
                <a:lnTo>
                  <a:pt x="4295" y="1032"/>
                </a:lnTo>
                <a:lnTo>
                  <a:pt x="4302" y="1032"/>
                </a:lnTo>
                <a:lnTo>
                  <a:pt x="4306" y="1041"/>
                </a:lnTo>
                <a:lnTo>
                  <a:pt x="4306" y="1056"/>
                </a:lnTo>
                <a:lnTo>
                  <a:pt x="4304" y="1072"/>
                </a:lnTo>
                <a:lnTo>
                  <a:pt x="4300" y="1085"/>
                </a:lnTo>
                <a:lnTo>
                  <a:pt x="4298" y="1092"/>
                </a:lnTo>
                <a:lnTo>
                  <a:pt x="4297" y="1100"/>
                </a:lnTo>
                <a:lnTo>
                  <a:pt x="4293" y="1105"/>
                </a:lnTo>
                <a:lnTo>
                  <a:pt x="4289" y="1109"/>
                </a:lnTo>
                <a:lnTo>
                  <a:pt x="4282" y="1110"/>
                </a:lnTo>
                <a:lnTo>
                  <a:pt x="4275" y="1112"/>
                </a:lnTo>
                <a:lnTo>
                  <a:pt x="4273" y="1109"/>
                </a:lnTo>
                <a:lnTo>
                  <a:pt x="4273" y="1105"/>
                </a:lnTo>
                <a:lnTo>
                  <a:pt x="4273" y="1103"/>
                </a:lnTo>
                <a:lnTo>
                  <a:pt x="4271" y="1101"/>
                </a:lnTo>
                <a:lnTo>
                  <a:pt x="4269" y="1100"/>
                </a:lnTo>
                <a:lnTo>
                  <a:pt x="4269" y="1109"/>
                </a:lnTo>
                <a:lnTo>
                  <a:pt x="4268" y="1112"/>
                </a:lnTo>
                <a:lnTo>
                  <a:pt x="4262" y="1116"/>
                </a:lnTo>
                <a:lnTo>
                  <a:pt x="4258" y="1120"/>
                </a:lnTo>
                <a:lnTo>
                  <a:pt x="4253" y="1123"/>
                </a:lnTo>
                <a:lnTo>
                  <a:pt x="4249" y="1129"/>
                </a:lnTo>
                <a:lnTo>
                  <a:pt x="4229" y="1145"/>
                </a:lnTo>
                <a:lnTo>
                  <a:pt x="4229" y="1185"/>
                </a:lnTo>
                <a:lnTo>
                  <a:pt x="4224" y="1194"/>
                </a:lnTo>
                <a:lnTo>
                  <a:pt x="4218" y="1201"/>
                </a:lnTo>
                <a:lnTo>
                  <a:pt x="4213" y="1210"/>
                </a:lnTo>
                <a:lnTo>
                  <a:pt x="4209" y="1225"/>
                </a:lnTo>
                <a:lnTo>
                  <a:pt x="4233" y="1229"/>
                </a:lnTo>
                <a:lnTo>
                  <a:pt x="4251" y="1234"/>
                </a:lnTo>
                <a:lnTo>
                  <a:pt x="4269" y="1240"/>
                </a:lnTo>
                <a:lnTo>
                  <a:pt x="4288" y="1245"/>
                </a:lnTo>
                <a:lnTo>
                  <a:pt x="4309" y="1249"/>
                </a:lnTo>
                <a:lnTo>
                  <a:pt x="4322" y="1240"/>
                </a:lnTo>
                <a:lnTo>
                  <a:pt x="4333" y="1234"/>
                </a:lnTo>
                <a:lnTo>
                  <a:pt x="4342" y="1234"/>
                </a:lnTo>
                <a:lnTo>
                  <a:pt x="4351" y="1234"/>
                </a:lnTo>
                <a:lnTo>
                  <a:pt x="4362" y="1234"/>
                </a:lnTo>
                <a:lnTo>
                  <a:pt x="4375" y="1229"/>
                </a:lnTo>
                <a:lnTo>
                  <a:pt x="4389" y="1218"/>
                </a:lnTo>
                <a:lnTo>
                  <a:pt x="4404" y="1200"/>
                </a:lnTo>
                <a:lnTo>
                  <a:pt x="4417" y="1183"/>
                </a:lnTo>
                <a:lnTo>
                  <a:pt x="4433" y="1169"/>
                </a:lnTo>
                <a:lnTo>
                  <a:pt x="4464" y="1152"/>
                </a:lnTo>
                <a:lnTo>
                  <a:pt x="4497" y="1132"/>
                </a:lnTo>
                <a:lnTo>
                  <a:pt x="4531" y="1110"/>
                </a:lnTo>
                <a:lnTo>
                  <a:pt x="4562" y="1087"/>
                </a:lnTo>
                <a:lnTo>
                  <a:pt x="4591" y="1061"/>
                </a:lnTo>
                <a:lnTo>
                  <a:pt x="4613" y="1032"/>
                </a:lnTo>
                <a:lnTo>
                  <a:pt x="4629" y="1000"/>
                </a:lnTo>
                <a:lnTo>
                  <a:pt x="4626" y="996"/>
                </a:lnTo>
                <a:lnTo>
                  <a:pt x="4624" y="990"/>
                </a:lnTo>
                <a:lnTo>
                  <a:pt x="4622" y="983"/>
                </a:lnTo>
                <a:lnTo>
                  <a:pt x="4620" y="976"/>
                </a:lnTo>
                <a:lnTo>
                  <a:pt x="4604" y="976"/>
                </a:lnTo>
                <a:lnTo>
                  <a:pt x="4600" y="940"/>
                </a:lnTo>
                <a:lnTo>
                  <a:pt x="4624" y="927"/>
                </a:lnTo>
                <a:lnTo>
                  <a:pt x="4648" y="916"/>
                </a:lnTo>
                <a:lnTo>
                  <a:pt x="4669" y="910"/>
                </a:lnTo>
                <a:lnTo>
                  <a:pt x="4695" y="907"/>
                </a:lnTo>
                <a:lnTo>
                  <a:pt x="4722" y="907"/>
                </a:lnTo>
                <a:lnTo>
                  <a:pt x="4755" y="912"/>
                </a:lnTo>
                <a:lnTo>
                  <a:pt x="4771" y="905"/>
                </a:lnTo>
                <a:lnTo>
                  <a:pt x="4784" y="900"/>
                </a:lnTo>
                <a:lnTo>
                  <a:pt x="4798" y="896"/>
                </a:lnTo>
                <a:lnTo>
                  <a:pt x="4817" y="896"/>
                </a:lnTo>
                <a:lnTo>
                  <a:pt x="4831" y="876"/>
                </a:lnTo>
                <a:lnTo>
                  <a:pt x="4848" y="852"/>
                </a:lnTo>
                <a:lnTo>
                  <a:pt x="4860" y="827"/>
                </a:lnTo>
                <a:lnTo>
                  <a:pt x="4866" y="800"/>
                </a:lnTo>
                <a:lnTo>
                  <a:pt x="4858" y="789"/>
                </a:lnTo>
                <a:lnTo>
                  <a:pt x="4851" y="776"/>
                </a:lnTo>
                <a:lnTo>
                  <a:pt x="4846" y="760"/>
                </a:lnTo>
                <a:lnTo>
                  <a:pt x="4842" y="743"/>
                </a:lnTo>
                <a:lnTo>
                  <a:pt x="4862" y="725"/>
                </a:lnTo>
                <a:lnTo>
                  <a:pt x="4877" y="705"/>
                </a:lnTo>
                <a:lnTo>
                  <a:pt x="4889" y="683"/>
                </a:lnTo>
                <a:lnTo>
                  <a:pt x="4900" y="660"/>
                </a:lnTo>
                <a:lnTo>
                  <a:pt x="4913" y="636"/>
                </a:lnTo>
                <a:lnTo>
                  <a:pt x="4929" y="614"/>
                </a:lnTo>
                <a:lnTo>
                  <a:pt x="4949" y="598"/>
                </a:lnTo>
                <a:lnTo>
                  <a:pt x="4968" y="589"/>
                </a:lnTo>
                <a:lnTo>
                  <a:pt x="4989" y="583"/>
                </a:lnTo>
                <a:lnTo>
                  <a:pt x="5013" y="581"/>
                </a:lnTo>
                <a:lnTo>
                  <a:pt x="5037" y="578"/>
                </a:lnTo>
                <a:lnTo>
                  <a:pt x="5060" y="572"/>
                </a:lnTo>
                <a:lnTo>
                  <a:pt x="5126" y="550"/>
                </a:lnTo>
                <a:lnTo>
                  <a:pt x="5191" y="532"/>
                </a:lnTo>
                <a:lnTo>
                  <a:pt x="5262" y="516"/>
                </a:lnTo>
                <a:lnTo>
                  <a:pt x="5262" y="480"/>
                </a:lnTo>
                <a:lnTo>
                  <a:pt x="5275" y="478"/>
                </a:lnTo>
                <a:lnTo>
                  <a:pt x="5286" y="474"/>
                </a:lnTo>
                <a:lnTo>
                  <a:pt x="5295" y="467"/>
                </a:lnTo>
                <a:lnTo>
                  <a:pt x="5298" y="456"/>
                </a:lnTo>
                <a:lnTo>
                  <a:pt x="5302" y="454"/>
                </a:lnTo>
                <a:lnTo>
                  <a:pt x="5304" y="454"/>
                </a:lnTo>
                <a:lnTo>
                  <a:pt x="5308" y="456"/>
                </a:lnTo>
                <a:lnTo>
                  <a:pt x="5309" y="456"/>
                </a:lnTo>
                <a:lnTo>
                  <a:pt x="5311" y="458"/>
                </a:lnTo>
                <a:lnTo>
                  <a:pt x="5315" y="456"/>
                </a:lnTo>
                <a:lnTo>
                  <a:pt x="5313" y="440"/>
                </a:lnTo>
                <a:lnTo>
                  <a:pt x="5320" y="423"/>
                </a:lnTo>
                <a:lnTo>
                  <a:pt x="5329" y="405"/>
                </a:lnTo>
                <a:lnTo>
                  <a:pt x="5337" y="387"/>
                </a:lnTo>
                <a:lnTo>
                  <a:pt x="5335" y="376"/>
                </a:lnTo>
                <a:lnTo>
                  <a:pt x="5333" y="361"/>
                </a:lnTo>
                <a:lnTo>
                  <a:pt x="5331" y="343"/>
                </a:lnTo>
                <a:lnTo>
                  <a:pt x="5331" y="325"/>
                </a:lnTo>
                <a:lnTo>
                  <a:pt x="5333" y="309"/>
                </a:lnTo>
                <a:lnTo>
                  <a:pt x="5333" y="307"/>
                </a:lnTo>
                <a:lnTo>
                  <a:pt x="5337" y="305"/>
                </a:lnTo>
                <a:lnTo>
                  <a:pt x="5338" y="301"/>
                </a:lnTo>
                <a:lnTo>
                  <a:pt x="5342" y="298"/>
                </a:lnTo>
                <a:lnTo>
                  <a:pt x="5344" y="296"/>
                </a:lnTo>
                <a:lnTo>
                  <a:pt x="5346" y="294"/>
                </a:lnTo>
                <a:lnTo>
                  <a:pt x="5344" y="281"/>
                </a:lnTo>
                <a:lnTo>
                  <a:pt x="5338" y="267"/>
                </a:lnTo>
                <a:lnTo>
                  <a:pt x="5337" y="252"/>
                </a:lnTo>
                <a:lnTo>
                  <a:pt x="5344" y="232"/>
                </a:lnTo>
                <a:lnTo>
                  <a:pt x="5353" y="212"/>
                </a:lnTo>
                <a:lnTo>
                  <a:pt x="5362" y="196"/>
                </a:lnTo>
                <a:lnTo>
                  <a:pt x="5368" y="181"/>
                </a:lnTo>
                <a:lnTo>
                  <a:pt x="5369" y="169"/>
                </a:lnTo>
                <a:lnTo>
                  <a:pt x="5371" y="156"/>
                </a:lnTo>
                <a:lnTo>
                  <a:pt x="5377" y="145"/>
                </a:lnTo>
                <a:lnTo>
                  <a:pt x="5384" y="136"/>
                </a:lnTo>
                <a:lnTo>
                  <a:pt x="5395" y="130"/>
                </a:lnTo>
                <a:lnTo>
                  <a:pt x="5400" y="129"/>
                </a:lnTo>
                <a:lnTo>
                  <a:pt x="5406" y="129"/>
                </a:lnTo>
                <a:lnTo>
                  <a:pt x="5411" y="129"/>
                </a:lnTo>
                <a:lnTo>
                  <a:pt x="5418" y="127"/>
                </a:lnTo>
                <a:lnTo>
                  <a:pt x="5424" y="127"/>
                </a:lnTo>
                <a:lnTo>
                  <a:pt x="5426" y="132"/>
                </a:lnTo>
                <a:lnTo>
                  <a:pt x="5426" y="136"/>
                </a:lnTo>
                <a:lnTo>
                  <a:pt x="5424" y="141"/>
                </a:lnTo>
                <a:lnTo>
                  <a:pt x="5424" y="145"/>
                </a:lnTo>
                <a:lnTo>
                  <a:pt x="5424" y="149"/>
                </a:lnTo>
                <a:lnTo>
                  <a:pt x="5424" y="150"/>
                </a:lnTo>
                <a:lnTo>
                  <a:pt x="5428" y="154"/>
                </a:lnTo>
                <a:lnTo>
                  <a:pt x="5433" y="156"/>
                </a:lnTo>
                <a:lnTo>
                  <a:pt x="5451" y="138"/>
                </a:lnTo>
                <a:lnTo>
                  <a:pt x="5478" y="125"/>
                </a:lnTo>
                <a:lnTo>
                  <a:pt x="5509" y="118"/>
                </a:lnTo>
                <a:lnTo>
                  <a:pt x="5522" y="125"/>
                </a:lnTo>
                <a:lnTo>
                  <a:pt x="5537" y="132"/>
                </a:lnTo>
                <a:lnTo>
                  <a:pt x="5551" y="140"/>
                </a:lnTo>
                <a:lnTo>
                  <a:pt x="5558" y="150"/>
                </a:lnTo>
                <a:lnTo>
                  <a:pt x="5573" y="178"/>
                </a:lnTo>
                <a:lnTo>
                  <a:pt x="5584" y="209"/>
                </a:lnTo>
                <a:lnTo>
                  <a:pt x="5595" y="241"/>
                </a:lnTo>
                <a:lnTo>
                  <a:pt x="5604" y="269"/>
                </a:lnTo>
                <a:lnTo>
                  <a:pt x="5606" y="283"/>
                </a:lnTo>
                <a:lnTo>
                  <a:pt x="5608" y="298"/>
                </a:lnTo>
                <a:lnTo>
                  <a:pt x="5611" y="312"/>
                </a:lnTo>
                <a:lnTo>
                  <a:pt x="5618" y="321"/>
                </a:lnTo>
                <a:lnTo>
                  <a:pt x="5629" y="325"/>
                </a:lnTo>
                <a:lnTo>
                  <a:pt x="5642" y="327"/>
                </a:lnTo>
                <a:lnTo>
                  <a:pt x="5651" y="330"/>
                </a:lnTo>
                <a:lnTo>
                  <a:pt x="5658" y="345"/>
                </a:lnTo>
                <a:lnTo>
                  <a:pt x="5662" y="363"/>
                </a:lnTo>
                <a:lnTo>
                  <a:pt x="5668" y="380"/>
                </a:lnTo>
                <a:lnTo>
                  <a:pt x="5673" y="378"/>
                </a:lnTo>
                <a:lnTo>
                  <a:pt x="5678" y="376"/>
                </a:lnTo>
                <a:lnTo>
                  <a:pt x="5684" y="376"/>
                </a:lnTo>
                <a:lnTo>
                  <a:pt x="5693" y="374"/>
                </a:lnTo>
                <a:lnTo>
                  <a:pt x="5697" y="381"/>
                </a:lnTo>
                <a:lnTo>
                  <a:pt x="5702" y="387"/>
                </a:lnTo>
                <a:lnTo>
                  <a:pt x="5708" y="392"/>
                </a:lnTo>
                <a:lnTo>
                  <a:pt x="5717" y="396"/>
                </a:lnTo>
                <a:lnTo>
                  <a:pt x="5717" y="409"/>
                </a:lnTo>
                <a:lnTo>
                  <a:pt x="5718" y="423"/>
                </a:lnTo>
                <a:lnTo>
                  <a:pt x="5720" y="443"/>
                </a:lnTo>
                <a:lnTo>
                  <a:pt x="5704" y="454"/>
                </a:lnTo>
                <a:lnTo>
                  <a:pt x="5686" y="469"/>
                </a:lnTo>
                <a:lnTo>
                  <a:pt x="5668" y="483"/>
                </a:lnTo>
                <a:lnTo>
                  <a:pt x="5653" y="501"/>
                </a:lnTo>
                <a:lnTo>
                  <a:pt x="5646" y="521"/>
                </a:lnTo>
                <a:lnTo>
                  <a:pt x="5633" y="520"/>
                </a:lnTo>
                <a:lnTo>
                  <a:pt x="5624" y="516"/>
                </a:lnTo>
                <a:lnTo>
                  <a:pt x="5613" y="512"/>
                </a:lnTo>
                <a:lnTo>
                  <a:pt x="5609" y="516"/>
                </a:lnTo>
                <a:lnTo>
                  <a:pt x="5606" y="520"/>
                </a:lnTo>
                <a:lnTo>
                  <a:pt x="5600" y="521"/>
                </a:lnTo>
                <a:lnTo>
                  <a:pt x="5597" y="525"/>
                </a:lnTo>
                <a:lnTo>
                  <a:pt x="5600" y="530"/>
                </a:lnTo>
                <a:lnTo>
                  <a:pt x="5602" y="536"/>
                </a:lnTo>
                <a:lnTo>
                  <a:pt x="5604" y="541"/>
                </a:lnTo>
                <a:lnTo>
                  <a:pt x="5604" y="549"/>
                </a:lnTo>
                <a:lnTo>
                  <a:pt x="5560" y="545"/>
                </a:lnTo>
                <a:lnTo>
                  <a:pt x="5558" y="561"/>
                </a:lnTo>
                <a:lnTo>
                  <a:pt x="5558" y="576"/>
                </a:lnTo>
                <a:lnTo>
                  <a:pt x="5558" y="594"/>
                </a:lnTo>
                <a:lnTo>
                  <a:pt x="5555" y="598"/>
                </a:lnTo>
                <a:lnTo>
                  <a:pt x="5551" y="600"/>
                </a:lnTo>
                <a:lnTo>
                  <a:pt x="5548" y="603"/>
                </a:lnTo>
                <a:lnTo>
                  <a:pt x="5546" y="605"/>
                </a:lnTo>
                <a:lnTo>
                  <a:pt x="5540" y="609"/>
                </a:lnTo>
                <a:lnTo>
                  <a:pt x="5535" y="610"/>
                </a:lnTo>
                <a:lnTo>
                  <a:pt x="5533" y="609"/>
                </a:lnTo>
                <a:lnTo>
                  <a:pt x="5531" y="609"/>
                </a:lnTo>
                <a:lnTo>
                  <a:pt x="5531" y="607"/>
                </a:lnTo>
                <a:lnTo>
                  <a:pt x="5529" y="607"/>
                </a:lnTo>
                <a:lnTo>
                  <a:pt x="5526" y="605"/>
                </a:lnTo>
                <a:lnTo>
                  <a:pt x="5524" y="621"/>
                </a:lnTo>
                <a:lnTo>
                  <a:pt x="5517" y="632"/>
                </a:lnTo>
                <a:lnTo>
                  <a:pt x="5509" y="640"/>
                </a:lnTo>
                <a:lnTo>
                  <a:pt x="5502" y="649"/>
                </a:lnTo>
                <a:lnTo>
                  <a:pt x="5493" y="658"/>
                </a:lnTo>
                <a:lnTo>
                  <a:pt x="5484" y="656"/>
                </a:lnTo>
                <a:lnTo>
                  <a:pt x="5478" y="656"/>
                </a:lnTo>
                <a:lnTo>
                  <a:pt x="5471" y="656"/>
                </a:lnTo>
                <a:lnTo>
                  <a:pt x="5460" y="654"/>
                </a:lnTo>
                <a:lnTo>
                  <a:pt x="5460" y="667"/>
                </a:lnTo>
                <a:lnTo>
                  <a:pt x="5462" y="678"/>
                </a:lnTo>
                <a:lnTo>
                  <a:pt x="5458" y="694"/>
                </a:lnTo>
                <a:lnTo>
                  <a:pt x="5453" y="714"/>
                </a:lnTo>
                <a:lnTo>
                  <a:pt x="5446" y="736"/>
                </a:lnTo>
                <a:lnTo>
                  <a:pt x="5440" y="761"/>
                </a:lnTo>
                <a:lnTo>
                  <a:pt x="5437" y="785"/>
                </a:lnTo>
                <a:lnTo>
                  <a:pt x="5438" y="809"/>
                </a:lnTo>
                <a:lnTo>
                  <a:pt x="5462" y="809"/>
                </a:lnTo>
                <a:lnTo>
                  <a:pt x="5462" y="829"/>
                </a:lnTo>
                <a:lnTo>
                  <a:pt x="5457" y="830"/>
                </a:lnTo>
                <a:lnTo>
                  <a:pt x="5451" y="834"/>
                </a:lnTo>
                <a:lnTo>
                  <a:pt x="5446" y="838"/>
                </a:lnTo>
                <a:lnTo>
                  <a:pt x="5442" y="841"/>
                </a:lnTo>
                <a:lnTo>
                  <a:pt x="5438" y="845"/>
                </a:lnTo>
                <a:lnTo>
                  <a:pt x="5438" y="869"/>
                </a:lnTo>
                <a:lnTo>
                  <a:pt x="5455" y="869"/>
                </a:lnTo>
                <a:lnTo>
                  <a:pt x="5466" y="876"/>
                </a:lnTo>
                <a:lnTo>
                  <a:pt x="5477" y="887"/>
                </a:lnTo>
                <a:lnTo>
                  <a:pt x="5486" y="900"/>
                </a:lnTo>
                <a:lnTo>
                  <a:pt x="5495" y="910"/>
                </a:lnTo>
                <a:lnTo>
                  <a:pt x="5508" y="921"/>
                </a:lnTo>
                <a:lnTo>
                  <a:pt x="5522" y="925"/>
                </a:lnTo>
                <a:lnTo>
                  <a:pt x="5528" y="921"/>
                </a:lnTo>
                <a:lnTo>
                  <a:pt x="5531" y="916"/>
                </a:lnTo>
                <a:lnTo>
                  <a:pt x="5533" y="912"/>
                </a:lnTo>
                <a:lnTo>
                  <a:pt x="5537" y="909"/>
                </a:lnTo>
                <a:lnTo>
                  <a:pt x="5540" y="901"/>
                </a:lnTo>
                <a:lnTo>
                  <a:pt x="5528" y="896"/>
                </a:lnTo>
                <a:lnTo>
                  <a:pt x="5517" y="890"/>
                </a:lnTo>
                <a:lnTo>
                  <a:pt x="5502" y="885"/>
                </a:lnTo>
                <a:lnTo>
                  <a:pt x="5504" y="872"/>
                </a:lnTo>
                <a:lnTo>
                  <a:pt x="5513" y="872"/>
                </a:lnTo>
                <a:lnTo>
                  <a:pt x="5520" y="872"/>
                </a:lnTo>
                <a:lnTo>
                  <a:pt x="5526" y="872"/>
                </a:lnTo>
                <a:lnTo>
                  <a:pt x="5537" y="874"/>
                </a:lnTo>
                <a:lnTo>
                  <a:pt x="5544" y="885"/>
                </a:lnTo>
                <a:lnTo>
                  <a:pt x="5553" y="896"/>
                </a:lnTo>
                <a:lnTo>
                  <a:pt x="5560" y="909"/>
                </a:lnTo>
                <a:lnTo>
                  <a:pt x="5564" y="925"/>
                </a:lnTo>
                <a:lnTo>
                  <a:pt x="5546" y="940"/>
                </a:lnTo>
                <a:lnTo>
                  <a:pt x="5526" y="952"/>
                </a:lnTo>
                <a:lnTo>
                  <a:pt x="5506" y="965"/>
                </a:lnTo>
                <a:lnTo>
                  <a:pt x="5482" y="970"/>
                </a:lnTo>
                <a:lnTo>
                  <a:pt x="5482" y="954"/>
                </a:lnTo>
                <a:lnTo>
                  <a:pt x="5478" y="954"/>
                </a:lnTo>
                <a:lnTo>
                  <a:pt x="5478" y="961"/>
                </a:lnTo>
                <a:lnTo>
                  <a:pt x="5468" y="969"/>
                </a:lnTo>
                <a:lnTo>
                  <a:pt x="5462" y="978"/>
                </a:lnTo>
                <a:lnTo>
                  <a:pt x="5455" y="985"/>
                </a:lnTo>
                <a:lnTo>
                  <a:pt x="5446" y="990"/>
                </a:lnTo>
                <a:lnTo>
                  <a:pt x="5433" y="994"/>
                </a:lnTo>
                <a:lnTo>
                  <a:pt x="5433" y="987"/>
                </a:lnTo>
                <a:lnTo>
                  <a:pt x="5429" y="983"/>
                </a:lnTo>
                <a:lnTo>
                  <a:pt x="5428" y="980"/>
                </a:lnTo>
                <a:lnTo>
                  <a:pt x="5426" y="976"/>
                </a:lnTo>
                <a:lnTo>
                  <a:pt x="5426" y="972"/>
                </a:lnTo>
                <a:lnTo>
                  <a:pt x="5424" y="967"/>
                </a:lnTo>
                <a:lnTo>
                  <a:pt x="5420" y="967"/>
                </a:lnTo>
                <a:lnTo>
                  <a:pt x="5418" y="967"/>
                </a:lnTo>
                <a:lnTo>
                  <a:pt x="5417" y="967"/>
                </a:lnTo>
                <a:lnTo>
                  <a:pt x="5415" y="969"/>
                </a:lnTo>
                <a:lnTo>
                  <a:pt x="5413" y="970"/>
                </a:lnTo>
                <a:lnTo>
                  <a:pt x="5418" y="983"/>
                </a:lnTo>
                <a:lnTo>
                  <a:pt x="5422" y="996"/>
                </a:lnTo>
                <a:lnTo>
                  <a:pt x="5420" y="1010"/>
                </a:lnTo>
                <a:lnTo>
                  <a:pt x="5386" y="1029"/>
                </a:lnTo>
                <a:lnTo>
                  <a:pt x="5349" y="1047"/>
                </a:lnTo>
                <a:lnTo>
                  <a:pt x="5311" y="1069"/>
                </a:lnTo>
                <a:lnTo>
                  <a:pt x="5275" y="1090"/>
                </a:lnTo>
                <a:lnTo>
                  <a:pt x="5242" y="1116"/>
                </a:lnTo>
                <a:lnTo>
                  <a:pt x="5218" y="1143"/>
                </a:lnTo>
                <a:lnTo>
                  <a:pt x="5215" y="1167"/>
                </a:lnTo>
                <a:lnTo>
                  <a:pt x="5206" y="1176"/>
                </a:lnTo>
                <a:lnTo>
                  <a:pt x="5197" y="1183"/>
                </a:lnTo>
                <a:lnTo>
                  <a:pt x="5188" y="1189"/>
                </a:lnTo>
                <a:lnTo>
                  <a:pt x="5180" y="1200"/>
                </a:lnTo>
                <a:lnTo>
                  <a:pt x="5177" y="1216"/>
                </a:lnTo>
                <a:lnTo>
                  <a:pt x="5209" y="1216"/>
                </a:lnTo>
                <a:lnTo>
                  <a:pt x="5209" y="1223"/>
                </a:lnTo>
                <a:lnTo>
                  <a:pt x="5213" y="1234"/>
                </a:lnTo>
                <a:lnTo>
                  <a:pt x="5213" y="1249"/>
                </a:lnTo>
                <a:lnTo>
                  <a:pt x="5213" y="1263"/>
                </a:lnTo>
                <a:lnTo>
                  <a:pt x="5215" y="1290"/>
                </a:lnTo>
                <a:lnTo>
                  <a:pt x="5217" y="1312"/>
                </a:lnTo>
                <a:lnTo>
                  <a:pt x="5213" y="1332"/>
                </a:lnTo>
                <a:lnTo>
                  <a:pt x="5208" y="1345"/>
                </a:lnTo>
                <a:lnTo>
                  <a:pt x="5200" y="1354"/>
                </a:lnTo>
                <a:lnTo>
                  <a:pt x="5197" y="1367"/>
                </a:lnTo>
                <a:lnTo>
                  <a:pt x="5193" y="1385"/>
                </a:lnTo>
                <a:lnTo>
                  <a:pt x="5188" y="1385"/>
                </a:lnTo>
                <a:lnTo>
                  <a:pt x="5186" y="1387"/>
                </a:lnTo>
                <a:lnTo>
                  <a:pt x="5184" y="1387"/>
                </a:lnTo>
                <a:lnTo>
                  <a:pt x="5184" y="1387"/>
                </a:lnTo>
                <a:lnTo>
                  <a:pt x="5182" y="1387"/>
                </a:lnTo>
                <a:lnTo>
                  <a:pt x="5182" y="1389"/>
                </a:lnTo>
                <a:lnTo>
                  <a:pt x="5180" y="1392"/>
                </a:lnTo>
                <a:lnTo>
                  <a:pt x="5182" y="1401"/>
                </a:lnTo>
                <a:lnTo>
                  <a:pt x="5178" y="1414"/>
                </a:lnTo>
                <a:lnTo>
                  <a:pt x="5173" y="1427"/>
                </a:lnTo>
                <a:lnTo>
                  <a:pt x="5164" y="1440"/>
                </a:lnTo>
                <a:lnTo>
                  <a:pt x="5153" y="1449"/>
                </a:lnTo>
                <a:lnTo>
                  <a:pt x="5142" y="1452"/>
                </a:lnTo>
                <a:lnTo>
                  <a:pt x="5142" y="1449"/>
                </a:lnTo>
                <a:lnTo>
                  <a:pt x="5138" y="1449"/>
                </a:lnTo>
                <a:lnTo>
                  <a:pt x="5140" y="1434"/>
                </a:lnTo>
                <a:lnTo>
                  <a:pt x="5138" y="1425"/>
                </a:lnTo>
                <a:lnTo>
                  <a:pt x="5131" y="1418"/>
                </a:lnTo>
                <a:lnTo>
                  <a:pt x="5120" y="1421"/>
                </a:lnTo>
                <a:lnTo>
                  <a:pt x="5113" y="1421"/>
                </a:lnTo>
                <a:lnTo>
                  <a:pt x="5104" y="1416"/>
                </a:lnTo>
                <a:lnTo>
                  <a:pt x="5095" y="1409"/>
                </a:lnTo>
                <a:lnTo>
                  <a:pt x="5095" y="1412"/>
                </a:lnTo>
                <a:lnTo>
                  <a:pt x="5102" y="1425"/>
                </a:lnTo>
                <a:lnTo>
                  <a:pt x="5108" y="1438"/>
                </a:lnTo>
                <a:lnTo>
                  <a:pt x="5115" y="1449"/>
                </a:lnTo>
                <a:lnTo>
                  <a:pt x="5126" y="1458"/>
                </a:lnTo>
                <a:lnTo>
                  <a:pt x="5131" y="1460"/>
                </a:lnTo>
                <a:lnTo>
                  <a:pt x="5137" y="1461"/>
                </a:lnTo>
                <a:lnTo>
                  <a:pt x="5142" y="1463"/>
                </a:lnTo>
                <a:lnTo>
                  <a:pt x="5148" y="1465"/>
                </a:lnTo>
                <a:lnTo>
                  <a:pt x="5148" y="1481"/>
                </a:lnTo>
                <a:lnTo>
                  <a:pt x="5149" y="1490"/>
                </a:lnTo>
                <a:lnTo>
                  <a:pt x="5151" y="1496"/>
                </a:lnTo>
                <a:lnTo>
                  <a:pt x="5155" y="1500"/>
                </a:lnTo>
                <a:lnTo>
                  <a:pt x="5158" y="1505"/>
                </a:lnTo>
                <a:lnTo>
                  <a:pt x="5162" y="1518"/>
                </a:lnTo>
                <a:lnTo>
                  <a:pt x="5158" y="1518"/>
                </a:lnTo>
                <a:lnTo>
                  <a:pt x="5155" y="1520"/>
                </a:lnTo>
                <a:lnTo>
                  <a:pt x="5155" y="1520"/>
                </a:lnTo>
                <a:lnTo>
                  <a:pt x="5153" y="1520"/>
                </a:lnTo>
                <a:lnTo>
                  <a:pt x="5153" y="1520"/>
                </a:lnTo>
                <a:lnTo>
                  <a:pt x="5153" y="1521"/>
                </a:lnTo>
                <a:lnTo>
                  <a:pt x="5151" y="1525"/>
                </a:lnTo>
                <a:lnTo>
                  <a:pt x="5151" y="1529"/>
                </a:lnTo>
                <a:lnTo>
                  <a:pt x="5153" y="1532"/>
                </a:lnTo>
                <a:lnTo>
                  <a:pt x="5155" y="1538"/>
                </a:lnTo>
                <a:lnTo>
                  <a:pt x="5155" y="1545"/>
                </a:lnTo>
                <a:lnTo>
                  <a:pt x="5155" y="1550"/>
                </a:lnTo>
                <a:lnTo>
                  <a:pt x="5151" y="1554"/>
                </a:lnTo>
                <a:lnTo>
                  <a:pt x="5148" y="1558"/>
                </a:lnTo>
                <a:lnTo>
                  <a:pt x="5144" y="1561"/>
                </a:lnTo>
                <a:lnTo>
                  <a:pt x="5140" y="1567"/>
                </a:lnTo>
                <a:lnTo>
                  <a:pt x="5137" y="1570"/>
                </a:lnTo>
                <a:lnTo>
                  <a:pt x="5133" y="1574"/>
                </a:lnTo>
                <a:lnTo>
                  <a:pt x="5129" y="1589"/>
                </a:lnTo>
                <a:lnTo>
                  <a:pt x="5128" y="1609"/>
                </a:lnTo>
                <a:lnTo>
                  <a:pt x="5126" y="1630"/>
                </a:lnTo>
                <a:lnTo>
                  <a:pt x="5124" y="1650"/>
                </a:lnTo>
                <a:lnTo>
                  <a:pt x="5120" y="1667"/>
                </a:lnTo>
                <a:lnTo>
                  <a:pt x="5108" y="1667"/>
                </a:lnTo>
                <a:lnTo>
                  <a:pt x="5108" y="1683"/>
                </a:lnTo>
                <a:lnTo>
                  <a:pt x="5106" y="1700"/>
                </a:lnTo>
                <a:lnTo>
                  <a:pt x="5100" y="1714"/>
                </a:lnTo>
                <a:lnTo>
                  <a:pt x="5098" y="1716"/>
                </a:lnTo>
                <a:lnTo>
                  <a:pt x="5097" y="1716"/>
                </a:lnTo>
                <a:lnTo>
                  <a:pt x="5095" y="1718"/>
                </a:lnTo>
                <a:lnTo>
                  <a:pt x="5091" y="1718"/>
                </a:lnTo>
                <a:lnTo>
                  <a:pt x="5088" y="1718"/>
                </a:lnTo>
                <a:lnTo>
                  <a:pt x="5082" y="1703"/>
                </a:lnTo>
                <a:lnTo>
                  <a:pt x="5078" y="1689"/>
                </a:lnTo>
                <a:lnTo>
                  <a:pt x="5077" y="1672"/>
                </a:lnTo>
                <a:lnTo>
                  <a:pt x="5077" y="1650"/>
                </a:lnTo>
                <a:lnTo>
                  <a:pt x="5082" y="1638"/>
                </a:lnTo>
                <a:lnTo>
                  <a:pt x="5088" y="1620"/>
                </a:lnTo>
                <a:lnTo>
                  <a:pt x="5093" y="1605"/>
                </a:lnTo>
                <a:lnTo>
                  <a:pt x="5073" y="1605"/>
                </a:lnTo>
                <a:lnTo>
                  <a:pt x="5073" y="1600"/>
                </a:lnTo>
                <a:lnTo>
                  <a:pt x="5073" y="1594"/>
                </a:lnTo>
                <a:lnTo>
                  <a:pt x="5075" y="1590"/>
                </a:lnTo>
                <a:lnTo>
                  <a:pt x="5077" y="1585"/>
                </a:lnTo>
                <a:lnTo>
                  <a:pt x="5058" y="1580"/>
                </a:lnTo>
                <a:lnTo>
                  <a:pt x="5046" y="1570"/>
                </a:lnTo>
                <a:lnTo>
                  <a:pt x="5033" y="1563"/>
                </a:lnTo>
                <a:lnTo>
                  <a:pt x="5020" y="1561"/>
                </a:lnTo>
                <a:lnTo>
                  <a:pt x="5015" y="1561"/>
                </a:lnTo>
                <a:lnTo>
                  <a:pt x="5020" y="1567"/>
                </a:lnTo>
                <a:lnTo>
                  <a:pt x="5024" y="1570"/>
                </a:lnTo>
                <a:lnTo>
                  <a:pt x="5029" y="1576"/>
                </a:lnTo>
                <a:lnTo>
                  <a:pt x="5031" y="1581"/>
                </a:lnTo>
                <a:lnTo>
                  <a:pt x="5033" y="1587"/>
                </a:lnTo>
                <a:lnTo>
                  <a:pt x="5033" y="1590"/>
                </a:lnTo>
                <a:lnTo>
                  <a:pt x="5033" y="1594"/>
                </a:lnTo>
                <a:lnTo>
                  <a:pt x="5031" y="1598"/>
                </a:lnTo>
                <a:lnTo>
                  <a:pt x="5031" y="1600"/>
                </a:lnTo>
                <a:lnTo>
                  <a:pt x="5031" y="1603"/>
                </a:lnTo>
                <a:lnTo>
                  <a:pt x="5031" y="1605"/>
                </a:lnTo>
                <a:lnTo>
                  <a:pt x="5040" y="1614"/>
                </a:lnTo>
                <a:lnTo>
                  <a:pt x="5046" y="1621"/>
                </a:lnTo>
                <a:lnTo>
                  <a:pt x="5048" y="1632"/>
                </a:lnTo>
                <a:lnTo>
                  <a:pt x="5048" y="1650"/>
                </a:lnTo>
                <a:lnTo>
                  <a:pt x="5046" y="1652"/>
                </a:lnTo>
                <a:lnTo>
                  <a:pt x="5044" y="1656"/>
                </a:lnTo>
                <a:lnTo>
                  <a:pt x="5044" y="1660"/>
                </a:lnTo>
                <a:lnTo>
                  <a:pt x="5044" y="1667"/>
                </a:lnTo>
                <a:lnTo>
                  <a:pt x="5055" y="1667"/>
                </a:lnTo>
                <a:lnTo>
                  <a:pt x="5060" y="1676"/>
                </a:lnTo>
                <a:lnTo>
                  <a:pt x="5062" y="1687"/>
                </a:lnTo>
                <a:lnTo>
                  <a:pt x="5064" y="1701"/>
                </a:lnTo>
                <a:lnTo>
                  <a:pt x="5048" y="1701"/>
                </a:lnTo>
                <a:lnTo>
                  <a:pt x="5048" y="1707"/>
                </a:lnTo>
                <a:lnTo>
                  <a:pt x="5057" y="1712"/>
                </a:lnTo>
                <a:lnTo>
                  <a:pt x="5062" y="1718"/>
                </a:lnTo>
                <a:lnTo>
                  <a:pt x="5066" y="1725"/>
                </a:lnTo>
                <a:lnTo>
                  <a:pt x="5068" y="1738"/>
                </a:lnTo>
                <a:lnTo>
                  <a:pt x="5100" y="1738"/>
                </a:lnTo>
                <a:lnTo>
                  <a:pt x="5108" y="1750"/>
                </a:lnTo>
                <a:lnTo>
                  <a:pt x="5120" y="1763"/>
                </a:lnTo>
                <a:lnTo>
                  <a:pt x="5131" y="1776"/>
                </a:lnTo>
                <a:lnTo>
                  <a:pt x="5140" y="1787"/>
                </a:lnTo>
                <a:lnTo>
                  <a:pt x="5148" y="1805"/>
                </a:lnTo>
                <a:lnTo>
                  <a:pt x="5151" y="1825"/>
                </a:lnTo>
                <a:lnTo>
                  <a:pt x="5160" y="1843"/>
                </a:lnTo>
                <a:lnTo>
                  <a:pt x="5168" y="1854"/>
                </a:lnTo>
                <a:lnTo>
                  <a:pt x="5177" y="1861"/>
                </a:lnTo>
                <a:lnTo>
                  <a:pt x="5186" y="1870"/>
                </a:lnTo>
                <a:lnTo>
                  <a:pt x="5193" y="1883"/>
                </a:lnTo>
                <a:lnTo>
                  <a:pt x="5197" y="1900"/>
                </a:lnTo>
                <a:lnTo>
                  <a:pt x="5180" y="1900"/>
                </a:lnTo>
                <a:lnTo>
                  <a:pt x="5180" y="1887"/>
                </a:lnTo>
                <a:lnTo>
                  <a:pt x="5168" y="1880"/>
                </a:lnTo>
                <a:lnTo>
                  <a:pt x="5168" y="1883"/>
                </a:lnTo>
                <a:lnTo>
                  <a:pt x="5175" y="1894"/>
                </a:lnTo>
                <a:lnTo>
                  <a:pt x="5178" y="1907"/>
                </a:lnTo>
                <a:lnTo>
                  <a:pt x="5180" y="1923"/>
                </a:lnTo>
                <a:lnTo>
                  <a:pt x="5169" y="1936"/>
                </a:lnTo>
                <a:lnTo>
                  <a:pt x="5162" y="1947"/>
                </a:lnTo>
                <a:lnTo>
                  <a:pt x="5155" y="1960"/>
                </a:lnTo>
                <a:lnTo>
                  <a:pt x="5146" y="1970"/>
                </a:lnTo>
                <a:lnTo>
                  <a:pt x="5133" y="1976"/>
                </a:lnTo>
                <a:lnTo>
                  <a:pt x="5115" y="1980"/>
                </a:lnTo>
                <a:lnTo>
                  <a:pt x="5109" y="1976"/>
                </a:lnTo>
                <a:lnTo>
                  <a:pt x="5104" y="1974"/>
                </a:lnTo>
                <a:lnTo>
                  <a:pt x="5097" y="1972"/>
                </a:lnTo>
                <a:lnTo>
                  <a:pt x="5089" y="1970"/>
                </a:lnTo>
                <a:lnTo>
                  <a:pt x="5089" y="1976"/>
                </a:lnTo>
                <a:lnTo>
                  <a:pt x="5093" y="1976"/>
                </a:lnTo>
                <a:lnTo>
                  <a:pt x="5098" y="1978"/>
                </a:lnTo>
                <a:lnTo>
                  <a:pt x="5102" y="1981"/>
                </a:lnTo>
                <a:lnTo>
                  <a:pt x="5108" y="1983"/>
                </a:lnTo>
                <a:lnTo>
                  <a:pt x="5111" y="1987"/>
                </a:lnTo>
                <a:lnTo>
                  <a:pt x="5113" y="1992"/>
                </a:lnTo>
                <a:lnTo>
                  <a:pt x="5109" y="1994"/>
                </a:lnTo>
                <a:lnTo>
                  <a:pt x="5106" y="1998"/>
                </a:lnTo>
                <a:lnTo>
                  <a:pt x="5104" y="2000"/>
                </a:lnTo>
                <a:lnTo>
                  <a:pt x="5104" y="2003"/>
                </a:lnTo>
                <a:lnTo>
                  <a:pt x="5102" y="2009"/>
                </a:lnTo>
                <a:lnTo>
                  <a:pt x="5102" y="2016"/>
                </a:lnTo>
                <a:lnTo>
                  <a:pt x="5106" y="2016"/>
                </a:lnTo>
                <a:lnTo>
                  <a:pt x="5113" y="2010"/>
                </a:lnTo>
                <a:lnTo>
                  <a:pt x="5122" y="2010"/>
                </a:lnTo>
                <a:lnTo>
                  <a:pt x="5138" y="2012"/>
                </a:lnTo>
                <a:lnTo>
                  <a:pt x="5138" y="2040"/>
                </a:lnTo>
                <a:lnTo>
                  <a:pt x="5133" y="2045"/>
                </a:lnTo>
                <a:lnTo>
                  <a:pt x="5128" y="2052"/>
                </a:lnTo>
                <a:lnTo>
                  <a:pt x="5124" y="2058"/>
                </a:lnTo>
                <a:lnTo>
                  <a:pt x="5117" y="2063"/>
                </a:lnTo>
                <a:lnTo>
                  <a:pt x="5102" y="2070"/>
                </a:lnTo>
                <a:lnTo>
                  <a:pt x="5082" y="2074"/>
                </a:lnTo>
                <a:lnTo>
                  <a:pt x="5062" y="2078"/>
                </a:lnTo>
                <a:lnTo>
                  <a:pt x="5048" y="2083"/>
                </a:lnTo>
                <a:lnTo>
                  <a:pt x="5044" y="2087"/>
                </a:lnTo>
                <a:lnTo>
                  <a:pt x="5037" y="2096"/>
                </a:lnTo>
                <a:lnTo>
                  <a:pt x="5028" y="2107"/>
                </a:lnTo>
                <a:lnTo>
                  <a:pt x="5018" y="2120"/>
                </a:lnTo>
                <a:lnTo>
                  <a:pt x="5009" y="2132"/>
                </a:lnTo>
                <a:lnTo>
                  <a:pt x="5002" y="2141"/>
                </a:lnTo>
                <a:lnTo>
                  <a:pt x="4998" y="2147"/>
                </a:lnTo>
                <a:lnTo>
                  <a:pt x="4995" y="2147"/>
                </a:lnTo>
                <a:lnTo>
                  <a:pt x="4988" y="2165"/>
                </a:lnTo>
                <a:lnTo>
                  <a:pt x="4984" y="2180"/>
                </a:lnTo>
                <a:lnTo>
                  <a:pt x="4982" y="2194"/>
                </a:lnTo>
                <a:lnTo>
                  <a:pt x="4977" y="2205"/>
                </a:lnTo>
                <a:lnTo>
                  <a:pt x="4968" y="2212"/>
                </a:lnTo>
                <a:lnTo>
                  <a:pt x="4953" y="2218"/>
                </a:lnTo>
                <a:lnTo>
                  <a:pt x="4929" y="2220"/>
                </a:lnTo>
                <a:lnTo>
                  <a:pt x="4913" y="2230"/>
                </a:lnTo>
                <a:lnTo>
                  <a:pt x="4895" y="2241"/>
                </a:lnTo>
                <a:lnTo>
                  <a:pt x="4877" y="2252"/>
                </a:lnTo>
                <a:lnTo>
                  <a:pt x="4862" y="2265"/>
                </a:lnTo>
                <a:lnTo>
                  <a:pt x="4851" y="2283"/>
                </a:lnTo>
                <a:lnTo>
                  <a:pt x="4851" y="2330"/>
                </a:lnTo>
                <a:lnTo>
                  <a:pt x="4849" y="2332"/>
                </a:lnTo>
                <a:lnTo>
                  <a:pt x="4846" y="2336"/>
                </a:lnTo>
                <a:lnTo>
                  <a:pt x="4842" y="2338"/>
                </a:lnTo>
                <a:lnTo>
                  <a:pt x="4838" y="2341"/>
                </a:lnTo>
                <a:lnTo>
                  <a:pt x="4835" y="2347"/>
                </a:lnTo>
                <a:lnTo>
                  <a:pt x="4831" y="2354"/>
                </a:lnTo>
                <a:lnTo>
                  <a:pt x="4820" y="2354"/>
                </a:lnTo>
                <a:lnTo>
                  <a:pt x="4811" y="2350"/>
                </a:lnTo>
                <a:lnTo>
                  <a:pt x="4804" y="2349"/>
                </a:lnTo>
                <a:lnTo>
                  <a:pt x="4797" y="2347"/>
                </a:lnTo>
                <a:lnTo>
                  <a:pt x="4793" y="2350"/>
                </a:lnTo>
                <a:lnTo>
                  <a:pt x="4791" y="2358"/>
                </a:lnTo>
                <a:lnTo>
                  <a:pt x="4778" y="2358"/>
                </a:lnTo>
                <a:lnTo>
                  <a:pt x="4769" y="2380"/>
                </a:lnTo>
                <a:lnTo>
                  <a:pt x="4753" y="2400"/>
                </a:lnTo>
                <a:lnTo>
                  <a:pt x="4733" y="2414"/>
                </a:lnTo>
                <a:lnTo>
                  <a:pt x="4709" y="2421"/>
                </a:lnTo>
                <a:lnTo>
                  <a:pt x="4704" y="2430"/>
                </a:lnTo>
                <a:lnTo>
                  <a:pt x="4704" y="2438"/>
                </a:lnTo>
                <a:lnTo>
                  <a:pt x="4704" y="2443"/>
                </a:lnTo>
                <a:lnTo>
                  <a:pt x="4704" y="2449"/>
                </a:lnTo>
                <a:lnTo>
                  <a:pt x="4702" y="2454"/>
                </a:lnTo>
                <a:lnTo>
                  <a:pt x="4693" y="2456"/>
                </a:lnTo>
                <a:lnTo>
                  <a:pt x="4677" y="2458"/>
                </a:lnTo>
                <a:lnTo>
                  <a:pt x="4677" y="2454"/>
                </a:lnTo>
                <a:lnTo>
                  <a:pt x="4673" y="2454"/>
                </a:lnTo>
                <a:lnTo>
                  <a:pt x="4673" y="2458"/>
                </a:lnTo>
                <a:lnTo>
                  <a:pt x="4677" y="2460"/>
                </a:lnTo>
                <a:lnTo>
                  <a:pt x="4678" y="2461"/>
                </a:lnTo>
                <a:lnTo>
                  <a:pt x="4680" y="2463"/>
                </a:lnTo>
                <a:lnTo>
                  <a:pt x="4680" y="2465"/>
                </a:lnTo>
                <a:lnTo>
                  <a:pt x="4680" y="2467"/>
                </a:lnTo>
                <a:lnTo>
                  <a:pt x="4680" y="2469"/>
                </a:lnTo>
                <a:lnTo>
                  <a:pt x="4678" y="2472"/>
                </a:lnTo>
                <a:lnTo>
                  <a:pt x="4677" y="2474"/>
                </a:lnTo>
                <a:lnTo>
                  <a:pt x="4673" y="2478"/>
                </a:lnTo>
                <a:lnTo>
                  <a:pt x="4671" y="2480"/>
                </a:lnTo>
                <a:lnTo>
                  <a:pt x="4669" y="2481"/>
                </a:lnTo>
                <a:lnTo>
                  <a:pt x="4668" y="2481"/>
                </a:lnTo>
                <a:lnTo>
                  <a:pt x="4671" y="2501"/>
                </a:lnTo>
                <a:lnTo>
                  <a:pt x="4669" y="2505"/>
                </a:lnTo>
                <a:lnTo>
                  <a:pt x="4664" y="2509"/>
                </a:lnTo>
                <a:lnTo>
                  <a:pt x="4657" y="2514"/>
                </a:lnTo>
                <a:lnTo>
                  <a:pt x="4651" y="2518"/>
                </a:lnTo>
                <a:lnTo>
                  <a:pt x="4648" y="2521"/>
                </a:lnTo>
                <a:lnTo>
                  <a:pt x="4644" y="2534"/>
                </a:lnTo>
                <a:lnTo>
                  <a:pt x="4642" y="2550"/>
                </a:lnTo>
                <a:lnTo>
                  <a:pt x="4644" y="2565"/>
                </a:lnTo>
                <a:lnTo>
                  <a:pt x="4644" y="2578"/>
                </a:lnTo>
                <a:lnTo>
                  <a:pt x="4642" y="2580"/>
                </a:lnTo>
                <a:lnTo>
                  <a:pt x="4638" y="2581"/>
                </a:lnTo>
                <a:lnTo>
                  <a:pt x="4635" y="2585"/>
                </a:lnTo>
                <a:lnTo>
                  <a:pt x="4631" y="2589"/>
                </a:lnTo>
                <a:lnTo>
                  <a:pt x="4629" y="2590"/>
                </a:lnTo>
                <a:lnTo>
                  <a:pt x="4628" y="2592"/>
                </a:lnTo>
                <a:lnTo>
                  <a:pt x="4628" y="2596"/>
                </a:lnTo>
                <a:lnTo>
                  <a:pt x="4631" y="2596"/>
                </a:lnTo>
                <a:lnTo>
                  <a:pt x="4633" y="2605"/>
                </a:lnTo>
                <a:lnTo>
                  <a:pt x="4635" y="2621"/>
                </a:lnTo>
                <a:lnTo>
                  <a:pt x="4635" y="2640"/>
                </a:lnTo>
                <a:lnTo>
                  <a:pt x="4635" y="2660"/>
                </a:lnTo>
                <a:lnTo>
                  <a:pt x="4635" y="2674"/>
                </a:lnTo>
                <a:lnTo>
                  <a:pt x="4635" y="2681"/>
                </a:lnTo>
                <a:lnTo>
                  <a:pt x="4649" y="2703"/>
                </a:lnTo>
                <a:lnTo>
                  <a:pt x="4664" y="2734"/>
                </a:lnTo>
                <a:lnTo>
                  <a:pt x="4675" y="2767"/>
                </a:lnTo>
                <a:lnTo>
                  <a:pt x="4688" y="2801"/>
                </a:lnTo>
                <a:lnTo>
                  <a:pt x="4700" y="2832"/>
                </a:lnTo>
                <a:lnTo>
                  <a:pt x="4715" y="2860"/>
                </a:lnTo>
                <a:lnTo>
                  <a:pt x="4728" y="2880"/>
                </a:lnTo>
                <a:lnTo>
                  <a:pt x="4748" y="2901"/>
                </a:lnTo>
                <a:lnTo>
                  <a:pt x="4768" y="2923"/>
                </a:lnTo>
                <a:lnTo>
                  <a:pt x="4786" y="2947"/>
                </a:lnTo>
                <a:lnTo>
                  <a:pt x="4800" y="2970"/>
                </a:lnTo>
                <a:lnTo>
                  <a:pt x="4806" y="2992"/>
                </a:lnTo>
                <a:lnTo>
                  <a:pt x="4802" y="2998"/>
                </a:lnTo>
                <a:lnTo>
                  <a:pt x="4802" y="3009"/>
                </a:lnTo>
                <a:lnTo>
                  <a:pt x="4806" y="3020"/>
                </a:lnTo>
                <a:lnTo>
                  <a:pt x="4811" y="3032"/>
                </a:lnTo>
                <a:lnTo>
                  <a:pt x="4817" y="3043"/>
                </a:lnTo>
                <a:lnTo>
                  <a:pt x="4822" y="3052"/>
                </a:lnTo>
                <a:lnTo>
                  <a:pt x="4835" y="3076"/>
                </a:lnTo>
                <a:lnTo>
                  <a:pt x="4846" y="3101"/>
                </a:lnTo>
                <a:lnTo>
                  <a:pt x="4858" y="3123"/>
                </a:lnTo>
                <a:lnTo>
                  <a:pt x="4871" y="3143"/>
                </a:lnTo>
                <a:lnTo>
                  <a:pt x="4886" y="3163"/>
                </a:lnTo>
                <a:lnTo>
                  <a:pt x="4900" y="3185"/>
                </a:lnTo>
                <a:lnTo>
                  <a:pt x="4909" y="3209"/>
                </a:lnTo>
                <a:lnTo>
                  <a:pt x="4911" y="3241"/>
                </a:lnTo>
                <a:lnTo>
                  <a:pt x="4913" y="3280"/>
                </a:lnTo>
                <a:lnTo>
                  <a:pt x="4915" y="3318"/>
                </a:lnTo>
                <a:lnTo>
                  <a:pt x="4917" y="3350"/>
                </a:lnTo>
                <a:lnTo>
                  <a:pt x="4915" y="3354"/>
                </a:lnTo>
                <a:lnTo>
                  <a:pt x="4913" y="3358"/>
                </a:lnTo>
                <a:lnTo>
                  <a:pt x="4909" y="3361"/>
                </a:lnTo>
                <a:lnTo>
                  <a:pt x="4906" y="3365"/>
                </a:lnTo>
                <a:lnTo>
                  <a:pt x="4902" y="3369"/>
                </a:lnTo>
                <a:lnTo>
                  <a:pt x="4900" y="3370"/>
                </a:lnTo>
                <a:lnTo>
                  <a:pt x="4898" y="3381"/>
                </a:lnTo>
                <a:lnTo>
                  <a:pt x="4902" y="3390"/>
                </a:lnTo>
                <a:lnTo>
                  <a:pt x="4906" y="3400"/>
                </a:lnTo>
                <a:lnTo>
                  <a:pt x="4909" y="3407"/>
                </a:lnTo>
                <a:lnTo>
                  <a:pt x="4909" y="3414"/>
                </a:lnTo>
                <a:lnTo>
                  <a:pt x="4908" y="3416"/>
                </a:lnTo>
                <a:lnTo>
                  <a:pt x="4906" y="3418"/>
                </a:lnTo>
                <a:lnTo>
                  <a:pt x="4904" y="3418"/>
                </a:lnTo>
                <a:lnTo>
                  <a:pt x="4902" y="3418"/>
                </a:lnTo>
                <a:lnTo>
                  <a:pt x="4900" y="3420"/>
                </a:lnTo>
                <a:lnTo>
                  <a:pt x="4900" y="3421"/>
                </a:lnTo>
                <a:lnTo>
                  <a:pt x="4898" y="3425"/>
                </a:lnTo>
                <a:lnTo>
                  <a:pt x="4897" y="3430"/>
                </a:lnTo>
                <a:lnTo>
                  <a:pt x="4897" y="3438"/>
                </a:lnTo>
                <a:lnTo>
                  <a:pt x="4871" y="3441"/>
                </a:lnTo>
                <a:lnTo>
                  <a:pt x="4848" y="3450"/>
                </a:lnTo>
                <a:lnTo>
                  <a:pt x="4824" y="3460"/>
                </a:lnTo>
                <a:lnTo>
                  <a:pt x="4798" y="3465"/>
                </a:lnTo>
                <a:lnTo>
                  <a:pt x="4797" y="3460"/>
                </a:lnTo>
                <a:lnTo>
                  <a:pt x="4795" y="3456"/>
                </a:lnTo>
                <a:lnTo>
                  <a:pt x="4793" y="3452"/>
                </a:lnTo>
                <a:lnTo>
                  <a:pt x="4791" y="3449"/>
                </a:lnTo>
                <a:lnTo>
                  <a:pt x="4789" y="3443"/>
                </a:lnTo>
                <a:lnTo>
                  <a:pt x="4788" y="3438"/>
                </a:lnTo>
                <a:lnTo>
                  <a:pt x="4789" y="3436"/>
                </a:lnTo>
                <a:lnTo>
                  <a:pt x="4791" y="3434"/>
                </a:lnTo>
                <a:lnTo>
                  <a:pt x="4793" y="3432"/>
                </a:lnTo>
                <a:lnTo>
                  <a:pt x="4793" y="3430"/>
                </a:lnTo>
                <a:lnTo>
                  <a:pt x="4793" y="3429"/>
                </a:lnTo>
                <a:lnTo>
                  <a:pt x="4795" y="3425"/>
                </a:lnTo>
                <a:lnTo>
                  <a:pt x="4778" y="3410"/>
                </a:lnTo>
                <a:lnTo>
                  <a:pt x="4764" y="3390"/>
                </a:lnTo>
                <a:lnTo>
                  <a:pt x="4751" y="3369"/>
                </a:lnTo>
                <a:lnTo>
                  <a:pt x="4728" y="3369"/>
                </a:lnTo>
                <a:lnTo>
                  <a:pt x="4708" y="3365"/>
                </a:lnTo>
                <a:lnTo>
                  <a:pt x="4702" y="3350"/>
                </a:lnTo>
                <a:lnTo>
                  <a:pt x="4695" y="3330"/>
                </a:lnTo>
                <a:lnTo>
                  <a:pt x="4686" y="3310"/>
                </a:lnTo>
                <a:lnTo>
                  <a:pt x="4675" y="3292"/>
                </a:lnTo>
                <a:lnTo>
                  <a:pt x="4662" y="3280"/>
                </a:lnTo>
                <a:lnTo>
                  <a:pt x="4648" y="3272"/>
                </a:lnTo>
                <a:lnTo>
                  <a:pt x="4642" y="3238"/>
                </a:lnTo>
                <a:lnTo>
                  <a:pt x="4615" y="3238"/>
                </a:lnTo>
                <a:lnTo>
                  <a:pt x="4604" y="3220"/>
                </a:lnTo>
                <a:lnTo>
                  <a:pt x="4591" y="3198"/>
                </a:lnTo>
                <a:lnTo>
                  <a:pt x="4578" y="3172"/>
                </a:lnTo>
                <a:lnTo>
                  <a:pt x="4568" y="3149"/>
                </a:lnTo>
                <a:lnTo>
                  <a:pt x="4562" y="3129"/>
                </a:lnTo>
                <a:lnTo>
                  <a:pt x="4568" y="3130"/>
                </a:lnTo>
                <a:lnTo>
                  <a:pt x="4569" y="3130"/>
                </a:lnTo>
                <a:lnTo>
                  <a:pt x="4571" y="3130"/>
                </a:lnTo>
                <a:lnTo>
                  <a:pt x="4573" y="3130"/>
                </a:lnTo>
                <a:lnTo>
                  <a:pt x="4575" y="3130"/>
                </a:lnTo>
                <a:lnTo>
                  <a:pt x="4578" y="3130"/>
                </a:lnTo>
                <a:lnTo>
                  <a:pt x="4582" y="3130"/>
                </a:lnTo>
                <a:lnTo>
                  <a:pt x="4586" y="3116"/>
                </a:lnTo>
                <a:lnTo>
                  <a:pt x="4589" y="3107"/>
                </a:lnTo>
                <a:lnTo>
                  <a:pt x="4593" y="3100"/>
                </a:lnTo>
                <a:lnTo>
                  <a:pt x="4598" y="3090"/>
                </a:lnTo>
                <a:lnTo>
                  <a:pt x="4591" y="3090"/>
                </a:lnTo>
                <a:lnTo>
                  <a:pt x="4591" y="3094"/>
                </a:lnTo>
                <a:lnTo>
                  <a:pt x="4586" y="3103"/>
                </a:lnTo>
                <a:lnTo>
                  <a:pt x="4582" y="3110"/>
                </a:lnTo>
                <a:lnTo>
                  <a:pt x="4577" y="3116"/>
                </a:lnTo>
                <a:lnTo>
                  <a:pt x="4569" y="3120"/>
                </a:lnTo>
                <a:lnTo>
                  <a:pt x="4555" y="3121"/>
                </a:lnTo>
                <a:lnTo>
                  <a:pt x="4549" y="3112"/>
                </a:lnTo>
                <a:lnTo>
                  <a:pt x="4542" y="3105"/>
                </a:lnTo>
                <a:lnTo>
                  <a:pt x="4544" y="3081"/>
                </a:lnTo>
                <a:lnTo>
                  <a:pt x="4544" y="3056"/>
                </a:lnTo>
                <a:lnTo>
                  <a:pt x="4544" y="3029"/>
                </a:lnTo>
                <a:lnTo>
                  <a:pt x="4540" y="3001"/>
                </a:lnTo>
                <a:lnTo>
                  <a:pt x="4535" y="2978"/>
                </a:lnTo>
                <a:lnTo>
                  <a:pt x="4528" y="2958"/>
                </a:lnTo>
                <a:lnTo>
                  <a:pt x="4513" y="2943"/>
                </a:lnTo>
                <a:lnTo>
                  <a:pt x="4495" y="2934"/>
                </a:lnTo>
                <a:lnTo>
                  <a:pt x="4484" y="2934"/>
                </a:lnTo>
                <a:lnTo>
                  <a:pt x="4471" y="2927"/>
                </a:lnTo>
                <a:lnTo>
                  <a:pt x="4458" y="2916"/>
                </a:lnTo>
                <a:lnTo>
                  <a:pt x="4446" y="2901"/>
                </a:lnTo>
                <a:lnTo>
                  <a:pt x="4435" y="2889"/>
                </a:lnTo>
                <a:lnTo>
                  <a:pt x="4428" y="2878"/>
                </a:lnTo>
                <a:lnTo>
                  <a:pt x="4424" y="2876"/>
                </a:lnTo>
                <a:lnTo>
                  <a:pt x="4420" y="2874"/>
                </a:lnTo>
                <a:lnTo>
                  <a:pt x="4415" y="2874"/>
                </a:lnTo>
                <a:lnTo>
                  <a:pt x="4411" y="2872"/>
                </a:lnTo>
                <a:lnTo>
                  <a:pt x="4408" y="2870"/>
                </a:lnTo>
                <a:lnTo>
                  <a:pt x="4398" y="2854"/>
                </a:lnTo>
                <a:lnTo>
                  <a:pt x="4382" y="2841"/>
                </a:lnTo>
                <a:lnTo>
                  <a:pt x="4364" y="2836"/>
                </a:lnTo>
                <a:lnTo>
                  <a:pt x="4342" y="2832"/>
                </a:lnTo>
                <a:lnTo>
                  <a:pt x="4318" y="2834"/>
                </a:lnTo>
                <a:lnTo>
                  <a:pt x="4322" y="2858"/>
                </a:lnTo>
                <a:lnTo>
                  <a:pt x="4295" y="2869"/>
                </a:lnTo>
                <a:lnTo>
                  <a:pt x="4273" y="2880"/>
                </a:lnTo>
                <a:lnTo>
                  <a:pt x="4249" y="2890"/>
                </a:lnTo>
                <a:lnTo>
                  <a:pt x="4226" y="2900"/>
                </a:lnTo>
                <a:lnTo>
                  <a:pt x="4197" y="2905"/>
                </a:lnTo>
                <a:lnTo>
                  <a:pt x="4193" y="2901"/>
                </a:lnTo>
                <a:lnTo>
                  <a:pt x="4191" y="2898"/>
                </a:lnTo>
                <a:lnTo>
                  <a:pt x="4188" y="2896"/>
                </a:lnTo>
                <a:lnTo>
                  <a:pt x="4184" y="2892"/>
                </a:lnTo>
                <a:lnTo>
                  <a:pt x="4184" y="2869"/>
                </a:lnTo>
                <a:lnTo>
                  <a:pt x="4175" y="2861"/>
                </a:lnTo>
                <a:lnTo>
                  <a:pt x="4158" y="2852"/>
                </a:lnTo>
                <a:lnTo>
                  <a:pt x="4137" y="2843"/>
                </a:lnTo>
                <a:lnTo>
                  <a:pt x="4111" y="2834"/>
                </a:lnTo>
                <a:lnTo>
                  <a:pt x="4088" y="2825"/>
                </a:lnTo>
                <a:lnTo>
                  <a:pt x="4068" y="2820"/>
                </a:lnTo>
                <a:lnTo>
                  <a:pt x="4051" y="2816"/>
                </a:lnTo>
                <a:lnTo>
                  <a:pt x="4048" y="2816"/>
                </a:lnTo>
                <a:lnTo>
                  <a:pt x="4038" y="2820"/>
                </a:lnTo>
                <a:lnTo>
                  <a:pt x="4028" y="2823"/>
                </a:lnTo>
                <a:lnTo>
                  <a:pt x="4018" y="2825"/>
                </a:lnTo>
                <a:lnTo>
                  <a:pt x="4011" y="2827"/>
                </a:lnTo>
                <a:lnTo>
                  <a:pt x="4000" y="2829"/>
                </a:lnTo>
                <a:lnTo>
                  <a:pt x="3988" y="2829"/>
                </a:lnTo>
                <a:lnTo>
                  <a:pt x="3977" y="2827"/>
                </a:lnTo>
                <a:lnTo>
                  <a:pt x="3971" y="2827"/>
                </a:lnTo>
                <a:lnTo>
                  <a:pt x="3969" y="2830"/>
                </a:lnTo>
                <a:lnTo>
                  <a:pt x="3966" y="2832"/>
                </a:lnTo>
                <a:lnTo>
                  <a:pt x="3964" y="2838"/>
                </a:lnTo>
                <a:lnTo>
                  <a:pt x="3962" y="2841"/>
                </a:lnTo>
                <a:lnTo>
                  <a:pt x="3958" y="2843"/>
                </a:lnTo>
                <a:lnTo>
                  <a:pt x="3949" y="2847"/>
                </a:lnTo>
                <a:lnTo>
                  <a:pt x="3931" y="2852"/>
                </a:lnTo>
                <a:lnTo>
                  <a:pt x="3911" y="2858"/>
                </a:lnTo>
                <a:lnTo>
                  <a:pt x="3889" y="2861"/>
                </a:lnTo>
                <a:lnTo>
                  <a:pt x="3875" y="2863"/>
                </a:lnTo>
                <a:lnTo>
                  <a:pt x="3875" y="2858"/>
                </a:lnTo>
                <a:lnTo>
                  <a:pt x="3875" y="2856"/>
                </a:lnTo>
                <a:lnTo>
                  <a:pt x="3877" y="2854"/>
                </a:lnTo>
                <a:lnTo>
                  <a:pt x="3877" y="2852"/>
                </a:lnTo>
                <a:lnTo>
                  <a:pt x="3878" y="2850"/>
                </a:lnTo>
                <a:lnTo>
                  <a:pt x="3882" y="2849"/>
                </a:lnTo>
                <a:lnTo>
                  <a:pt x="3889" y="2847"/>
                </a:lnTo>
                <a:lnTo>
                  <a:pt x="3895" y="2845"/>
                </a:lnTo>
                <a:lnTo>
                  <a:pt x="3898" y="2843"/>
                </a:lnTo>
                <a:lnTo>
                  <a:pt x="3893" y="2840"/>
                </a:lnTo>
                <a:lnTo>
                  <a:pt x="3886" y="2836"/>
                </a:lnTo>
                <a:lnTo>
                  <a:pt x="3882" y="2830"/>
                </a:lnTo>
                <a:lnTo>
                  <a:pt x="3878" y="2825"/>
                </a:lnTo>
                <a:lnTo>
                  <a:pt x="3875" y="2820"/>
                </a:lnTo>
                <a:lnTo>
                  <a:pt x="3871" y="2820"/>
                </a:lnTo>
                <a:lnTo>
                  <a:pt x="3871" y="2847"/>
                </a:lnTo>
                <a:lnTo>
                  <a:pt x="3848" y="2845"/>
                </a:lnTo>
                <a:lnTo>
                  <a:pt x="3820" y="2845"/>
                </a:lnTo>
                <a:lnTo>
                  <a:pt x="3793" y="2847"/>
                </a:lnTo>
                <a:lnTo>
                  <a:pt x="3766" y="2849"/>
                </a:lnTo>
                <a:lnTo>
                  <a:pt x="3740" y="2854"/>
                </a:lnTo>
                <a:lnTo>
                  <a:pt x="3722" y="2861"/>
                </a:lnTo>
                <a:lnTo>
                  <a:pt x="3718" y="2863"/>
                </a:lnTo>
                <a:lnTo>
                  <a:pt x="3718" y="2867"/>
                </a:lnTo>
                <a:lnTo>
                  <a:pt x="3717" y="2870"/>
                </a:lnTo>
                <a:lnTo>
                  <a:pt x="3717" y="2876"/>
                </a:lnTo>
                <a:lnTo>
                  <a:pt x="3715" y="2878"/>
                </a:lnTo>
                <a:lnTo>
                  <a:pt x="3713" y="2881"/>
                </a:lnTo>
                <a:lnTo>
                  <a:pt x="3709" y="2883"/>
                </a:lnTo>
                <a:lnTo>
                  <a:pt x="3706" y="2885"/>
                </a:lnTo>
                <a:lnTo>
                  <a:pt x="3706" y="2885"/>
                </a:lnTo>
                <a:lnTo>
                  <a:pt x="3706" y="2885"/>
                </a:lnTo>
                <a:lnTo>
                  <a:pt x="3698" y="2889"/>
                </a:lnTo>
                <a:lnTo>
                  <a:pt x="3688" y="2894"/>
                </a:lnTo>
                <a:lnTo>
                  <a:pt x="3677" y="2898"/>
                </a:lnTo>
                <a:lnTo>
                  <a:pt x="3673" y="2901"/>
                </a:lnTo>
                <a:lnTo>
                  <a:pt x="3673" y="2905"/>
                </a:lnTo>
                <a:lnTo>
                  <a:pt x="3678" y="2905"/>
                </a:lnTo>
                <a:lnTo>
                  <a:pt x="3682" y="2907"/>
                </a:lnTo>
                <a:lnTo>
                  <a:pt x="3686" y="2907"/>
                </a:lnTo>
                <a:lnTo>
                  <a:pt x="3689" y="2909"/>
                </a:lnTo>
                <a:lnTo>
                  <a:pt x="3691" y="2901"/>
                </a:lnTo>
                <a:lnTo>
                  <a:pt x="3693" y="2898"/>
                </a:lnTo>
                <a:lnTo>
                  <a:pt x="3695" y="2894"/>
                </a:lnTo>
                <a:lnTo>
                  <a:pt x="3698" y="2892"/>
                </a:lnTo>
                <a:lnTo>
                  <a:pt x="3700" y="2889"/>
                </a:lnTo>
                <a:lnTo>
                  <a:pt x="3706" y="2885"/>
                </a:lnTo>
                <a:lnTo>
                  <a:pt x="3706" y="2885"/>
                </a:lnTo>
                <a:lnTo>
                  <a:pt x="3708" y="2887"/>
                </a:lnTo>
                <a:lnTo>
                  <a:pt x="3709" y="2887"/>
                </a:lnTo>
                <a:lnTo>
                  <a:pt x="3711" y="2887"/>
                </a:lnTo>
                <a:lnTo>
                  <a:pt x="3711" y="2887"/>
                </a:lnTo>
                <a:lnTo>
                  <a:pt x="3713" y="2889"/>
                </a:lnTo>
                <a:lnTo>
                  <a:pt x="3722" y="2903"/>
                </a:lnTo>
                <a:lnTo>
                  <a:pt x="3726" y="2918"/>
                </a:lnTo>
                <a:lnTo>
                  <a:pt x="3726" y="2936"/>
                </a:lnTo>
                <a:lnTo>
                  <a:pt x="3706" y="2932"/>
                </a:lnTo>
                <a:lnTo>
                  <a:pt x="3706" y="2936"/>
                </a:lnTo>
                <a:lnTo>
                  <a:pt x="3708" y="2940"/>
                </a:lnTo>
                <a:lnTo>
                  <a:pt x="3709" y="2943"/>
                </a:lnTo>
                <a:lnTo>
                  <a:pt x="3711" y="2947"/>
                </a:lnTo>
                <a:lnTo>
                  <a:pt x="3713" y="2952"/>
                </a:lnTo>
                <a:lnTo>
                  <a:pt x="3708" y="2952"/>
                </a:lnTo>
                <a:lnTo>
                  <a:pt x="3704" y="2952"/>
                </a:lnTo>
                <a:lnTo>
                  <a:pt x="3702" y="2954"/>
                </a:lnTo>
                <a:lnTo>
                  <a:pt x="3700" y="2954"/>
                </a:lnTo>
                <a:lnTo>
                  <a:pt x="3700" y="2954"/>
                </a:lnTo>
                <a:lnTo>
                  <a:pt x="3698" y="2958"/>
                </a:lnTo>
                <a:lnTo>
                  <a:pt x="3697" y="2960"/>
                </a:lnTo>
                <a:lnTo>
                  <a:pt x="3700" y="2960"/>
                </a:lnTo>
                <a:lnTo>
                  <a:pt x="3711" y="2969"/>
                </a:lnTo>
                <a:lnTo>
                  <a:pt x="3720" y="2970"/>
                </a:lnTo>
                <a:lnTo>
                  <a:pt x="3731" y="2972"/>
                </a:lnTo>
                <a:lnTo>
                  <a:pt x="3746" y="2976"/>
                </a:lnTo>
                <a:lnTo>
                  <a:pt x="3755" y="2981"/>
                </a:lnTo>
                <a:lnTo>
                  <a:pt x="3768" y="2990"/>
                </a:lnTo>
                <a:lnTo>
                  <a:pt x="3778" y="2998"/>
                </a:lnTo>
                <a:lnTo>
                  <a:pt x="3789" y="3005"/>
                </a:lnTo>
                <a:lnTo>
                  <a:pt x="3782" y="3025"/>
                </a:lnTo>
                <a:lnTo>
                  <a:pt x="3773" y="3045"/>
                </a:lnTo>
                <a:lnTo>
                  <a:pt x="3768" y="3041"/>
                </a:lnTo>
                <a:lnTo>
                  <a:pt x="3766" y="3040"/>
                </a:lnTo>
                <a:lnTo>
                  <a:pt x="3762" y="3038"/>
                </a:lnTo>
                <a:lnTo>
                  <a:pt x="3760" y="3036"/>
                </a:lnTo>
                <a:lnTo>
                  <a:pt x="3757" y="3034"/>
                </a:lnTo>
                <a:lnTo>
                  <a:pt x="3753" y="3032"/>
                </a:lnTo>
                <a:lnTo>
                  <a:pt x="3751" y="3038"/>
                </a:lnTo>
                <a:lnTo>
                  <a:pt x="3749" y="3043"/>
                </a:lnTo>
                <a:lnTo>
                  <a:pt x="3748" y="3047"/>
                </a:lnTo>
                <a:lnTo>
                  <a:pt x="3744" y="3049"/>
                </a:lnTo>
                <a:lnTo>
                  <a:pt x="3740" y="3050"/>
                </a:lnTo>
                <a:lnTo>
                  <a:pt x="3733" y="3052"/>
                </a:lnTo>
                <a:lnTo>
                  <a:pt x="3733" y="3043"/>
                </a:lnTo>
                <a:lnTo>
                  <a:pt x="3733" y="3036"/>
                </a:lnTo>
                <a:lnTo>
                  <a:pt x="3733" y="3030"/>
                </a:lnTo>
                <a:lnTo>
                  <a:pt x="3733" y="3029"/>
                </a:lnTo>
                <a:lnTo>
                  <a:pt x="3724" y="3012"/>
                </a:lnTo>
                <a:lnTo>
                  <a:pt x="3709" y="3010"/>
                </a:lnTo>
                <a:lnTo>
                  <a:pt x="3700" y="3009"/>
                </a:lnTo>
                <a:lnTo>
                  <a:pt x="3691" y="3007"/>
                </a:lnTo>
                <a:lnTo>
                  <a:pt x="3680" y="3003"/>
                </a:lnTo>
                <a:lnTo>
                  <a:pt x="3680" y="2998"/>
                </a:lnTo>
                <a:lnTo>
                  <a:pt x="3678" y="2992"/>
                </a:lnTo>
                <a:lnTo>
                  <a:pt x="3677" y="2989"/>
                </a:lnTo>
                <a:lnTo>
                  <a:pt x="3675" y="2987"/>
                </a:lnTo>
                <a:lnTo>
                  <a:pt x="3669" y="2985"/>
                </a:lnTo>
                <a:lnTo>
                  <a:pt x="3664" y="2985"/>
                </a:lnTo>
                <a:lnTo>
                  <a:pt x="3657" y="2983"/>
                </a:lnTo>
                <a:lnTo>
                  <a:pt x="3657" y="2980"/>
                </a:lnTo>
                <a:lnTo>
                  <a:pt x="3653" y="2980"/>
                </a:lnTo>
                <a:lnTo>
                  <a:pt x="3658" y="2996"/>
                </a:lnTo>
                <a:lnTo>
                  <a:pt x="3662" y="3012"/>
                </a:lnTo>
                <a:lnTo>
                  <a:pt x="3660" y="3027"/>
                </a:lnTo>
                <a:lnTo>
                  <a:pt x="3653" y="3030"/>
                </a:lnTo>
                <a:lnTo>
                  <a:pt x="3646" y="3034"/>
                </a:lnTo>
                <a:lnTo>
                  <a:pt x="3640" y="3040"/>
                </a:lnTo>
                <a:lnTo>
                  <a:pt x="3628" y="3036"/>
                </a:lnTo>
                <a:lnTo>
                  <a:pt x="3628" y="3016"/>
                </a:lnTo>
                <a:lnTo>
                  <a:pt x="3597" y="3010"/>
                </a:lnTo>
                <a:lnTo>
                  <a:pt x="3597" y="3030"/>
                </a:lnTo>
                <a:lnTo>
                  <a:pt x="3591" y="3034"/>
                </a:lnTo>
                <a:lnTo>
                  <a:pt x="3589" y="3036"/>
                </a:lnTo>
                <a:lnTo>
                  <a:pt x="3586" y="3036"/>
                </a:lnTo>
                <a:lnTo>
                  <a:pt x="3582" y="3038"/>
                </a:lnTo>
                <a:lnTo>
                  <a:pt x="3577" y="3040"/>
                </a:lnTo>
                <a:lnTo>
                  <a:pt x="3560" y="3032"/>
                </a:lnTo>
                <a:lnTo>
                  <a:pt x="3542" y="3029"/>
                </a:lnTo>
                <a:lnTo>
                  <a:pt x="3524" y="3027"/>
                </a:lnTo>
                <a:lnTo>
                  <a:pt x="3515" y="3009"/>
                </a:lnTo>
                <a:lnTo>
                  <a:pt x="3502" y="2994"/>
                </a:lnTo>
                <a:lnTo>
                  <a:pt x="3484" y="2983"/>
                </a:lnTo>
                <a:lnTo>
                  <a:pt x="3464" y="2983"/>
                </a:lnTo>
                <a:lnTo>
                  <a:pt x="3444" y="2954"/>
                </a:lnTo>
                <a:lnTo>
                  <a:pt x="3438" y="2956"/>
                </a:lnTo>
                <a:lnTo>
                  <a:pt x="3433" y="2958"/>
                </a:lnTo>
                <a:lnTo>
                  <a:pt x="3428" y="2958"/>
                </a:lnTo>
                <a:lnTo>
                  <a:pt x="3418" y="2958"/>
                </a:lnTo>
                <a:lnTo>
                  <a:pt x="3418" y="2954"/>
                </a:lnTo>
                <a:lnTo>
                  <a:pt x="3418" y="2952"/>
                </a:lnTo>
                <a:lnTo>
                  <a:pt x="3418" y="2950"/>
                </a:lnTo>
                <a:lnTo>
                  <a:pt x="3417" y="2949"/>
                </a:lnTo>
                <a:lnTo>
                  <a:pt x="3415" y="2947"/>
                </a:lnTo>
                <a:lnTo>
                  <a:pt x="3411" y="2949"/>
                </a:lnTo>
                <a:lnTo>
                  <a:pt x="3404" y="2952"/>
                </a:lnTo>
                <a:lnTo>
                  <a:pt x="3398" y="2954"/>
                </a:lnTo>
                <a:lnTo>
                  <a:pt x="3402" y="2958"/>
                </a:lnTo>
                <a:lnTo>
                  <a:pt x="3404" y="2961"/>
                </a:lnTo>
                <a:lnTo>
                  <a:pt x="3404" y="2963"/>
                </a:lnTo>
                <a:lnTo>
                  <a:pt x="3406" y="2967"/>
                </a:lnTo>
                <a:lnTo>
                  <a:pt x="3406" y="2972"/>
                </a:lnTo>
                <a:lnTo>
                  <a:pt x="3408" y="2978"/>
                </a:lnTo>
                <a:lnTo>
                  <a:pt x="3398" y="2978"/>
                </a:lnTo>
                <a:lnTo>
                  <a:pt x="3377" y="2987"/>
                </a:lnTo>
                <a:lnTo>
                  <a:pt x="3353" y="2990"/>
                </a:lnTo>
                <a:lnTo>
                  <a:pt x="3326" y="2989"/>
                </a:lnTo>
                <a:lnTo>
                  <a:pt x="3298" y="2983"/>
                </a:lnTo>
                <a:lnTo>
                  <a:pt x="3271" y="2978"/>
                </a:lnTo>
                <a:lnTo>
                  <a:pt x="3242" y="2974"/>
                </a:lnTo>
                <a:lnTo>
                  <a:pt x="3213" y="2974"/>
                </a:lnTo>
                <a:lnTo>
                  <a:pt x="3186" y="2981"/>
                </a:lnTo>
                <a:lnTo>
                  <a:pt x="3153" y="2992"/>
                </a:lnTo>
                <a:lnTo>
                  <a:pt x="3118" y="3007"/>
                </a:lnTo>
                <a:lnTo>
                  <a:pt x="3084" y="3021"/>
                </a:lnTo>
                <a:lnTo>
                  <a:pt x="3051" y="3040"/>
                </a:lnTo>
                <a:lnTo>
                  <a:pt x="3026" y="3060"/>
                </a:lnTo>
                <a:lnTo>
                  <a:pt x="3020" y="3067"/>
                </a:lnTo>
                <a:lnTo>
                  <a:pt x="3017" y="3078"/>
                </a:lnTo>
                <a:lnTo>
                  <a:pt x="3011" y="3090"/>
                </a:lnTo>
                <a:lnTo>
                  <a:pt x="3006" y="3098"/>
                </a:lnTo>
                <a:lnTo>
                  <a:pt x="2993" y="3107"/>
                </a:lnTo>
                <a:lnTo>
                  <a:pt x="2978" y="3112"/>
                </a:lnTo>
                <a:lnTo>
                  <a:pt x="2966" y="3121"/>
                </a:lnTo>
                <a:lnTo>
                  <a:pt x="2949" y="3121"/>
                </a:lnTo>
                <a:lnTo>
                  <a:pt x="2949" y="3134"/>
                </a:lnTo>
                <a:lnTo>
                  <a:pt x="2933" y="3140"/>
                </a:lnTo>
                <a:lnTo>
                  <a:pt x="2918" y="3147"/>
                </a:lnTo>
                <a:lnTo>
                  <a:pt x="2904" y="3152"/>
                </a:lnTo>
                <a:lnTo>
                  <a:pt x="2886" y="3156"/>
                </a:lnTo>
                <a:lnTo>
                  <a:pt x="2886" y="3152"/>
                </a:lnTo>
                <a:lnTo>
                  <a:pt x="2886" y="3149"/>
                </a:lnTo>
                <a:lnTo>
                  <a:pt x="2888" y="3147"/>
                </a:lnTo>
                <a:lnTo>
                  <a:pt x="2888" y="3145"/>
                </a:lnTo>
                <a:lnTo>
                  <a:pt x="2888" y="3143"/>
                </a:lnTo>
                <a:lnTo>
                  <a:pt x="2886" y="3141"/>
                </a:lnTo>
                <a:lnTo>
                  <a:pt x="2884" y="3140"/>
                </a:lnTo>
                <a:lnTo>
                  <a:pt x="2886" y="3140"/>
                </a:lnTo>
                <a:lnTo>
                  <a:pt x="2888" y="3134"/>
                </a:lnTo>
                <a:lnTo>
                  <a:pt x="2886" y="3129"/>
                </a:lnTo>
                <a:lnTo>
                  <a:pt x="2886" y="3123"/>
                </a:lnTo>
                <a:lnTo>
                  <a:pt x="2886" y="3121"/>
                </a:lnTo>
                <a:lnTo>
                  <a:pt x="2888" y="3121"/>
                </a:lnTo>
                <a:lnTo>
                  <a:pt x="2886" y="3121"/>
                </a:lnTo>
                <a:lnTo>
                  <a:pt x="2886" y="3123"/>
                </a:lnTo>
                <a:lnTo>
                  <a:pt x="2886" y="3123"/>
                </a:lnTo>
                <a:lnTo>
                  <a:pt x="2884" y="3127"/>
                </a:lnTo>
                <a:lnTo>
                  <a:pt x="2880" y="3129"/>
                </a:lnTo>
                <a:lnTo>
                  <a:pt x="2878" y="3132"/>
                </a:lnTo>
                <a:lnTo>
                  <a:pt x="2875" y="3134"/>
                </a:lnTo>
                <a:lnTo>
                  <a:pt x="2873" y="3136"/>
                </a:lnTo>
                <a:lnTo>
                  <a:pt x="2873" y="3138"/>
                </a:lnTo>
                <a:lnTo>
                  <a:pt x="2873" y="3138"/>
                </a:lnTo>
                <a:lnTo>
                  <a:pt x="2878" y="3138"/>
                </a:lnTo>
                <a:lnTo>
                  <a:pt x="2880" y="3138"/>
                </a:lnTo>
                <a:lnTo>
                  <a:pt x="2882" y="3140"/>
                </a:lnTo>
                <a:lnTo>
                  <a:pt x="2884" y="3140"/>
                </a:lnTo>
                <a:lnTo>
                  <a:pt x="2884" y="3140"/>
                </a:lnTo>
                <a:lnTo>
                  <a:pt x="2880" y="3147"/>
                </a:lnTo>
                <a:lnTo>
                  <a:pt x="2875" y="3156"/>
                </a:lnTo>
                <a:lnTo>
                  <a:pt x="2873" y="3165"/>
                </a:lnTo>
                <a:lnTo>
                  <a:pt x="2869" y="3167"/>
                </a:lnTo>
                <a:lnTo>
                  <a:pt x="2866" y="3169"/>
                </a:lnTo>
                <a:lnTo>
                  <a:pt x="2864" y="3167"/>
                </a:lnTo>
                <a:lnTo>
                  <a:pt x="2862" y="3167"/>
                </a:lnTo>
                <a:lnTo>
                  <a:pt x="2860" y="3165"/>
                </a:lnTo>
                <a:lnTo>
                  <a:pt x="2860" y="3163"/>
                </a:lnTo>
                <a:lnTo>
                  <a:pt x="2858" y="3161"/>
                </a:lnTo>
                <a:lnTo>
                  <a:pt x="2855" y="3160"/>
                </a:lnTo>
                <a:lnTo>
                  <a:pt x="2851" y="3158"/>
                </a:lnTo>
                <a:lnTo>
                  <a:pt x="2846" y="3156"/>
                </a:lnTo>
                <a:lnTo>
                  <a:pt x="2844" y="3165"/>
                </a:lnTo>
                <a:lnTo>
                  <a:pt x="2842" y="3172"/>
                </a:lnTo>
                <a:lnTo>
                  <a:pt x="2838" y="3178"/>
                </a:lnTo>
                <a:lnTo>
                  <a:pt x="2835" y="3181"/>
                </a:lnTo>
                <a:lnTo>
                  <a:pt x="2828" y="3183"/>
                </a:lnTo>
                <a:lnTo>
                  <a:pt x="2817" y="3183"/>
                </a:lnTo>
                <a:lnTo>
                  <a:pt x="2817" y="3203"/>
                </a:lnTo>
                <a:lnTo>
                  <a:pt x="2813" y="3209"/>
                </a:lnTo>
                <a:lnTo>
                  <a:pt x="2808" y="3212"/>
                </a:lnTo>
                <a:lnTo>
                  <a:pt x="2804" y="3218"/>
                </a:lnTo>
                <a:lnTo>
                  <a:pt x="2800" y="3223"/>
                </a:lnTo>
                <a:lnTo>
                  <a:pt x="2793" y="3227"/>
                </a:lnTo>
                <a:lnTo>
                  <a:pt x="2791" y="3227"/>
                </a:lnTo>
                <a:lnTo>
                  <a:pt x="2789" y="3227"/>
                </a:lnTo>
                <a:lnTo>
                  <a:pt x="2786" y="3225"/>
                </a:lnTo>
                <a:lnTo>
                  <a:pt x="2782" y="3225"/>
                </a:lnTo>
                <a:lnTo>
                  <a:pt x="2777" y="3223"/>
                </a:lnTo>
                <a:lnTo>
                  <a:pt x="2777" y="3227"/>
                </a:lnTo>
                <a:lnTo>
                  <a:pt x="2782" y="3238"/>
                </a:lnTo>
                <a:lnTo>
                  <a:pt x="2784" y="3250"/>
                </a:lnTo>
                <a:lnTo>
                  <a:pt x="2784" y="3269"/>
                </a:lnTo>
                <a:lnTo>
                  <a:pt x="2780" y="3287"/>
                </a:lnTo>
                <a:lnTo>
                  <a:pt x="2775" y="3303"/>
                </a:lnTo>
                <a:lnTo>
                  <a:pt x="2769" y="3318"/>
                </a:lnTo>
                <a:lnTo>
                  <a:pt x="2769" y="3320"/>
                </a:lnTo>
                <a:lnTo>
                  <a:pt x="2768" y="3321"/>
                </a:lnTo>
                <a:lnTo>
                  <a:pt x="2764" y="3325"/>
                </a:lnTo>
                <a:lnTo>
                  <a:pt x="2762" y="3330"/>
                </a:lnTo>
                <a:lnTo>
                  <a:pt x="2758" y="3334"/>
                </a:lnTo>
                <a:lnTo>
                  <a:pt x="2757" y="3338"/>
                </a:lnTo>
                <a:lnTo>
                  <a:pt x="2755" y="3340"/>
                </a:lnTo>
                <a:lnTo>
                  <a:pt x="2753" y="3341"/>
                </a:lnTo>
                <a:lnTo>
                  <a:pt x="2762" y="3354"/>
                </a:lnTo>
                <a:lnTo>
                  <a:pt x="2769" y="3374"/>
                </a:lnTo>
                <a:lnTo>
                  <a:pt x="2777" y="3398"/>
                </a:lnTo>
                <a:lnTo>
                  <a:pt x="2782" y="3421"/>
                </a:lnTo>
                <a:lnTo>
                  <a:pt x="2788" y="3443"/>
                </a:lnTo>
                <a:lnTo>
                  <a:pt x="2793" y="3460"/>
                </a:lnTo>
                <a:lnTo>
                  <a:pt x="2798" y="3467"/>
                </a:lnTo>
                <a:lnTo>
                  <a:pt x="2804" y="3470"/>
                </a:lnTo>
                <a:lnTo>
                  <a:pt x="2809" y="3474"/>
                </a:lnTo>
                <a:lnTo>
                  <a:pt x="2815" y="3480"/>
                </a:lnTo>
                <a:lnTo>
                  <a:pt x="2818" y="3492"/>
                </a:lnTo>
                <a:lnTo>
                  <a:pt x="2813" y="3492"/>
                </a:lnTo>
                <a:lnTo>
                  <a:pt x="2813" y="3496"/>
                </a:lnTo>
                <a:lnTo>
                  <a:pt x="2798" y="3498"/>
                </a:lnTo>
                <a:lnTo>
                  <a:pt x="2788" y="3500"/>
                </a:lnTo>
                <a:lnTo>
                  <a:pt x="2777" y="3501"/>
                </a:lnTo>
                <a:lnTo>
                  <a:pt x="2762" y="3503"/>
                </a:lnTo>
                <a:lnTo>
                  <a:pt x="2749" y="3489"/>
                </a:lnTo>
                <a:lnTo>
                  <a:pt x="2737" y="3483"/>
                </a:lnTo>
                <a:lnTo>
                  <a:pt x="2722" y="3481"/>
                </a:lnTo>
                <a:lnTo>
                  <a:pt x="2708" y="3481"/>
                </a:lnTo>
                <a:lnTo>
                  <a:pt x="2689" y="3480"/>
                </a:lnTo>
                <a:lnTo>
                  <a:pt x="2669" y="3474"/>
                </a:lnTo>
                <a:lnTo>
                  <a:pt x="2666" y="3472"/>
                </a:lnTo>
                <a:lnTo>
                  <a:pt x="2662" y="3469"/>
                </a:lnTo>
                <a:lnTo>
                  <a:pt x="2660" y="3465"/>
                </a:lnTo>
                <a:lnTo>
                  <a:pt x="2658" y="3461"/>
                </a:lnTo>
                <a:lnTo>
                  <a:pt x="2657" y="3458"/>
                </a:lnTo>
                <a:lnTo>
                  <a:pt x="2653" y="3454"/>
                </a:lnTo>
                <a:lnTo>
                  <a:pt x="2618" y="3450"/>
                </a:lnTo>
                <a:lnTo>
                  <a:pt x="2615" y="3449"/>
                </a:lnTo>
                <a:lnTo>
                  <a:pt x="2615" y="3445"/>
                </a:lnTo>
                <a:lnTo>
                  <a:pt x="2613" y="3441"/>
                </a:lnTo>
                <a:lnTo>
                  <a:pt x="2611" y="3438"/>
                </a:lnTo>
                <a:lnTo>
                  <a:pt x="2609" y="3434"/>
                </a:lnTo>
                <a:lnTo>
                  <a:pt x="2562" y="3427"/>
                </a:lnTo>
                <a:lnTo>
                  <a:pt x="2558" y="3403"/>
                </a:lnTo>
                <a:lnTo>
                  <a:pt x="2551" y="3380"/>
                </a:lnTo>
                <a:lnTo>
                  <a:pt x="2538" y="3356"/>
                </a:lnTo>
                <a:lnTo>
                  <a:pt x="2528" y="3334"/>
                </a:lnTo>
                <a:lnTo>
                  <a:pt x="2517" y="3309"/>
                </a:lnTo>
                <a:lnTo>
                  <a:pt x="2509" y="3280"/>
                </a:lnTo>
                <a:lnTo>
                  <a:pt x="2506" y="3249"/>
                </a:lnTo>
                <a:lnTo>
                  <a:pt x="2484" y="3236"/>
                </a:lnTo>
                <a:lnTo>
                  <a:pt x="2464" y="3214"/>
                </a:lnTo>
                <a:lnTo>
                  <a:pt x="2442" y="3185"/>
                </a:lnTo>
                <a:lnTo>
                  <a:pt x="2422" y="3152"/>
                </a:lnTo>
                <a:lnTo>
                  <a:pt x="2404" y="3120"/>
                </a:lnTo>
                <a:lnTo>
                  <a:pt x="2389" y="3090"/>
                </a:lnTo>
                <a:lnTo>
                  <a:pt x="2377" y="3065"/>
                </a:lnTo>
                <a:lnTo>
                  <a:pt x="2364" y="3041"/>
                </a:lnTo>
                <a:lnTo>
                  <a:pt x="2348" y="3014"/>
                </a:lnTo>
                <a:lnTo>
                  <a:pt x="2324" y="2990"/>
                </a:lnTo>
                <a:lnTo>
                  <a:pt x="2300" y="2972"/>
                </a:lnTo>
                <a:lnTo>
                  <a:pt x="2273" y="2961"/>
                </a:lnTo>
                <a:lnTo>
                  <a:pt x="2273" y="2947"/>
                </a:lnTo>
                <a:lnTo>
                  <a:pt x="2269" y="2943"/>
                </a:lnTo>
                <a:lnTo>
                  <a:pt x="2266" y="2940"/>
                </a:lnTo>
                <a:lnTo>
                  <a:pt x="2264" y="2936"/>
                </a:lnTo>
                <a:lnTo>
                  <a:pt x="2260" y="2930"/>
                </a:lnTo>
                <a:lnTo>
                  <a:pt x="2242" y="2934"/>
                </a:lnTo>
                <a:lnTo>
                  <a:pt x="2217" y="2934"/>
                </a:lnTo>
                <a:lnTo>
                  <a:pt x="2189" y="2930"/>
                </a:lnTo>
                <a:lnTo>
                  <a:pt x="2188" y="2929"/>
                </a:lnTo>
                <a:lnTo>
                  <a:pt x="2184" y="2927"/>
                </a:lnTo>
                <a:lnTo>
                  <a:pt x="2182" y="2923"/>
                </a:lnTo>
                <a:lnTo>
                  <a:pt x="2178" y="2921"/>
                </a:lnTo>
                <a:lnTo>
                  <a:pt x="2175" y="2920"/>
                </a:lnTo>
                <a:lnTo>
                  <a:pt x="2173" y="2918"/>
                </a:lnTo>
                <a:lnTo>
                  <a:pt x="2168" y="2920"/>
                </a:lnTo>
                <a:lnTo>
                  <a:pt x="2155" y="2923"/>
                </a:lnTo>
                <a:lnTo>
                  <a:pt x="2140" y="2927"/>
                </a:lnTo>
                <a:lnTo>
                  <a:pt x="2126" y="2929"/>
                </a:lnTo>
                <a:lnTo>
                  <a:pt x="2117" y="2947"/>
                </a:lnTo>
                <a:lnTo>
                  <a:pt x="2108" y="2965"/>
                </a:lnTo>
                <a:lnTo>
                  <a:pt x="2098" y="2983"/>
                </a:lnTo>
                <a:lnTo>
                  <a:pt x="2093" y="3005"/>
                </a:lnTo>
                <a:lnTo>
                  <a:pt x="2082" y="3005"/>
                </a:lnTo>
                <a:lnTo>
                  <a:pt x="2077" y="3016"/>
                </a:lnTo>
                <a:lnTo>
                  <a:pt x="2068" y="3023"/>
                </a:lnTo>
                <a:lnTo>
                  <a:pt x="2055" y="3027"/>
                </a:lnTo>
                <a:lnTo>
                  <a:pt x="2038" y="3027"/>
                </a:lnTo>
                <a:lnTo>
                  <a:pt x="2020" y="3014"/>
                </a:lnTo>
                <a:lnTo>
                  <a:pt x="1998" y="3000"/>
                </a:lnTo>
                <a:lnTo>
                  <a:pt x="1973" y="2985"/>
                </a:lnTo>
                <a:lnTo>
                  <a:pt x="1948" y="2969"/>
                </a:lnTo>
                <a:lnTo>
                  <a:pt x="1924" y="2954"/>
                </a:lnTo>
                <a:lnTo>
                  <a:pt x="1906" y="2938"/>
                </a:lnTo>
                <a:lnTo>
                  <a:pt x="1893" y="2923"/>
                </a:lnTo>
                <a:lnTo>
                  <a:pt x="1884" y="2901"/>
                </a:lnTo>
                <a:lnTo>
                  <a:pt x="1878" y="2876"/>
                </a:lnTo>
                <a:lnTo>
                  <a:pt x="1875" y="2849"/>
                </a:lnTo>
                <a:lnTo>
                  <a:pt x="1869" y="2823"/>
                </a:lnTo>
                <a:lnTo>
                  <a:pt x="1862" y="2800"/>
                </a:lnTo>
                <a:lnTo>
                  <a:pt x="1849" y="2781"/>
                </a:lnTo>
                <a:lnTo>
                  <a:pt x="1846" y="2778"/>
                </a:lnTo>
                <a:lnTo>
                  <a:pt x="1844" y="2776"/>
                </a:lnTo>
                <a:lnTo>
                  <a:pt x="1842" y="2776"/>
                </a:lnTo>
                <a:lnTo>
                  <a:pt x="1840" y="2774"/>
                </a:lnTo>
                <a:lnTo>
                  <a:pt x="1838" y="2774"/>
                </a:lnTo>
                <a:lnTo>
                  <a:pt x="1837" y="2774"/>
                </a:lnTo>
                <a:lnTo>
                  <a:pt x="1833" y="2772"/>
                </a:lnTo>
                <a:lnTo>
                  <a:pt x="1829" y="2769"/>
                </a:lnTo>
                <a:lnTo>
                  <a:pt x="1813" y="2749"/>
                </a:lnTo>
                <a:lnTo>
                  <a:pt x="1800" y="2725"/>
                </a:lnTo>
                <a:lnTo>
                  <a:pt x="1786" y="2701"/>
                </a:lnTo>
                <a:lnTo>
                  <a:pt x="1737" y="2665"/>
                </a:lnTo>
                <a:lnTo>
                  <a:pt x="1733" y="2649"/>
                </a:lnTo>
                <a:lnTo>
                  <a:pt x="1729" y="2634"/>
                </a:lnTo>
                <a:lnTo>
                  <a:pt x="1677" y="2627"/>
                </a:lnTo>
                <a:lnTo>
                  <a:pt x="1618" y="2620"/>
                </a:lnTo>
                <a:lnTo>
                  <a:pt x="1562" y="2612"/>
                </a:lnTo>
                <a:lnTo>
                  <a:pt x="1509" y="2605"/>
                </a:lnTo>
                <a:lnTo>
                  <a:pt x="1506" y="2656"/>
                </a:lnTo>
                <a:lnTo>
                  <a:pt x="1495" y="2661"/>
                </a:lnTo>
                <a:lnTo>
                  <a:pt x="1482" y="2663"/>
                </a:lnTo>
                <a:lnTo>
                  <a:pt x="1466" y="2663"/>
                </a:lnTo>
                <a:lnTo>
                  <a:pt x="1448" y="2656"/>
                </a:lnTo>
                <a:lnTo>
                  <a:pt x="1426" y="2654"/>
                </a:lnTo>
                <a:lnTo>
                  <a:pt x="1402" y="2654"/>
                </a:lnTo>
                <a:lnTo>
                  <a:pt x="1378" y="2652"/>
                </a:lnTo>
                <a:lnTo>
                  <a:pt x="1333" y="2643"/>
                </a:lnTo>
                <a:lnTo>
                  <a:pt x="1286" y="2640"/>
                </a:lnTo>
                <a:lnTo>
                  <a:pt x="1238" y="2636"/>
                </a:lnTo>
                <a:lnTo>
                  <a:pt x="1191" y="2627"/>
                </a:lnTo>
                <a:lnTo>
                  <a:pt x="1164" y="2618"/>
                </a:lnTo>
                <a:lnTo>
                  <a:pt x="1140" y="2603"/>
                </a:lnTo>
                <a:lnTo>
                  <a:pt x="1117" y="2589"/>
                </a:lnTo>
                <a:lnTo>
                  <a:pt x="1095" y="2574"/>
                </a:lnTo>
                <a:lnTo>
                  <a:pt x="1044" y="2543"/>
                </a:lnTo>
                <a:lnTo>
                  <a:pt x="997" y="2514"/>
                </a:lnTo>
                <a:lnTo>
                  <a:pt x="949" y="2487"/>
                </a:lnTo>
                <a:lnTo>
                  <a:pt x="900" y="2454"/>
                </a:lnTo>
                <a:lnTo>
                  <a:pt x="884" y="2447"/>
                </a:lnTo>
                <a:lnTo>
                  <a:pt x="868" y="2441"/>
                </a:lnTo>
                <a:lnTo>
                  <a:pt x="851" y="2434"/>
                </a:lnTo>
                <a:lnTo>
                  <a:pt x="837" y="2429"/>
                </a:lnTo>
                <a:lnTo>
                  <a:pt x="822" y="2420"/>
                </a:lnTo>
                <a:lnTo>
                  <a:pt x="813" y="2407"/>
                </a:lnTo>
                <a:lnTo>
                  <a:pt x="808" y="2390"/>
                </a:lnTo>
                <a:lnTo>
                  <a:pt x="811" y="2389"/>
                </a:lnTo>
                <a:lnTo>
                  <a:pt x="811" y="2387"/>
                </a:lnTo>
                <a:lnTo>
                  <a:pt x="813" y="2385"/>
                </a:lnTo>
                <a:lnTo>
                  <a:pt x="815" y="2383"/>
                </a:lnTo>
                <a:lnTo>
                  <a:pt x="780" y="2383"/>
                </a:lnTo>
                <a:lnTo>
                  <a:pt x="766" y="2378"/>
                </a:lnTo>
                <a:lnTo>
                  <a:pt x="740" y="2372"/>
                </a:lnTo>
                <a:lnTo>
                  <a:pt x="709" y="2369"/>
                </a:lnTo>
                <a:lnTo>
                  <a:pt x="675" y="2365"/>
                </a:lnTo>
                <a:lnTo>
                  <a:pt x="638" y="2363"/>
                </a:lnTo>
                <a:lnTo>
                  <a:pt x="606" y="2360"/>
                </a:lnTo>
                <a:lnTo>
                  <a:pt x="577" y="2358"/>
                </a:lnTo>
                <a:lnTo>
                  <a:pt x="557" y="2358"/>
                </a:lnTo>
                <a:lnTo>
                  <a:pt x="553" y="2352"/>
                </a:lnTo>
                <a:lnTo>
                  <a:pt x="551" y="2350"/>
                </a:lnTo>
                <a:lnTo>
                  <a:pt x="549" y="2347"/>
                </a:lnTo>
                <a:lnTo>
                  <a:pt x="548" y="2343"/>
                </a:lnTo>
                <a:lnTo>
                  <a:pt x="546" y="2338"/>
                </a:lnTo>
                <a:lnTo>
                  <a:pt x="546" y="2330"/>
                </a:lnTo>
                <a:lnTo>
                  <a:pt x="540" y="2318"/>
                </a:lnTo>
                <a:lnTo>
                  <a:pt x="540" y="2303"/>
                </a:lnTo>
                <a:lnTo>
                  <a:pt x="542" y="2287"/>
                </a:lnTo>
                <a:lnTo>
                  <a:pt x="542" y="2270"/>
                </a:lnTo>
                <a:lnTo>
                  <a:pt x="540" y="2254"/>
                </a:lnTo>
                <a:lnTo>
                  <a:pt x="535" y="2243"/>
                </a:lnTo>
                <a:lnTo>
                  <a:pt x="522" y="2227"/>
                </a:lnTo>
                <a:lnTo>
                  <a:pt x="508" y="2209"/>
                </a:lnTo>
                <a:lnTo>
                  <a:pt x="491" y="2189"/>
                </a:lnTo>
                <a:lnTo>
                  <a:pt x="475" y="2172"/>
                </a:lnTo>
                <a:lnTo>
                  <a:pt x="462" y="2160"/>
                </a:lnTo>
                <a:lnTo>
                  <a:pt x="451" y="2150"/>
                </a:lnTo>
                <a:lnTo>
                  <a:pt x="448" y="2150"/>
                </a:lnTo>
                <a:lnTo>
                  <a:pt x="440" y="2149"/>
                </a:lnTo>
                <a:lnTo>
                  <a:pt x="433" y="2149"/>
                </a:lnTo>
                <a:lnTo>
                  <a:pt x="424" y="2147"/>
                </a:lnTo>
                <a:lnTo>
                  <a:pt x="424" y="2130"/>
                </a:lnTo>
                <a:lnTo>
                  <a:pt x="422" y="2112"/>
                </a:lnTo>
                <a:lnTo>
                  <a:pt x="422" y="2092"/>
                </a:lnTo>
                <a:lnTo>
                  <a:pt x="420" y="2080"/>
                </a:lnTo>
                <a:lnTo>
                  <a:pt x="400" y="2074"/>
                </a:lnTo>
                <a:lnTo>
                  <a:pt x="378" y="2067"/>
                </a:lnTo>
                <a:lnTo>
                  <a:pt x="358" y="2058"/>
                </a:lnTo>
                <a:lnTo>
                  <a:pt x="344" y="2047"/>
                </a:lnTo>
                <a:lnTo>
                  <a:pt x="338" y="2038"/>
                </a:lnTo>
                <a:lnTo>
                  <a:pt x="335" y="2027"/>
                </a:lnTo>
                <a:lnTo>
                  <a:pt x="331" y="2018"/>
                </a:lnTo>
                <a:lnTo>
                  <a:pt x="326" y="2007"/>
                </a:lnTo>
                <a:lnTo>
                  <a:pt x="317" y="2000"/>
                </a:lnTo>
                <a:lnTo>
                  <a:pt x="297" y="1994"/>
                </a:lnTo>
                <a:lnTo>
                  <a:pt x="277" y="1989"/>
                </a:lnTo>
                <a:lnTo>
                  <a:pt x="257" y="1983"/>
                </a:lnTo>
                <a:lnTo>
                  <a:pt x="237" y="1976"/>
                </a:lnTo>
                <a:lnTo>
                  <a:pt x="220" y="1965"/>
                </a:lnTo>
                <a:lnTo>
                  <a:pt x="209" y="1950"/>
                </a:lnTo>
                <a:lnTo>
                  <a:pt x="204" y="1932"/>
                </a:lnTo>
                <a:lnTo>
                  <a:pt x="209" y="1923"/>
                </a:lnTo>
                <a:lnTo>
                  <a:pt x="215" y="1907"/>
                </a:lnTo>
                <a:lnTo>
                  <a:pt x="220" y="1889"/>
                </a:lnTo>
                <a:lnTo>
                  <a:pt x="224" y="1872"/>
                </a:lnTo>
                <a:lnTo>
                  <a:pt x="209" y="1865"/>
                </a:lnTo>
                <a:lnTo>
                  <a:pt x="204" y="1858"/>
                </a:lnTo>
                <a:lnTo>
                  <a:pt x="202" y="1852"/>
                </a:lnTo>
                <a:lnTo>
                  <a:pt x="202" y="1847"/>
                </a:lnTo>
                <a:lnTo>
                  <a:pt x="206" y="1841"/>
                </a:lnTo>
                <a:lnTo>
                  <a:pt x="206" y="1834"/>
                </a:lnTo>
                <a:lnTo>
                  <a:pt x="202" y="1825"/>
                </a:lnTo>
                <a:lnTo>
                  <a:pt x="193" y="1810"/>
                </a:lnTo>
                <a:lnTo>
                  <a:pt x="180" y="1796"/>
                </a:lnTo>
                <a:lnTo>
                  <a:pt x="171" y="1781"/>
                </a:lnTo>
                <a:lnTo>
                  <a:pt x="157" y="1760"/>
                </a:lnTo>
                <a:lnTo>
                  <a:pt x="140" y="1740"/>
                </a:lnTo>
                <a:lnTo>
                  <a:pt x="126" y="1718"/>
                </a:lnTo>
                <a:lnTo>
                  <a:pt x="118" y="1709"/>
                </a:lnTo>
                <a:lnTo>
                  <a:pt x="111" y="1700"/>
                </a:lnTo>
                <a:lnTo>
                  <a:pt x="106" y="1685"/>
                </a:lnTo>
                <a:lnTo>
                  <a:pt x="109" y="1676"/>
                </a:lnTo>
                <a:lnTo>
                  <a:pt x="109" y="1663"/>
                </a:lnTo>
                <a:lnTo>
                  <a:pt x="113" y="1650"/>
                </a:lnTo>
                <a:lnTo>
                  <a:pt x="117" y="1647"/>
                </a:lnTo>
                <a:lnTo>
                  <a:pt x="118" y="1645"/>
                </a:lnTo>
                <a:lnTo>
                  <a:pt x="124" y="1643"/>
                </a:lnTo>
                <a:lnTo>
                  <a:pt x="128" y="1641"/>
                </a:lnTo>
                <a:lnTo>
                  <a:pt x="131" y="1638"/>
                </a:lnTo>
                <a:lnTo>
                  <a:pt x="131" y="1638"/>
                </a:lnTo>
                <a:lnTo>
                  <a:pt x="133" y="1638"/>
                </a:lnTo>
                <a:lnTo>
                  <a:pt x="133" y="1641"/>
                </a:lnTo>
                <a:lnTo>
                  <a:pt x="133" y="1643"/>
                </a:lnTo>
                <a:lnTo>
                  <a:pt x="135" y="1641"/>
                </a:lnTo>
                <a:lnTo>
                  <a:pt x="135" y="1640"/>
                </a:lnTo>
                <a:lnTo>
                  <a:pt x="135" y="1638"/>
                </a:lnTo>
                <a:lnTo>
                  <a:pt x="135" y="1636"/>
                </a:lnTo>
                <a:lnTo>
                  <a:pt x="133" y="1634"/>
                </a:lnTo>
                <a:lnTo>
                  <a:pt x="133" y="1634"/>
                </a:lnTo>
                <a:lnTo>
                  <a:pt x="131" y="1638"/>
                </a:lnTo>
                <a:lnTo>
                  <a:pt x="113" y="1634"/>
                </a:lnTo>
                <a:lnTo>
                  <a:pt x="106" y="1623"/>
                </a:lnTo>
                <a:lnTo>
                  <a:pt x="98" y="1612"/>
                </a:lnTo>
                <a:lnTo>
                  <a:pt x="93" y="1601"/>
                </a:lnTo>
                <a:lnTo>
                  <a:pt x="88" y="1589"/>
                </a:lnTo>
                <a:lnTo>
                  <a:pt x="84" y="1570"/>
                </a:lnTo>
                <a:lnTo>
                  <a:pt x="91" y="1561"/>
                </a:lnTo>
                <a:lnTo>
                  <a:pt x="91" y="1556"/>
                </a:lnTo>
                <a:lnTo>
                  <a:pt x="88" y="1549"/>
                </a:lnTo>
                <a:lnTo>
                  <a:pt x="84" y="1541"/>
                </a:lnTo>
                <a:lnTo>
                  <a:pt x="84" y="1530"/>
                </a:lnTo>
                <a:lnTo>
                  <a:pt x="88" y="1523"/>
                </a:lnTo>
                <a:lnTo>
                  <a:pt x="93" y="1512"/>
                </a:lnTo>
                <a:lnTo>
                  <a:pt x="97" y="1500"/>
                </a:lnTo>
                <a:lnTo>
                  <a:pt x="80" y="1487"/>
                </a:lnTo>
                <a:lnTo>
                  <a:pt x="71" y="1467"/>
                </a:lnTo>
                <a:lnTo>
                  <a:pt x="66" y="1467"/>
                </a:lnTo>
                <a:lnTo>
                  <a:pt x="62" y="1469"/>
                </a:lnTo>
                <a:lnTo>
                  <a:pt x="60" y="1469"/>
                </a:lnTo>
                <a:lnTo>
                  <a:pt x="58" y="1469"/>
                </a:lnTo>
                <a:lnTo>
                  <a:pt x="57" y="1467"/>
                </a:lnTo>
                <a:lnTo>
                  <a:pt x="57" y="1463"/>
                </a:lnTo>
                <a:lnTo>
                  <a:pt x="57" y="1458"/>
                </a:lnTo>
                <a:lnTo>
                  <a:pt x="55" y="1450"/>
                </a:lnTo>
                <a:lnTo>
                  <a:pt x="60" y="1436"/>
                </a:lnTo>
                <a:lnTo>
                  <a:pt x="58" y="1416"/>
                </a:lnTo>
                <a:lnTo>
                  <a:pt x="51" y="1396"/>
                </a:lnTo>
                <a:lnTo>
                  <a:pt x="38" y="1376"/>
                </a:lnTo>
                <a:lnTo>
                  <a:pt x="28" y="1356"/>
                </a:lnTo>
                <a:lnTo>
                  <a:pt x="17" y="1340"/>
                </a:lnTo>
                <a:lnTo>
                  <a:pt x="11" y="1323"/>
                </a:lnTo>
                <a:lnTo>
                  <a:pt x="11" y="1316"/>
                </a:lnTo>
                <a:lnTo>
                  <a:pt x="11" y="1312"/>
                </a:lnTo>
                <a:lnTo>
                  <a:pt x="13" y="1309"/>
                </a:lnTo>
                <a:lnTo>
                  <a:pt x="13" y="1309"/>
                </a:lnTo>
                <a:lnTo>
                  <a:pt x="15" y="1307"/>
                </a:lnTo>
                <a:lnTo>
                  <a:pt x="17" y="1305"/>
                </a:lnTo>
                <a:lnTo>
                  <a:pt x="18" y="1303"/>
                </a:lnTo>
                <a:lnTo>
                  <a:pt x="13" y="1252"/>
                </a:lnTo>
                <a:lnTo>
                  <a:pt x="18" y="1245"/>
                </a:lnTo>
                <a:lnTo>
                  <a:pt x="26" y="1236"/>
                </a:lnTo>
                <a:lnTo>
                  <a:pt x="31" y="1225"/>
                </a:lnTo>
                <a:lnTo>
                  <a:pt x="33" y="1212"/>
                </a:lnTo>
                <a:lnTo>
                  <a:pt x="29" y="1194"/>
                </a:lnTo>
                <a:lnTo>
                  <a:pt x="24" y="1176"/>
                </a:lnTo>
                <a:lnTo>
                  <a:pt x="17" y="1160"/>
                </a:lnTo>
                <a:lnTo>
                  <a:pt x="9" y="1141"/>
                </a:lnTo>
                <a:lnTo>
                  <a:pt x="2" y="1120"/>
                </a:lnTo>
                <a:lnTo>
                  <a:pt x="0" y="1092"/>
                </a:lnTo>
                <a:lnTo>
                  <a:pt x="15" y="1076"/>
                </a:lnTo>
                <a:lnTo>
                  <a:pt x="33" y="1052"/>
                </a:lnTo>
                <a:lnTo>
                  <a:pt x="49" y="1027"/>
                </a:lnTo>
                <a:lnTo>
                  <a:pt x="62" y="1000"/>
                </a:lnTo>
                <a:lnTo>
                  <a:pt x="71" y="978"/>
                </a:lnTo>
                <a:lnTo>
                  <a:pt x="75" y="965"/>
                </a:lnTo>
                <a:lnTo>
                  <a:pt x="80" y="954"/>
                </a:lnTo>
                <a:lnTo>
                  <a:pt x="82" y="945"/>
                </a:lnTo>
                <a:lnTo>
                  <a:pt x="82" y="940"/>
                </a:lnTo>
                <a:lnTo>
                  <a:pt x="82" y="934"/>
                </a:lnTo>
                <a:lnTo>
                  <a:pt x="84" y="929"/>
                </a:lnTo>
                <a:lnTo>
                  <a:pt x="88" y="925"/>
                </a:lnTo>
                <a:lnTo>
                  <a:pt x="89" y="921"/>
                </a:lnTo>
                <a:lnTo>
                  <a:pt x="89" y="918"/>
                </a:lnTo>
                <a:lnTo>
                  <a:pt x="91" y="912"/>
                </a:lnTo>
                <a:lnTo>
                  <a:pt x="89" y="907"/>
                </a:lnTo>
                <a:lnTo>
                  <a:pt x="89" y="905"/>
                </a:lnTo>
                <a:lnTo>
                  <a:pt x="88" y="901"/>
                </a:lnTo>
                <a:lnTo>
                  <a:pt x="84" y="900"/>
                </a:lnTo>
                <a:lnTo>
                  <a:pt x="82" y="896"/>
                </a:lnTo>
                <a:lnTo>
                  <a:pt x="82" y="894"/>
                </a:lnTo>
                <a:lnTo>
                  <a:pt x="82" y="876"/>
                </a:lnTo>
                <a:lnTo>
                  <a:pt x="88" y="860"/>
                </a:lnTo>
                <a:lnTo>
                  <a:pt x="98" y="841"/>
                </a:lnTo>
                <a:lnTo>
                  <a:pt x="108" y="829"/>
                </a:lnTo>
                <a:lnTo>
                  <a:pt x="113" y="818"/>
                </a:lnTo>
                <a:lnTo>
                  <a:pt x="109" y="765"/>
                </a:lnTo>
                <a:lnTo>
                  <a:pt x="111" y="765"/>
                </a:lnTo>
                <a:lnTo>
                  <a:pt x="115" y="763"/>
                </a:lnTo>
                <a:lnTo>
                  <a:pt x="118" y="761"/>
                </a:lnTo>
                <a:lnTo>
                  <a:pt x="122" y="760"/>
                </a:lnTo>
                <a:lnTo>
                  <a:pt x="124" y="758"/>
                </a:lnTo>
                <a:lnTo>
                  <a:pt x="137" y="734"/>
                </a:lnTo>
                <a:lnTo>
                  <a:pt x="144" y="705"/>
                </a:lnTo>
                <a:lnTo>
                  <a:pt x="157" y="705"/>
                </a:lnTo>
                <a:lnTo>
                  <a:pt x="168" y="678"/>
                </a:lnTo>
                <a:lnTo>
                  <a:pt x="184" y="649"/>
                </a:lnTo>
                <a:lnTo>
                  <a:pt x="198" y="621"/>
                </a:lnTo>
                <a:lnTo>
                  <a:pt x="206" y="581"/>
                </a:lnTo>
                <a:lnTo>
                  <a:pt x="218" y="578"/>
                </a:lnTo>
                <a:lnTo>
                  <a:pt x="222" y="560"/>
                </a:lnTo>
                <a:lnTo>
                  <a:pt x="222" y="540"/>
                </a:lnTo>
                <a:lnTo>
                  <a:pt x="226" y="521"/>
                </a:lnTo>
                <a:lnTo>
                  <a:pt x="235" y="505"/>
                </a:lnTo>
                <a:lnTo>
                  <a:pt x="248" y="485"/>
                </a:lnTo>
                <a:lnTo>
                  <a:pt x="257" y="465"/>
                </a:lnTo>
                <a:lnTo>
                  <a:pt x="264" y="438"/>
                </a:lnTo>
                <a:lnTo>
                  <a:pt x="264" y="410"/>
                </a:lnTo>
                <a:lnTo>
                  <a:pt x="266" y="383"/>
                </a:lnTo>
                <a:lnTo>
                  <a:pt x="269" y="358"/>
                </a:lnTo>
                <a:lnTo>
                  <a:pt x="280" y="334"/>
                </a:lnTo>
                <a:lnTo>
                  <a:pt x="268" y="334"/>
                </a:lnTo>
                <a:lnTo>
                  <a:pt x="269" y="312"/>
                </a:lnTo>
                <a:lnTo>
                  <a:pt x="273" y="294"/>
                </a:lnTo>
                <a:lnTo>
                  <a:pt x="280" y="278"/>
                </a:lnTo>
                <a:lnTo>
                  <a:pt x="291" y="281"/>
                </a:lnTo>
                <a:lnTo>
                  <a:pt x="286" y="263"/>
                </a:lnTo>
                <a:lnTo>
                  <a:pt x="284" y="241"/>
                </a:lnTo>
                <a:lnTo>
                  <a:pt x="284" y="218"/>
                </a:lnTo>
                <a:lnTo>
                  <a:pt x="286" y="194"/>
                </a:lnTo>
                <a:lnTo>
                  <a:pt x="282" y="172"/>
                </a:lnTo>
                <a:lnTo>
                  <a:pt x="282" y="152"/>
                </a:lnTo>
                <a:lnTo>
                  <a:pt x="284" y="130"/>
                </a:lnTo>
                <a:lnTo>
                  <a:pt x="282" y="109"/>
                </a:lnTo>
                <a:lnTo>
                  <a:pt x="277" y="98"/>
                </a:lnTo>
                <a:lnTo>
                  <a:pt x="271" y="89"/>
                </a:lnTo>
                <a:lnTo>
                  <a:pt x="266" y="78"/>
                </a:lnTo>
                <a:lnTo>
                  <a:pt x="266" y="65"/>
                </a:lnTo>
                <a:lnTo>
                  <a:pt x="271" y="49"/>
                </a:lnTo>
                <a:lnTo>
                  <a:pt x="277" y="32"/>
                </a:lnTo>
                <a:lnTo>
                  <a:pt x="280" y="12"/>
                </a:lnTo>
                <a:lnTo>
                  <a:pt x="286" y="12"/>
                </a:lnTo>
                <a:lnTo>
                  <a:pt x="288" y="14"/>
                </a:lnTo>
                <a:lnTo>
                  <a:pt x="289" y="14"/>
                </a:lnTo>
                <a:lnTo>
                  <a:pt x="291" y="14"/>
                </a:lnTo>
                <a:lnTo>
                  <a:pt x="293" y="16"/>
                </a:lnTo>
                <a:lnTo>
                  <a:pt x="308" y="27"/>
                </a:lnTo>
                <a:lnTo>
                  <a:pt x="320" y="43"/>
                </a:lnTo>
                <a:lnTo>
                  <a:pt x="331" y="60"/>
                </a:lnTo>
                <a:lnTo>
                  <a:pt x="342" y="72"/>
                </a:lnTo>
                <a:lnTo>
                  <a:pt x="360" y="83"/>
                </a:lnTo>
                <a:lnTo>
                  <a:pt x="384" y="90"/>
                </a:lnTo>
                <a:lnTo>
                  <a:pt x="409" y="94"/>
                </a:lnTo>
                <a:lnTo>
                  <a:pt x="433" y="101"/>
                </a:lnTo>
                <a:lnTo>
                  <a:pt x="433" y="105"/>
                </a:lnTo>
                <a:lnTo>
                  <a:pt x="433" y="107"/>
                </a:lnTo>
                <a:lnTo>
                  <a:pt x="433" y="109"/>
                </a:lnTo>
                <a:lnTo>
                  <a:pt x="433" y="109"/>
                </a:lnTo>
                <a:lnTo>
                  <a:pt x="433" y="110"/>
                </a:lnTo>
                <a:lnTo>
                  <a:pt x="433" y="112"/>
                </a:lnTo>
                <a:lnTo>
                  <a:pt x="438" y="110"/>
                </a:lnTo>
                <a:lnTo>
                  <a:pt x="442" y="110"/>
                </a:lnTo>
                <a:lnTo>
                  <a:pt x="448" y="109"/>
                </a:lnTo>
                <a:lnTo>
                  <a:pt x="453" y="109"/>
                </a:lnTo>
                <a:lnTo>
                  <a:pt x="462" y="109"/>
                </a:lnTo>
                <a:lnTo>
                  <a:pt x="462" y="127"/>
                </a:lnTo>
                <a:lnTo>
                  <a:pt x="466" y="138"/>
                </a:lnTo>
                <a:lnTo>
                  <a:pt x="469" y="149"/>
                </a:lnTo>
                <a:lnTo>
                  <a:pt x="475" y="161"/>
                </a:lnTo>
                <a:lnTo>
                  <a:pt x="475" y="160"/>
                </a:lnTo>
                <a:lnTo>
                  <a:pt x="477" y="158"/>
                </a:lnTo>
                <a:lnTo>
                  <a:pt x="477" y="158"/>
                </a:lnTo>
                <a:lnTo>
                  <a:pt x="477" y="156"/>
                </a:lnTo>
                <a:lnTo>
                  <a:pt x="478" y="152"/>
                </a:lnTo>
                <a:lnTo>
                  <a:pt x="482" y="150"/>
                </a:lnTo>
                <a:lnTo>
                  <a:pt x="484" y="150"/>
                </a:lnTo>
                <a:lnTo>
                  <a:pt x="486" y="149"/>
                </a:lnTo>
                <a:lnTo>
                  <a:pt x="486" y="147"/>
                </a:lnTo>
                <a:lnTo>
                  <a:pt x="486" y="145"/>
                </a:lnTo>
                <a:lnTo>
                  <a:pt x="486" y="141"/>
                </a:lnTo>
                <a:lnTo>
                  <a:pt x="486" y="136"/>
                </a:lnTo>
                <a:lnTo>
                  <a:pt x="484" y="129"/>
                </a:lnTo>
                <a:lnTo>
                  <a:pt x="482" y="118"/>
                </a:lnTo>
                <a:lnTo>
                  <a:pt x="482" y="110"/>
                </a:lnTo>
                <a:lnTo>
                  <a:pt x="482" y="105"/>
                </a:lnTo>
                <a:lnTo>
                  <a:pt x="478" y="92"/>
                </a:lnTo>
                <a:lnTo>
                  <a:pt x="466" y="92"/>
                </a:lnTo>
                <a:lnTo>
                  <a:pt x="466" y="72"/>
                </a:lnTo>
                <a:lnTo>
                  <a:pt x="482" y="72"/>
                </a:lnTo>
                <a:lnTo>
                  <a:pt x="482" y="69"/>
                </a:lnTo>
                <a:lnTo>
                  <a:pt x="484" y="65"/>
                </a:lnTo>
                <a:lnTo>
                  <a:pt x="484" y="63"/>
                </a:lnTo>
                <a:lnTo>
                  <a:pt x="486" y="60"/>
                </a:lnTo>
                <a:lnTo>
                  <a:pt x="489" y="60"/>
                </a:lnTo>
                <a:lnTo>
                  <a:pt x="489" y="49"/>
                </a:lnTo>
                <a:lnTo>
                  <a:pt x="482" y="36"/>
                </a:lnTo>
                <a:lnTo>
                  <a:pt x="473" y="23"/>
                </a:lnTo>
                <a:lnTo>
                  <a:pt x="469" y="9"/>
                </a:lnTo>
                <a:lnTo>
                  <a:pt x="480" y="3"/>
                </a:lnTo>
                <a:lnTo>
                  <a:pt x="495" y="1"/>
                </a:lnTo>
                <a:lnTo>
                  <a:pt x="51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4" name="그룹 100">
            <a:extLst>
              <a:ext uri="{FF2B5EF4-FFF2-40B4-BE49-F238E27FC236}">
                <a16:creationId xmlns:a16="http://schemas.microsoft.com/office/drawing/2014/main" id="{AD47A02A-8BF4-4C15-BB03-36C42AAD4FFB}"/>
              </a:ext>
            </a:extLst>
          </p:cNvPr>
          <p:cNvGrpSpPr/>
          <p:nvPr/>
        </p:nvGrpSpPr>
        <p:grpSpPr>
          <a:xfrm>
            <a:off x="2700337" y="2627740"/>
            <a:ext cx="514923" cy="514923"/>
            <a:chOff x="1813250" y="2081018"/>
            <a:chExt cx="616404" cy="616404"/>
          </a:xfrm>
        </p:grpSpPr>
        <p:grpSp>
          <p:nvGrpSpPr>
            <p:cNvPr id="5" name="그룹 101">
              <a:extLst>
                <a:ext uri="{FF2B5EF4-FFF2-40B4-BE49-F238E27FC236}">
                  <a16:creationId xmlns:a16="http://schemas.microsoft.com/office/drawing/2014/main" id="{45CBB55F-FCBB-431F-AE81-AA159289E1CE}"/>
                </a:ext>
              </a:extLst>
            </p:cNvPr>
            <p:cNvGrpSpPr/>
            <p:nvPr/>
          </p:nvGrpSpPr>
          <p:grpSpPr>
            <a:xfrm>
              <a:off x="1813250" y="2081018"/>
              <a:ext cx="616404" cy="616404"/>
              <a:chOff x="10579276" y="3457866"/>
              <a:chExt cx="1097175" cy="1097175"/>
            </a:xfrm>
          </p:grpSpPr>
          <p:sp>
            <p:nvSpPr>
              <p:cNvPr id="7" name="눈물 방울 103">
                <a:extLst>
                  <a:ext uri="{FF2B5EF4-FFF2-40B4-BE49-F238E27FC236}">
                    <a16:creationId xmlns:a16="http://schemas.microsoft.com/office/drawing/2014/main" id="{2514A66A-AC27-4CFD-AEE1-58F95C3C83BD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104">
                <a:extLst>
                  <a:ext uri="{FF2B5EF4-FFF2-40B4-BE49-F238E27FC236}">
                    <a16:creationId xmlns:a16="http://schemas.microsoft.com/office/drawing/2014/main" id="{8FE63705-8C38-4F8C-BDAC-8AF352954945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2076D90-5B26-4460-AA58-AE427065E235}"/>
                </a:ext>
              </a:extLst>
            </p:cNvPr>
            <p:cNvSpPr txBox="1"/>
            <p:nvPr/>
          </p:nvSpPr>
          <p:spPr>
            <a:xfrm>
              <a:off x="1900178" y="2145992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그룹 105">
            <a:extLst>
              <a:ext uri="{FF2B5EF4-FFF2-40B4-BE49-F238E27FC236}">
                <a16:creationId xmlns:a16="http://schemas.microsoft.com/office/drawing/2014/main" id="{13C20DFB-10EE-4766-8BCE-8B852C1515CC}"/>
              </a:ext>
            </a:extLst>
          </p:cNvPr>
          <p:cNvGrpSpPr/>
          <p:nvPr/>
        </p:nvGrpSpPr>
        <p:grpSpPr>
          <a:xfrm>
            <a:off x="1509014" y="3809019"/>
            <a:ext cx="514923" cy="514923"/>
            <a:chOff x="3327523" y="1634051"/>
            <a:chExt cx="616404" cy="616404"/>
          </a:xfrm>
        </p:grpSpPr>
        <p:grpSp>
          <p:nvGrpSpPr>
            <p:cNvPr id="10" name="그룹 106">
              <a:extLst>
                <a:ext uri="{FF2B5EF4-FFF2-40B4-BE49-F238E27FC236}">
                  <a16:creationId xmlns:a16="http://schemas.microsoft.com/office/drawing/2014/main" id="{76E7F814-F971-43F9-B19E-47D0FE2C313B}"/>
                </a:ext>
              </a:extLst>
            </p:cNvPr>
            <p:cNvGrpSpPr/>
            <p:nvPr/>
          </p:nvGrpSpPr>
          <p:grpSpPr>
            <a:xfrm>
              <a:off x="3327523" y="1634051"/>
              <a:ext cx="616404" cy="616404"/>
              <a:chOff x="10579276" y="3457866"/>
              <a:chExt cx="1097175" cy="1097175"/>
            </a:xfrm>
          </p:grpSpPr>
          <p:sp>
            <p:nvSpPr>
              <p:cNvPr id="12" name="눈물 방울 108">
                <a:extLst>
                  <a:ext uri="{FF2B5EF4-FFF2-40B4-BE49-F238E27FC236}">
                    <a16:creationId xmlns:a16="http://schemas.microsoft.com/office/drawing/2014/main" id="{049856E1-DEF2-4350-BC99-C9646538E8DF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3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09">
                <a:extLst>
                  <a:ext uri="{FF2B5EF4-FFF2-40B4-BE49-F238E27FC236}">
                    <a16:creationId xmlns:a16="http://schemas.microsoft.com/office/drawing/2014/main" id="{E55A9E40-A073-40D9-8527-93B735798767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E13BE-40EC-4C51-B1CC-8402603B6842}"/>
                </a:ext>
              </a:extLst>
            </p:cNvPr>
            <p:cNvSpPr txBox="1"/>
            <p:nvPr/>
          </p:nvSpPr>
          <p:spPr>
            <a:xfrm>
              <a:off x="3431807" y="1709580"/>
              <a:ext cx="443655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그룹 115">
            <a:extLst>
              <a:ext uri="{FF2B5EF4-FFF2-40B4-BE49-F238E27FC236}">
                <a16:creationId xmlns:a16="http://schemas.microsoft.com/office/drawing/2014/main" id="{42B3BFCB-6ACD-45BA-9418-D82622752DFF}"/>
              </a:ext>
            </a:extLst>
          </p:cNvPr>
          <p:cNvGrpSpPr/>
          <p:nvPr/>
        </p:nvGrpSpPr>
        <p:grpSpPr>
          <a:xfrm>
            <a:off x="4455178" y="3983184"/>
            <a:ext cx="514923" cy="514923"/>
            <a:chOff x="6150365" y="2029275"/>
            <a:chExt cx="616404" cy="616404"/>
          </a:xfrm>
        </p:grpSpPr>
        <p:grpSp>
          <p:nvGrpSpPr>
            <p:cNvPr id="20" name="그룹 116">
              <a:extLst>
                <a:ext uri="{FF2B5EF4-FFF2-40B4-BE49-F238E27FC236}">
                  <a16:creationId xmlns:a16="http://schemas.microsoft.com/office/drawing/2014/main" id="{33C36C0E-548B-4ADB-89F0-2227076823FC}"/>
                </a:ext>
              </a:extLst>
            </p:cNvPr>
            <p:cNvGrpSpPr/>
            <p:nvPr/>
          </p:nvGrpSpPr>
          <p:grpSpPr>
            <a:xfrm>
              <a:off x="6150365" y="2029275"/>
              <a:ext cx="616404" cy="616404"/>
              <a:chOff x="10579276" y="3457866"/>
              <a:chExt cx="1097175" cy="1097175"/>
            </a:xfrm>
          </p:grpSpPr>
          <p:sp>
            <p:nvSpPr>
              <p:cNvPr id="22" name="눈물 방울 118">
                <a:extLst>
                  <a:ext uri="{FF2B5EF4-FFF2-40B4-BE49-F238E27FC236}">
                    <a16:creationId xmlns:a16="http://schemas.microsoft.com/office/drawing/2014/main" id="{9089F60B-29BF-4178-AF27-98296B68B30D}"/>
                  </a:ext>
                </a:extLst>
              </p:cNvPr>
              <p:cNvSpPr/>
              <p:nvPr/>
            </p:nvSpPr>
            <p:spPr>
              <a:xfrm rot="8100000">
                <a:off x="10579276" y="3457866"/>
                <a:ext cx="1097175" cy="1097175"/>
              </a:xfrm>
              <a:prstGeom prst="teardrop">
                <a:avLst>
                  <a:gd name="adj" fmla="val 114821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241300" dir="5400000" sx="90000" sy="-19000" rotWithShape="0">
                  <a:prstClr val="black">
                    <a:alpha val="17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타원 119">
                <a:extLst>
                  <a:ext uri="{FF2B5EF4-FFF2-40B4-BE49-F238E27FC236}">
                    <a16:creationId xmlns:a16="http://schemas.microsoft.com/office/drawing/2014/main" id="{64E1C6F5-73FC-4908-A8E6-1F643AF55166}"/>
                  </a:ext>
                </a:extLst>
              </p:cNvPr>
              <p:cNvSpPr/>
              <p:nvPr/>
            </p:nvSpPr>
            <p:spPr>
              <a:xfrm>
                <a:off x="10679142" y="3557732"/>
                <a:ext cx="897443" cy="89744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4E12B3C-1BAB-4038-B0F0-772172535902}"/>
                </a:ext>
              </a:extLst>
            </p:cNvPr>
            <p:cNvSpPr txBox="1"/>
            <p:nvPr/>
          </p:nvSpPr>
          <p:spPr>
            <a:xfrm>
              <a:off x="6245031" y="2099244"/>
              <a:ext cx="443656" cy="47896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C515758-A780-4540-AFA5-4AE1C4086DE3}"/>
              </a:ext>
            </a:extLst>
          </p:cNvPr>
          <p:cNvGrpSpPr/>
          <p:nvPr/>
        </p:nvGrpSpPr>
        <p:grpSpPr>
          <a:xfrm>
            <a:off x="6118124" y="1720507"/>
            <a:ext cx="5645984" cy="1908203"/>
            <a:chOff x="3017859" y="4221770"/>
            <a:chExt cx="1245478" cy="190820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5D666-1BAE-42FE-B338-90B32082E1E1}"/>
                </a:ext>
              </a:extLst>
            </p:cNvPr>
            <p:cNvSpPr txBox="1"/>
            <p:nvPr/>
          </p:nvSpPr>
          <p:spPr>
            <a:xfrm>
              <a:off x="3017859" y="4560313"/>
              <a:ext cx="124547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You can simply impress your audience and add a unique zing and appeal to your Presentations. Easy to change colors, photos and Text. Get a modern PowerPoint  Presentation that is beautifully designed.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E1BBCBD-30C9-4B3D-A620-60A98666FF26}"/>
                </a:ext>
              </a:extLst>
            </p:cNvPr>
            <p:cNvSpPr txBox="1"/>
            <p:nvPr/>
          </p:nvSpPr>
          <p:spPr>
            <a:xfrm>
              <a:off x="3017859" y="4221770"/>
              <a:ext cx="1245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14A9738-445C-4067-95DF-D285C7116563}"/>
              </a:ext>
            </a:extLst>
          </p:cNvPr>
          <p:cNvSpPr txBox="1"/>
          <p:nvPr/>
        </p:nvSpPr>
        <p:spPr>
          <a:xfrm>
            <a:off x="10718507" y="4500934"/>
            <a:ext cx="67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82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D0539F-C06C-4994-8357-FADCB8BFD639}"/>
              </a:ext>
            </a:extLst>
          </p:cNvPr>
          <p:cNvSpPr txBox="1"/>
          <p:nvPr/>
        </p:nvSpPr>
        <p:spPr>
          <a:xfrm>
            <a:off x="10718507" y="5040366"/>
            <a:ext cx="67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65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350CFA-7AE4-446D-A72D-D42D1D42C66F}"/>
              </a:ext>
            </a:extLst>
          </p:cNvPr>
          <p:cNvSpPr/>
          <p:nvPr/>
        </p:nvSpPr>
        <p:spPr>
          <a:xfrm>
            <a:off x="6118124" y="3966091"/>
            <a:ext cx="353016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5825154-F28E-40FA-8F04-750598381C00}"/>
              </a:ext>
            </a:extLst>
          </p:cNvPr>
          <p:cNvSpPr txBox="1"/>
          <p:nvPr/>
        </p:nvSpPr>
        <p:spPr>
          <a:xfrm>
            <a:off x="10718507" y="5579798"/>
            <a:ext cx="67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55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%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2427D285-2494-48A2-9108-C6F2251CB0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6515622"/>
              </p:ext>
            </p:extLst>
          </p:nvPr>
        </p:nvGraphicFramePr>
        <p:xfrm>
          <a:off x="6232424" y="4273868"/>
          <a:ext cx="4557207" cy="1919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62949"/>
      </a:accent1>
      <a:accent2>
        <a:srgbClr val="F07624"/>
      </a:accent2>
      <a:accent3>
        <a:srgbClr val="F4BD2D"/>
      </a:accent3>
      <a:accent4>
        <a:srgbClr val="1ED4DE"/>
      </a:accent4>
      <a:accent5>
        <a:srgbClr val="1C7DE1"/>
      </a:accent5>
      <a:accent6>
        <a:srgbClr val="CBCBCB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120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6FC9C1"/>
      </a:accent1>
      <a:accent2>
        <a:srgbClr val="DD8D22"/>
      </a:accent2>
      <a:accent3>
        <a:srgbClr val="6FC9C1"/>
      </a:accent3>
      <a:accent4>
        <a:srgbClr val="F7A60B"/>
      </a:accent4>
      <a:accent5>
        <a:srgbClr val="6FC9C1"/>
      </a:accent5>
      <a:accent6>
        <a:srgbClr val="F7A60B"/>
      </a:accent6>
      <a:hlink>
        <a:srgbClr val="7030A0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5066</Words>
  <Application>Microsoft Office PowerPoint</Application>
  <PresentationFormat>Widescreen</PresentationFormat>
  <Paragraphs>594</Paragraphs>
  <Slides>48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48</vt:i4>
      </vt:variant>
    </vt:vector>
  </HeadingPairs>
  <TitlesOfParts>
    <vt:vector size="53" baseType="lpstr">
      <vt:lpstr>Arial</vt:lpstr>
      <vt:lpstr>Wingdings</vt:lpstr>
      <vt:lpstr>Cover and End Slide Master</vt:lpstr>
      <vt:lpstr>Contents Slide Master</vt:lpstr>
      <vt:lpstr>Section Break Slide Master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Dias</cp:lastModifiedBy>
  <cp:revision>142</cp:revision>
  <dcterms:created xsi:type="dcterms:W3CDTF">2019-01-14T06:35:35Z</dcterms:created>
  <dcterms:modified xsi:type="dcterms:W3CDTF">2020-10-26T18:40:44Z</dcterms:modified>
</cp:coreProperties>
</file>