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1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0E0B2-606C-40D7-8B51-27332D4FF340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540E3-3C25-4DC9-B149-058E563F19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1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2FB8-A9C1-46F0-ADD7-E573FD261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DB92F0-7DA8-4804-B456-6749F547A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763F5-8A09-44BA-91D6-38420FF2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0A5B0-68DD-4976-906F-06584F32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ED3103-BD47-4762-81C6-734BCC3F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5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707F3-5A5C-4BC8-834D-D8604538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718962-FEC0-47F1-8F45-58145C019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B4924-E6B4-4CD8-8395-D41199EB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F2A9-F86E-4381-92F8-94146266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17AE4-FAEC-4757-9669-D01D3E00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42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8C80F4-46F0-4681-B766-3CB693433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F85E08-6384-44C1-ACE7-F2AC163E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DEACD6-C2B0-4F2A-9605-5C725102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E96300-8BA0-47E0-A79C-81411CE6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BE0299-6226-4BD6-85E2-2BE9980D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5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5985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C5C4-03E0-4334-A38E-37BD58B2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21E51-3183-4300-8D14-EE70E55D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329D4-795D-4297-87D2-9918A865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8602C-E5D4-447B-ADFC-CAB447B3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B78-3EAB-4775-86E0-7F9639F0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3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D2624-119A-4F9F-A2A6-EB5A10B0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05A509-816D-40B8-B7BF-8CA66460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D33C7-4E1F-4A01-B835-B840D3E6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C0A82-23E5-4F10-84EF-1BBE0B93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58700-22CF-4D8F-A951-2BAB977D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F4FF6-DCC6-4B9C-9963-FEA5F3D8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0E605-BAF8-4D84-8639-6C4F5BC9B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BBEA28-C4C7-41FA-9A42-1F63E651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82D35D-358B-41F1-B73C-2FCEA86D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4F7804-01BB-4E1D-91FB-E2F72574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4ACD5A-A423-4ED7-BBBF-AF878822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711AA-00A2-4E4D-8239-F48C50A3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46114-E1A8-404F-8FFF-545EFA8C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04FECB-B049-4C03-944C-A8D9405C4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ADC104-06F0-49F4-9BFC-F95BBEEB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1DA809-09A1-4370-8B85-A719A9FC5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6AFF34-7709-4FA9-B7BC-C3A2C84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F75A50-6526-463F-9E85-7F513B9F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061E89-95D4-481A-8EA1-64EA6F4D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19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06FA3-C301-4B49-ACF1-D41EF30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8C9C65-85CE-40A0-8904-1CC907A8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F3300A-E525-441C-B12B-CD3DBBAB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F79EE5-1CCA-4311-96D5-296FE4A7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1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105885-55DB-4FA3-843D-C709B49A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6E48F1-C841-4559-95DE-08904028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D6EEF6-D50C-4679-9F61-C0C5D5CD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66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E7D38-CF71-4903-83D2-CDD83ED2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3A481-3585-46F8-82A1-F577F6DC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503BB2-0FFF-4EAF-A081-262CC3FD6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6BB47F-C404-4914-AB92-493B61FD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33FDA0-1FD4-4570-8AD7-6DC7EC14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D3AFB0-F910-44FF-BD67-5A74F635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40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B78D4-1E84-4F95-9A9F-81E70318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BDA387-5D24-40C0-A1EA-C139757E0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6AAE35-A2DA-4B6B-AC3A-1FE7EF895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9E46B6-990D-425E-AFE3-3DEA0EC1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3863B6-72A0-4A15-A8D4-F63BA1C1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DF077F-449B-4F95-9904-DF99B8C9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0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B098DC-1321-4D4D-B0E2-02CA091C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BA7A23-5F40-4439-9882-7CE6CAC0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DED7F-DF61-4FC3-87D3-929DFFAD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A936-9D55-4399-9B4C-872F6C35952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1AFAEF-287C-4E5F-9D13-0C531CB30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F640F5-221F-4853-80CB-E8E86E1CA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B744-3D5C-439A-8273-115D88C8B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501726" y="371130"/>
            <a:ext cx="7515050" cy="694392"/>
          </a:xfrm>
        </p:spPr>
        <p:txBody>
          <a:bodyPr/>
          <a:lstStyle/>
          <a:p>
            <a:r>
              <a:rPr lang="pt-BR" dirty="0"/>
              <a:t>GRUPO </a:t>
            </a:r>
            <a:r>
              <a:rPr lang="pt-BR" dirty="0" smtClean="0"/>
              <a:t>10:  </a:t>
            </a:r>
            <a:r>
              <a:rPr lang="pt-BR" dirty="0"/>
              <a:t>TEMPERATURA SUBSOLO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54ED9DEC-9CA6-4C78-B38F-162F0E13C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90"/>
              </p:ext>
            </p:extLst>
          </p:nvPr>
        </p:nvGraphicFramePr>
        <p:xfrm>
          <a:off x="757646" y="1406567"/>
          <a:ext cx="11003212" cy="470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36">
                  <a:extLst>
                    <a:ext uri="{9D8B030D-6E8A-4147-A177-3AD203B41FA5}">
                      <a16:colId xmlns:a16="http://schemas.microsoft.com/office/drawing/2014/main" val="2343466431"/>
                    </a:ext>
                  </a:extLst>
                </a:gridCol>
                <a:gridCol w="4772573">
                  <a:extLst>
                    <a:ext uri="{9D8B030D-6E8A-4147-A177-3AD203B41FA5}">
                      <a16:colId xmlns:a16="http://schemas.microsoft.com/office/drawing/2014/main" val="2041924446"/>
                    </a:ext>
                  </a:extLst>
                </a:gridCol>
                <a:gridCol w="2562903">
                  <a:extLst>
                    <a:ext uri="{9D8B030D-6E8A-4147-A177-3AD203B41FA5}">
                      <a16:colId xmlns:a16="http://schemas.microsoft.com/office/drawing/2014/main" val="1386473636"/>
                    </a:ext>
                  </a:extLst>
                </a:gridCol>
              </a:tblGrid>
              <a:tr h="66163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Integrantes</a:t>
                      </a:r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Nome</a:t>
                      </a:r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Perfil : P ou A</a:t>
                      </a:r>
                    </a:p>
                  </a:txBody>
                  <a:tcPr marL="82931" marR="82931" marT="41465" marB="41465"/>
                </a:tc>
                <a:extLst>
                  <a:ext uri="{0D108BD9-81ED-4DB2-BD59-A6C34878D82A}">
                    <a16:rowId xmlns:a16="http://schemas.microsoft.com/office/drawing/2014/main" val="828765342"/>
                  </a:ext>
                </a:extLst>
              </a:tr>
              <a:tr h="674412"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rgbClr val="0070C0"/>
                          </a:solidFill>
                        </a:rPr>
                        <a:t>Integrante Original 01</a:t>
                      </a:r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Mathias</a:t>
                      </a:r>
                      <a:endParaRPr lang="pt-BR" sz="2800" dirty="0"/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Criador</a:t>
                      </a:r>
                    </a:p>
                  </a:txBody>
                  <a:tcPr marL="82931" marR="82931" marT="41465" marB="41465"/>
                </a:tc>
                <a:extLst>
                  <a:ext uri="{0D108BD9-81ED-4DB2-BD59-A6C34878D82A}">
                    <a16:rowId xmlns:a16="http://schemas.microsoft.com/office/drawing/2014/main" val="2678994318"/>
                  </a:ext>
                </a:extLst>
              </a:tr>
              <a:tr h="674412"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rgbClr val="0070C0"/>
                          </a:solidFill>
                        </a:rPr>
                        <a:t>Integrante Original 02</a:t>
                      </a:r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Karla</a:t>
                      </a:r>
                      <a:endParaRPr lang="pt-BR" sz="2800" dirty="0"/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Criador</a:t>
                      </a:r>
                      <a:endParaRPr lang="pt-BR" sz="2800" dirty="0"/>
                    </a:p>
                  </a:txBody>
                  <a:tcPr marL="82931" marR="82931" marT="41465" marB="41465"/>
                </a:tc>
                <a:extLst>
                  <a:ext uri="{0D108BD9-81ED-4DB2-BD59-A6C34878D82A}">
                    <a16:rowId xmlns:a16="http://schemas.microsoft.com/office/drawing/2014/main" val="1208962368"/>
                  </a:ext>
                </a:extLst>
              </a:tr>
              <a:tr h="674412">
                <a:tc>
                  <a:txBody>
                    <a:bodyPr/>
                    <a:lstStyle/>
                    <a:p>
                      <a:r>
                        <a:rPr lang="pt-BR" sz="2800" dirty="0"/>
                        <a:t>Novo integrante 01</a:t>
                      </a:r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Gustavo </a:t>
                      </a:r>
                      <a:endParaRPr lang="pt-BR" sz="2800" dirty="0"/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P</a:t>
                      </a:r>
                      <a:endParaRPr lang="pt-BR" sz="2800" dirty="0"/>
                    </a:p>
                  </a:txBody>
                  <a:tcPr marL="82931" marR="82931" marT="41465" marB="41465"/>
                </a:tc>
                <a:extLst>
                  <a:ext uri="{0D108BD9-81ED-4DB2-BD59-A6C34878D82A}">
                    <a16:rowId xmlns:a16="http://schemas.microsoft.com/office/drawing/2014/main" val="4222543922"/>
                  </a:ext>
                </a:extLst>
              </a:tr>
              <a:tr h="674412">
                <a:tc>
                  <a:txBody>
                    <a:bodyPr/>
                    <a:lstStyle/>
                    <a:p>
                      <a:r>
                        <a:rPr lang="pt-BR" sz="2800" dirty="0"/>
                        <a:t>Novo integrante 02</a:t>
                      </a:r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Thalles</a:t>
                      </a:r>
                      <a:endParaRPr lang="pt-BR" sz="2800" dirty="0"/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P</a:t>
                      </a:r>
                      <a:endParaRPr lang="pt-BR" sz="2800" dirty="0"/>
                    </a:p>
                  </a:txBody>
                  <a:tcPr marL="82931" marR="82931" marT="41465" marB="41465"/>
                </a:tc>
                <a:extLst>
                  <a:ext uri="{0D108BD9-81ED-4DB2-BD59-A6C34878D82A}">
                    <a16:rowId xmlns:a16="http://schemas.microsoft.com/office/drawing/2014/main" val="1972656364"/>
                  </a:ext>
                </a:extLst>
              </a:tr>
              <a:tr h="674412">
                <a:tc>
                  <a:txBody>
                    <a:bodyPr/>
                    <a:lstStyle/>
                    <a:p>
                      <a:r>
                        <a:rPr lang="pt-BR" sz="2800" dirty="0"/>
                        <a:t>Novo integrante 03</a:t>
                      </a:r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Gabriel</a:t>
                      </a:r>
                      <a:endParaRPr lang="pt-BR" sz="2800" dirty="0"/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A</a:t>
                      </a:r>
                      <a:endParaRPr lang="pt-BR" sz="2800" dirty="0"/>
                    </a:p>
                  </a:txBody>
                  <a:tcPr marL="82931" marR="82931" marT="41465" marB="41465"/>
                </a:tc>
                <a:extLst>
                  <a:ext uri="{0D108BD9-81ED-4DB2-BD59-A6C34878D82A}">
                    <a16:rowId xmlns:a16="http://schemas.microsoft.com/office/drawing/2014/main" val="602436288"/>
                  </a:ext>
                </a:extLst>
              </a:tr>
              <a:tr h="674412">
                <a:tc>
                  <a:txBody>
                    <a:bodyPr/>
                    <a:lstStyle/>
                    <a:p>
                      <a:r>
                        <a:rPr lang="pt-BR" sz="2800" dirty="0"/>
                        <a:t>Novo integrante 04</a:t>
                      </a:r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Bruno </a:t>
                      </a:r>
                      <a:endParaRPr lang="pt-BR" sz="2800" dirty="0"/>
                    </a:p>
                  </a:txBody>
                  <a:tcPr marL="82931" marR="82931" marT="41465" marB="41465"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A</a:t>
                      </a:r>
                      <a:endParaRPr lang="pt-BR" sz="2800" dirty="0"/>
                    </a:p>
                  </a:txBody>
                  <a:tcPr marL="82931" marR="82931" marT="41465" marB="41465"/>
                </a:tc>
                <a:extLst>
                  <a:ext uri="{0D108BD9-81ED-4DB2-BD59-A6C34878D82A}">
                    <a16:rowId xmlns:a16="http://schemas.microsoft.com/office/drawing/2014/main" val="2870740040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CBE1762-0476-4921-A887-60F4E46B5D8A}"/>
              </a:ext>
            </a:extLst>
          </p:cNvPr>
          <p:cNvSpPr txBox="1"/>
          <p:nvPr/>
        </p:nvSpPr>
        <p:spPr>
          <a:xfrm>
            <a:off x="4075128" y="6308169"/>
            <a:ext cx="4368247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32" dirty="0">
                <a:solidFill>
                  <a:srgbClr val="FF297B"/>
                </a:solidFill>
              </a:rPr>
              <a:t>Não esquecer de validar as regras de contratação</a:t>
            </a:r>
          </a:p>
        </p:txBody>
      </p:sp>
    </p:spTree>
    <p:extLst>
      <p:ext uri="{BB962C8B-B14F-4D97-AF65-F5344CB8AC3E}">
        <p14:creationId xmlns:p14="http://schemas.microsoft.com/office/powerpoint/2010/main" val="380902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51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Tahoma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Brandao</dc:creator>
  <cp:lastModifiedBy>Aluno</cp:lastModifiedBy>
  <cp:revision>10</cp:revision>
  <dcterms:created xsi:type="dcterms:W3CDTF">2020-09-28T01:25:59Z</dcterms:created>
  <dcterms:modified xsi:type="dcterms:W3CDTF">2020-09-28T17:06:55Z</dcterms:modified>
</cp:coreProperties>
</file>