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77" r:id="rId4"/>
    <p:sldId id="278" r:id="rId5"/>
    <p:sldId id="280" r:id="rId6"/>
    <p:sldId id="287" r:id="rId7"/>
    <p:sldId id="283" r:id="rId8"/>
    <p:sldId id="286" r:id="rId9"/>
    <p:sldId id="289" r:id="rId10"/>
    <p:sldId id="285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8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02/11/2020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02/11/2020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Editar estilos de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61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02/11/2020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02/11/2020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02/11/2020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nas Demarc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pt-BR" smtClean="0"/>
              <a:t>Editar estilos de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Subcabeçalho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pt-BR"/>
              <a:t>Título da seção 1</a:t>
            </a:r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pt-BR"/>
              <a:t>Título da seção 2</a:t>
            </a:r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pt-BR"/>
              <a:t>Título da seção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82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02/11/2020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02/11/2020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02/11/2020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02/11/2020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02/11/2020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02/11/2020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02/11/2020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02/11/2020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Editar estilos de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02/11/2020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</a:rPr>
              <a:t>Sprint </a:t>
            </a:r>
            <a:r>
              <a:rPr lang="pt-BR" b="1" i="1" dirty="0" err="1">
                <a:solidFill>
                  <a:schemeClr val="bg1"/>
                </a:solidFill>
              </a:rPr>
              <a:t>Review</a:t>
            </a:r>
            <a:r>
              <a:rPr lang="pt-BR" b="1" i="1" dirty="0">
                <a:solidFill>
                  <a:schemeClr val="bg1"/>
                </a:solidFill>
              </a:rPr>
              <a:t> Meeting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sz="4000" dirty="0" err="1" smtClean="0">
                <a:solidFill>
                  <a:schemeClr val="accent4"/>
                </a:solidFill>
              </a:rPr>
              <a:t>NoIgnite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 smtClean="0">
                <a:solidFill>
                  <a:schemeClr val="bg1"/>
                </a:solidFill>
              </a:rPr>
              <a:t>Obrigada</a:t>
            </a:r>
            <a:endParaRPr lang="pt-B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2</a:t>
            </a:r>
            <a:br>
              <a:rPr lang="pt-BR" dirty="0" smtClean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Depoimentos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 smtClean="0">
                <a:latin typeface="+mj-lt"/>
              </a:rPr>
              <a:t>PROJETO</a:t>
            </a:r>
            <a:endParaRPr lang="pt-BR" b="1" dirty="0">
              <a:latin typeface="+mj-lt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354364" y="160215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 smtClean="0"/>
              <a:t>Críticas feitas e os sentimentos</a:t>
            </a:r>
            <a:endParaRPr lang="pt-BR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 smtClean="0"/>
              <a:t>Melhorias propostas</a:t>
            </a:r>
            <a:endParaRPr lang="pt-BR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354363" y="51549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 smtClean="0"/>
              <a:t>Quais são suas dificuldades?</a:t>
            </a:r>
            <a:endParaRPr lang="pt-BR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335619" y="160097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 smtClean="0"/>
              <a:t>Como foi a apresentação</a:t>
            </a:r>
            <a:endParaRPr lang="pt-BR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28508" y="3334727"/>
            <a:ext cx="315350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 smtClean="0"/>
              <a:t>Saída de integrante</a:t>
            </a:r>
            <a:endParaRPr lang="pt-BR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 smtClean="0"/>
              <a:t>Qual o seu papel?</a:t>
            </a:r>
            <a:endParaRPr lang="pt-BR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36614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Papéis na Equipe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39227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1103421" y="2159472"/>
            <a:ext cx="5627701" cy="296366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5" name="Trapezoide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7786056" y="2400907"/>
            <a:ext cx="5612154" cy="2742534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141717" y="954779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 smtClean="0">
                <a:latin typeface="Arial Black" panose="020B0A04020102020204" pitchFamily="34" charset="0"/>
              </a:rPr>
              <a:t>PRODUCT OWNER</a:t>
            </a:r>
            <a:endParaRPr lang="pt-BR" sz="1600" b="1" dirty="0">
              <a:latin typeface="Arial Black" panose="020B0A04020102020204" pitchFamily="34" charset="0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9941876" y="1102592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 smtClean="0">
                <a:latin typeface="Arial Black" panose="020B0A04020102020204" pitchFamily="34" charset="0"/>
              </a:rPr>
              <a:t>QA TESTER</a:t>
            </a:r>
            <a:endParaRPr lang="pt-BR" sz="1600" b="1" dirty="0">
              <a:latin typeface="Arial Black" panose="020B0A04020102020204" pitchFamily="34" charset="0"/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392225" y="1692050"/>
            <a:ext cx="2636407" cy="3898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900"/>
              </a:lnSpc>
            </a:pP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- Construir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, aperfeiçoar e manter o Backlog da equipe;</a:t>
            </a:r>
          </a:p>
          <a:p>
            <a:pPr algn="just">
              <a:lnSpc>
                <a:spcPts val="1900"/>
              </a:lnSpc>
            </a:pP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- Coordenar 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e gerenciar reuniões de planejamento de Sprints;</a:t>
            </a:r>
          </a:p>
          <a:p>
            <a:pPr algn="just">
              <a:lnSpc>
                <a:spcPts val="1900"/>
              </a:lnSpc>
            </a:pP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- Ser 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a maior fonte de informações sobre as prioridades do projeto;</a:t>
            </a:r>
          </a:p>
          <a:p>
            <a:pPr algn="just">
              <a:lnSpc>
                <a:spcPts val="1900"/>
              </a:lnSpc>
            </a:pP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- Indicar 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claramente os itens necessários do Product Backlog;</a:t>
            </a:r>
          </a:p>
          <a:p>
            <a:pPr algn="just">
              <a:lnSpc>
                <a:spcPts val="1900"/>
              </a:lnSpc>
            </a:pP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- Assegurar 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que o Product Backlog esteja visível, claro e transparente a todos;</a:t>
            </a:r>
          </a:p>
          <a:p>
            <a:pPr algn="just">
              <a:lnSpc>
                <a:spcPts val="1900"/>
              </a:lnSpc>
            </a:pP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- Otimizar 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o valor do trabalho entregue pelo time de desenvolvimento;</a:t>
            </a:r>
          </a:p>
          <a:p>
            <a:pPr algn="just">
              <a:lnSpc>
                <a:spcPts val="1900"/>
              </a:lnSpc>
            </a:pP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- Assegurar 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a qualidade da entrega do produto.. </a:t>
            </a:r>
          </a:p>
        </p:txBody>
      </p:sp>
      <p:sp>
        <p:nvSpPr>
          <p:cNvPr id="38" name="Trapezoide 37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4924306" y="2346357"/>
            <a:ext cx="5612154" cy="2851634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0" name="Trapezoide 39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929598" y="2157149"/>
            <a:ext cx="5612154" cy="3008450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4125362" y="954779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 smtClean="0">
                <a:latin typeface="Arial Black" panose="020B0A04020102020204" pitchFamily="34" charset="0"/>
              </a:rPr>
              <a:t>SCRUM MASTER</a:t>
            </a:r>
            <a:endParaRPr lang="pt-BR" sz="1600" b="1" dirty="0">
              <a:latin typeface="Arial Black" panose="020B0A04020102020204" pitchFamily="34" charset="0"/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7090242" y="966097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600" b="1" dirty="0">
                <a:latin typeface="Arial Black" panose="020B0A04020102020204" pitchFamily="34" charset="0"/>
              </a:rPr>
              <a:t>EQUIPE </a:t>
            </a:r>
            <a:r>
              <a:rPr lang="pt-BR" sz="1600" b="1" dirty="0" smtClean="0">
                <a:latin typeface="Arial Black" panose="020B0A04020102020204" pitchFamily="34" charset="0"/>
              </a:rPr>
              <a:t>DEVELOPER</a:t>
            </a:r>
            <a:endParaRPr lang="pt-BR" sz="1600" b="1" dirty="0">
              <a:latin typeface="Arial Black" panose="020B0A04020102020204" pitchFamily="34" charset="0"/>
            </a:endParaRP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3355886" y="1713127"/>
            <a:ext cx="2702996" cy="3411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Remover 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as barreiras entre a equipe e o Product </a:t>
            </a:r>
            <a:r>
              <a:rPr lang="pt-B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Owner</a:t>
            </a: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Facilitar o trabalho da equipe removendo impedimentos que impeçam a equipe de trabalhar</a:t>
            </a: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Melhorar a produtividade da equipe da forma que for possível</a:t>
            </a: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Manter as informações sobre o progresso da equipe visível a todos de uma forma clara e organizada</a:t>
            </a: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Ele deve proteger a equipe de perturbações externas.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398654" y="1741694"/>
            <a:ext cx="2614717" cy="4385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A 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equipe é responsável pelo desenvolvimento do </a:t>
            </a: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produto.</a:t>
            </a:r>
          </a:p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ela também deve ter a autonomia para tomar decisões sobre como executar o seu </a:t>
            </a: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trabalho.</a:t>
            </a:r>
          </a:p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Os 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membros da equipe decidem como dividir o trabalho em </a:t>
            </a: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tarefas.</a:t>
            </a:r>
          </a:p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Ao 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longo da sprint decidem a ordem de execução das tarefas em função da história que está sendo desenvolvida, respeitando sempre a prioridade</a:t>
            </a: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são responsáveis pela concepção, construção e testes do </a:t>
            </a: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produto.</a:t>
            </a:r>
            <a:endParaRPr lang="pt-BR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9332460" y="1713127"/>
            <a:ext cx="2519346" cy="3898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Tem </a:t>
            </a: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como objetivo garantir o desenvolvimento de um serviço ou produto com </a:t>
            </a: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qualidade.</a:t>
            </a:r>
          </a:p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Identificar e comunicar possíveis falhas, riscos e </a:t>
            </a: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defeitos.</a:t>
            </a:r>
          </a:p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cs typeface="Segoe UI" panose="020B0502040204020203" pitchFamily="34" charset="0"/>
              </a:rPr>
              <a:t>Garantir que o software corresponda às necessidades do </a:t>
            </a: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cliente.</a:t>
            </a:r>
          </a:p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Ser criterioso e detalhista para encontrar erros e defeitos.</a:t>
            </a:r>
          </a:p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pt-BR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Fazer relatórios de bugs para implementação de tarefas no Backlog.</a:t>
            </a:r>
            <a:endParaRPr lang="pt-BR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8445500" y="383198"/>
            <a:ext cx="3746500" cy="232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Scrum</a:t>
            </a:r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Termos técnicos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408598"/>
            <a:ext cx="3740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63514" y="864177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41697" y="4993451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40150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375900" y="966097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375900" y="4993451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271464" y="1486858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Black" panose="020B0A04020102020204" pitchFamily="34" charset="0"/>
              </a:rPr>
              <a:t>Sprints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349647" y="5417869"/>
            <a:ext cx="1371600" cy="7386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Black" panose="020B0A04020102020204" pitchFamily="34" charset="0"/>
              </a:rPr>
              <a:t>Sprint Planning Meeting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3848100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Black" panose="020B0A04020102020204" pitchFamily="34" charset="0"/>
              </a:rPr>
              <a:t>Product Backlog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Black" panose="020B0A04020102020204" pitchFamily="34" charset="0"/>
              </a:rPr>
              <a:t>Daily </a:t>
            </a:r>
            <a:r>
              <a:rPr lang="pt-BR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Scrum</a:t>
            </a:r>
            <a:endParaRPr lang="pt-BR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10483850" y="1513625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Black" panose="020B0A04020102020204" pitchFamily="34" charset="0"/>
              </a:rPr>
              <a:t>Sprint Backlog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10483850" y="5417870"/>
            <a:ext cx="1371600" cy="7386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Black" panose="020B0A04020102020204" pitchFamily="34" charset="0"/>
              </a:rPr>
              <a:t>Sprint </a:t>
            </a:r>
            <a:r>
              <a:rPr lang="pt-BR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Review</a:t>
            </a:r>
            <a:r>
              <a:rPr lang="pt-BR" sz="1600" dirty="0">
                <a:solidFill>
                  <a:schemeClr val="bg1"/>
                </a:solidFill>
                <a:latin typeface="Arial Black" panose="020B0A04020102020204" pitchFamily="34" charset="0"/>
              </a:rPr>
              <a:t> Meeting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8201818" y="2996126"/>
            <a:ext cx="3761582" cy="146193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Essa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é uma reunião diária para acompanhamento do projeto. A ideia é que toda a equipe se reúna diariamente para discutir as atividades desenvolvidas, disseminar conhecimento, identificar impedimentos e priorizar o trabalho daquele 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dia de forma rápida e objetiva. 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163514" y="3110857"/>
            <a:ext cx="3455986" cy="121828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É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 nome dado para o conjunto de objetivos de um projeto. No caso de um projeto de desenvolvimento de 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software,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é o nome dado ao pacote de funcionalidades a serem desenvolvidas em um projeto.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7073900" y="1352303"/>
            <a:ext cx="3051968" cy="73096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É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como se chamam as tarefas específicas que serão realizadas e desenvolvidas em cada ciclo, ou sprint.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6620272" y="5297322"/>
            <a:ext cx="3505596" cy="121828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Essa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é a reunião que acontece ao final de cada sprint para que a equipe apresente o que foi realizado e os resultados do trabalho daquele ciclo. A ideia é que depois dessa etapa, todos sigam para o próximo ciclo.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003425" y="1149423"/>
            <a:ext cx="3473450" cy="97462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É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 nome dado para os ciclos de cada projeto. Em geral são ciclos mensais e são determinados para que as tarefas sejam 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realizadas.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003425" y="5297322"/>
            <a:ext cx="3473450" cy="97462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São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reuniões periódicas que acontecem no início de cada sprint, ou ciclo, para planejar e priorizar os itens do Product Backlog que serão desenvolvidos naquele período..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6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3831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086225" y="190093"/>
            <a:ext cx="4013125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Definindo papéis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3831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írculo: Vazio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836978" y="2374589"/>
            <a:ext cx="1698657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Círculo: Vazio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6773" y="2374589"/>
            <a:ext cx="1698657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írculo: Vazio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56569" y="2374589"/>
            <a:ext cx="1698657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Círculo: Vazio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41875" y="3579707"/>
            <a:ext cx="1698657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Círculo: Vazio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951671" y="3579707"/>
            <a:ext cx="1698657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5391621" y="1974937"/>
            <a:ext cx="134947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Karla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87" y="2890311"/>
            <a:ext cx="522176" cy="5334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26" y="2892490"/>
            <a:ext cx="626014" cy="4986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20234" y="4092061"/>
            <a:ext cx="627610" cy="5691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41412" y="2884064"/>
            <a:ext cx="692327" cy="574908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49104" y="4092061"/>
            <a:ext cx="627610" cy="569150"/>
          </a:xfrm>
          <a:prstGeom prst="rect">
            <a:avLst/>
          </a:prstGeom>
        </p:spPr>
      </p:pic>
      <p:pic>
        <p:nvPicPr>
          <p:cNvPr id="79" name="Imagem 7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6703" y="2886943"/>
            <a:ext cx="627610" cy="569150"/>
          </a:xfrm>
          <a:prstGeom prst="rect">
            <a:avLst/>
          </a:prstGeom>
        </p:spPr>
      </p:pic>
      <p:sp>
        <p:nvSpPr>
          <p:cNvPr id="80" name="Retângulo 79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8203994" y="2663706"/>
            <a:ext cx="134947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Mathias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2662094" y="2640408"/>
            <a:ext cx="134947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Gustavo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7383010" y="4661211"/>
            <a:ext cx="134947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Bruno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3416383" y="4658360"/>
            <a:ext cx="134947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Gabriel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7" y="296799"/>
            <a:ext cx="10615750" cy="639503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83326" y="169817"/>
            <a:ext cx="1005840" cy="522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0807338" y="6169317"/>
            <a:ext cx="1005840" cy="522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4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Revendo críticas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2227920" y="3423172"/>
            <a:ext cx="5577839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 smtClean="0">
                <a:latin typeface="+mj-lt"/>
              </a:rPr>
              <a:t>RECEBIDAS SPRINT 30/10</a:t>
            </a:r>
            <a:endParaRPr lang="pt-BR" b="1" dirty="0">
              <a:latin typeface="+mj-lt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371141" y="789982"/>
            <a:ext cx="7694481" cy="6124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Utilização de </a:t>
            </a:r>
            <a:r>
              <a:rPr lang="pt-B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memes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na apresentação.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Cliente final não está claro. 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Valor de serviço não esta acessível. 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Requisitos classificados como desejável quando deveria ser importante/essencial. 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LLD 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– Utilizamos apenas um </a:t>
            </a:r>
            <a:r>
              <a:rPr lang="pt-B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NodeJS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 não especificamos banco de dados na nuvem. 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Analytics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parâmetros de &lt;=&gt; não especificadas na temperatura e umidade.</a:t>
            </a:r>
            <a:endParaRPr lang="pt-BR" sz="1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HLD – Simples demais.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PPT mal feito. 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Site com cores pesadas. 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Informações desnecessárias no PPT, como especificações do sensor no </a:t>
            </a:r>
            <a:r>
              <a:rPr lang="pt-B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Analytics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Informações cortadas na planilha de Riscos.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Desestabilização perante imprevistos na apresentação. 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Não ter uma segunda opção para falhas no projetor.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Ter uma postura defensiva cheia de justificativas.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Não ensaiar no ambiente de apresentação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pt-BR" sz="1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Não comunicar falhas/imprevistos diretamente com os professores. 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pt-BR" sz="1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Revendo críticas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2303192" y="3387089"/>
            <a:ext cx="5728382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 smtClean="0">
                <a:latin typeface="+mj-lt"/>
              </a:rPr>
              <a:t>SOLUÇÕES PROPOSTAS</a:t>
            </a:r>
            <a:endParaRPr lang="pt-BR" b="1" dirty="0">
              <a:latin typeface="+mj-lt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540959" y="972251"/>
            <a:ext cx="10071920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Não utilizar </a:t>
            </a:r>
            <a:r>
              <a:rPr lang="pt-B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memes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0F641-F6F8-461C-9C2D-07E41687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22" y="961708"/>
            <a:ext cx="3726003" cy="5439092"/>
          </a:xfrm>
          <a:prstGeom prst="rightArrowCallout">
            <a:avLst>
              <a:gd name="adj1" fmla="val 43689"/>
              <a:gd name="adj2" fmla="val 25000"/>
              <a:gd name="adj3" fmla="val 15421"/>
              <a:gd name="adj4" fmla="val 80487"/>
            </a:avLst>
          </a:prstGeo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2400" dirty="0" smtClean="0"/>
              <a:t>Pontuar questões que não foram levadas ao grupo anteriormente na apresentação.</a:t>
            </a:r>
          </a:p>
          <a:p>
            <a:pPr rtl="0">
              <a:lnSpc>
                <a:spcPct val="100000"/>
              </a:lnSpc>
            </a:pPr>
            <a:r>
              <a:rPr lang="pt-BR" sz="2400" dirty="0" smtClean="0"/>
              <a:t>Identificar e pontuar suas limitações.</a:t>
            </a:r>
          </a:p>
          <a:p>
            <a:pPr rtl="0">
              <a:lnSpc>
                <a:spcPct val="100000"/>
              </a:lnSpc>
            </a:pPr>
            <a:r>
              <a:rPr lang="pt-BR" sz="2400" dirty="0" smtClean="0"/>
              <a:t>Alterar nomes de colunas no </a:t>
            </a:r>
            <a:r>
              <a:rPr lang="pt-BR" sz="2400" dirty="0" err="1" smtClean="0"/>
              <a:t>Trello</a:t>
            </a:r>
            <a:r>
              <a:rPr lang="pt-BR" sz="2400" dirty="0" smtClean="0"/>
              <a:t> para se adequar a metodologia </a:t>
            </a:r>
            <a:r>
              <a:rPr lang="pt-BR" sz="2400" dirty="0" err="1" smtClean="0"/>
              <a:t>Scrum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9D7DA5-9DA5-4EDA-AAC1-B5A593D730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9552" y="961708"/>
            <a:ext cx="3726469" cy="543909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Responsabilidade em tarefas assumidas.</a:t>
            </a:r>
          </a:p>
          <a:p>
            <a:pPr rtl="0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Comunicação de impeditivos e dificuldades.</a:t>
            </a:r>
          </a:p>
          <a:p>
            <a:pPr rtl="0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Implementação de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aily aos finais de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semana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sábado as 11h.</a:t>
            </a:r>
            <a:endParaRPr lang="pt-B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Correção na planilha de 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backlog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incluindo prazos e ordem de execução. </a:t>
            </a:r>
          </a:p>
          <a:p>
            <a:pPr rtl="0"/>
            <a:endParaRPr lang="pt-BR" sz="2400" dirty="0"/>
          </a:p>
        </p:txBody>
      </p:sp>
      <p:cxnSp>
        <p:nvCxnSpPr>
          <p:cNvPr id="12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3831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086225" y="190093"/>
            <a:ext cx="4013125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Correções adicionais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3831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Texto 4">
            <a:extLst>
              <a:ext uri="{FF2B5EF4-FFF2-40B4-BE49-F238E27FC236}">
                <a16:creationId xmlns:a16="http://schemas.microsoft.com/office/drawing/2014/main" id="{1B9D7DA5-9DA5-4EDA-AAC1-B5A593D730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05775" y="961708"/>
            <a:ext cx="3726469" cy="5439092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Mandar e-mails de verificação para os professores das tarefas prontas.</a:t>
            </a:r>
          </a:p>
          <a:p>
            <a:pPr rtl="0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Workshops para apresentação de desenvolvimento realizado por cada um a cada uma semana. </a:t>
            </a:r>
            <a:endParaRPr lang="pt-B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87365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805</Words>
  <Application>Microsoft Office PowerPoint</Application>
  <PresentationFormat>Widescreen</PresentationFormat>
  <Paragraphs>101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Segoe UI</vt:lpstr>
      <vt:lpstr>Segoe UI Light</vt:lpstr>
      <vt:lpstr>Tema do Office</vt:lpstr>
      <vt:lpstr>Sprint Review Meeting  NoIgnite</vt:lpstr>
      <vt:lpstr>Análise de projeto slide 2 </vt:lpstr>
      <vt:lpstr>Análise de projeto slide 3</vt:lpstr>
      <vt:lpstr>Análise de projeto slide 4</vt:lpstr>
      <vt:lpstr>Análise de projeto slide 6</vt:lpstr>
      <vt:lpstr>Apresentação do PowerPoint</vt:lpstr>
      <vt:lpstr>Análise de projeto slide 8</vt:lpstr>
      <vt:lpstr>Análise de projeto slide 8</vt:lpstr>
      <vt:lpstr>Apresentação do PowerPoint</vt:lpstr>
      <vt:lpstr>Obrigada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2020-11-02T00:09:31Z</dcterms:created>
  <dcterms:modified xsi:type="dcterms:W3CDTF">2020-11-02T19:43:42Z</dcterms:modified>
</cp:coreProperties>
</file>