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1874909-6605-42F7-BF8A-F802AE75728F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76DC275-A433-406A-8E67-7C1F538B949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Проект Яндекс Лицей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Александра </a:t>
            </a:r>
            <a:r>
              <a:rPr lang="ru-RU" dirty="0" err="1" smtClean="0"/>
              <a:t>Бармакова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7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6781800" cy="1600200"/>
          </a:xfrm>
        </p:spPr>
        <p:txBody>
          <a:bodyPr/>
          <a:lstStyle/>
          <a:p>
            <a:r>
              <a:rPr lang="ru-RU" dirty="0" smtClean="0"/>
              <a:t>В чем идея проекта?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r>
              <a:rPr lang="ru-RU" dirty="0" smtClean="0"/>
              <a:t>Создать удобный интерфейс, который показывает текущую погоду, даже в </a:t>
            </a:r>
            <a:r>
              <a:rPr lang="ru-RU" dirty="0" err="1" smtClean="0"/>
              <a:t>отсутсвие</a:t>
            </a:r>
            <a:r>
              <a:rPr lang="ru-RU" dirty="0" smtClean="0"/>
              <a:t> интернета!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4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6781800" cy="1600200"/>
          </a:xfrm>
        </p:spPr>
        <p:txBody>
          <a:bodyPr>
            <a:normAutofit/>
          </a:bodyPr>
          <a:lstStyle/>
          <a:p>
            <a:r>
              <a:rPr lang="ru-RU" sz="4400" dirty="0"/>
              <a:t>Д</a:t>
            </a:r>
            <a:r>
              <a:rPr lang="ru-RU" sz="4400" dirty="0" smtClean="0"/>
              <a:t>ля </a:t>
            </a:r>
            <a:r>
              <a:rPr lang="ru-RU" sz="4400" dirty="0"/>
              <a:t>решения каких задач он </a:t>
            </a:r>
            <a:r>
              <a:rPr lang="ru-RU" sz="4400" dirty="0" smtClean="0"/>
              <a:t>создан?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916832"/>
            <a:ext cx="7543800" cy="3886200"/>
          </a:xfrm>
        </p:spPr>
        <p:txBody>
          <a:bodyPr/>
          <a:lstStyle/>
          <a:p>
            <a:r>
              <a:rPr lang="ru-RU" dirty="0" smtClean="0"/>
              <a:t>Быстро и без затруднений узнавать текущую погоду. Например дальнобойщик едет по трассе, часто такое случается, что интернет пропадает, ему категорически нельзя заболеть, </a:t>
            </a:r>
            <a:r>
              <a:rPr lang="ru-RU" dirty="0" err="1" smtClean="0"/>
              <a:t>т.к</a:t>
            </a:r>
            <a:r>
              <a:rPr lang="ru-RU" dirty="0" smtClean="0"/>
              <a:t> еще очень долго ехать до пункта Б, а ночью обещают сильные заморозки. Дальнобойщик не предвещая беды паркуется и ложится спать, не включив отопление на максимум, ночью он промерз и слег с </a:t>
            </a:r>
            <a:r>
              <a:rPr lang="ru-RU" dirty="0" err="1" smtClean="0"/>
              <a:t>пневманией</a:t>
            </a:r>
            <a:r>
              <a:rPr lang="ru-RU" dirty="0" smtClean="0"/>
              <a:t>, продолжить путь он не смог. И денег в семью не принес!( </a:t>
            </a:r>
          </a:p>
        </p:txBody>
      </p:sp>
    </p:spTree>
    <p:extLst>
      <p:ext uri="{BB962C8B-B14F-4D97-AF65-F5344CB8AC3E}">
        <p14:creationId xmlns:p14="http://schemas.microsoft.com/office/powerpoint/2010/main" val="3126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Описание </a:t>
            </a:r>
            <a:r>
              <a:rPr lang="ru-RU" b="1" dirty="0" smtClean="0"/>
              <a:t>реализации</a:t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sz="2200" dirty="0" smtClean="0"/>
              <a:t>в данном проекте я использовала много методов, функций и библиотек, такие как: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780928"/>
            <a:ext cx="7543800" cy="388620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Библиотеки: </a:t>
            </a:r>
            <a:r>
              <a:rPr lang="en-US" dirty="0" err="1" smtClean="0"/>
              <a:t>PyQt</a:t>
            </a:r>
            <a:r>
              <a:rPr lang="en-US" dirty="0" smtClean="0"/>
              <a:t>, </a:t>
            </a:r>
            <a:r>
              <a:rPr lang="en-US" dirty="0" err="1" smtClean="0"/>
              <a:t>PyOWM</a:t>
            </a:r>
            <a:endParaRPr lang="en-US" dirty="0" smtClean="0"/>
          </a:p>
          <a:p>
            <a:r>
              <a:rPr lang="ru-RU" sz="2800" b="1" dirty="0" smtClean="0"/>
              <a:t>Инструменты, методы, функции, классы: </a:t>
            </a:r>
            <a:r>
              <a:rPr lang="en-US" dirty="0" err="1" smtClean="0"/>
              <a:t>def</a:t>
            </a:r>
            <a:r>
              <a:rPr lang="en-US" dirty="0" smtClean="0"/>
              <a:t>, class, </a:t>
            </a:r>
            <a:r>
              <a:rPr lang="en-US" dirty="0" err="1" smtClean="0"/>
              <a:t>uic</a:t>
            </a:r>
            <a:r>
              <a:rPr lang="en-US" dirty="0" smtClean="0"/>
              <a:t>, super, </a:t>
            </a:r>
            <a:r>
              <a:rPr lang="en-US" dirty="0" err="1" smtClean="0"/>
              <a:t>utils.config</a:t>
            </a:r>
            <a:r>
              <a:rPr lang="en-US" dirty="0" smtClean="0"/>
              <a:t>, </a:t>
            </a:r>
            <a:r>
              <a:rPr lang="en-US" dirty="0" err="1" smtClean="0"/>
              <a:t>get_default_config</a:t>
            </a:r>
            <a:r>
              <a:rPr lang="en-US" dirty="0" smtClean="0"/>
              <a:t>, </a:t>
            </a:r>
            <a:r>
              <a:rPr lang="en-US" dirty="0" err="1" smtClean="0"/>
              <a:t>QtWidgets</a:t>
            </a:r>
            <a:r>
              <a:rPr lang="en-US" dirty="0" smtClean="0"/>
              <a:t>, </a:t>
            </a:r>
            <a:r>
              <a:rPr lang="en-US" dirty="0" err="1" smtClean="0"/>
              <a:t>QLabel</a:t>
            </a:r>
            <a:r>
              <a:rPr lang="en-US" dirty="0" smtClean="0"/>
              <a:t>, </a:t>
            </a:r>
            <a:r>
              <a:rPr lang="en-US" dirty="0" err="1" smtClean="0"/>
              <a:t>QLineEdit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owm.weather_manager</a:t>
            </a:r>
            <a:r>
              <a:rPr lang="en-US" dirty="0" smtClean="0"/>
              <a:t>(),</a:t>
            </a:r>
            <a:r>
              <a:rPr lang="en-US" dirty="0"/>
              <a:t> .wind</a:t>
            </a:r>
            <a:r>
              <a:rPr lang="en-US" dirty="0" smtClean="0"/>
              <a:t>(),</a:t>
            </a:r>
            <a:r>
              <a:rPr lang="en-US" dirty="0"/>
              <a:t> .</a:t>
            </a:r>
            <a:r>
              <a:rPr lang="en-US" dirty="0" smtClean="0"/>
              <a:t>temperature,</a:t>
            </a:r>
            <a:r>
              <a:rPr lang="en-US" dirty="0"/>
              <a:t> .</a:t>
            </a:r>
            <a:r>
              <a:rPr lang="en-US" dirty="0" smtClean="0"/>
              <a:t>humidity</a:t>
            </a:r>
            <a:endParaRPr lang="en-US" dirty="0"/>
          </a:p>
          <a:p>
            <a:endParaRPr lang="en-US" dirty="0"/>
          </a:p>
          <a:p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532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8626"/>
            <a:ext cx="3216275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8626"/>
            <a:ext cx="3109913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7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8680"/>
            <a:ext cx="5499885" cy="543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2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075205" cy="585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8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6781800" cy="1600200"/>
          </a:xfrm>
        </p:spPr>
        <p:txBody>
          <a:bodyPr/>
          <a:lstStyle/>
          <a:p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348880"/>
            <a:ext cx="7543800" cy="3886200"/>
          </a:xfrm>
        </p:spPr>
        <p:txBody>
          <a:bodyPr/>
          <a:lstStyle/>
          <a:p>
            <a:r>
              <a:rPr lang="ru-RU" dirty="0" smtClean="0"/>
              <a:t>Увеличить масштабы проекта</a:t>
            </a:r>
          </a:p>
          <a:p>
            <a:r>
              <a:rPr lang="ru-RU" dirty="0" smtClean="0"/>
              <a:t>Добавить пару </a:t>
            </a:r>
            <a:r>
              <a:rPr lang="ru-RU" dirty="0" err="1" smtClean="0"/>
              <a:t>фичей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0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42</TotalTime>
  <Words>161</Words>
  <Application>Microsoft Office PowerPoint</Application>
  <PresentationFormat>Экран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NewsPrint</vt:lpstr>
      <vt:lpstr>Проект Яндекс Лицей</vt:lpstr>
      <vt:lpstr>В чем идея проекта?</vt:lpstr>
      <vt:lpstr>Для решения каких задач он создан?</vt:lpstr>
      <vt:lpstr>Описание реализации  в данном проекте я использовала много методов, функций и библиотек, такие как:</vt:lpstr>
      <vt:lpstr>Презентация PowerPoint</vt:lpstr>
      <vt:lpstr>Презентация PowerPoint</vt:lpstr>
      <vt:lpstr>Презентация PowerPoint</vt:lpstr>
      <vt:lpstr>Вывод по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 Лицей</dc:title>
  <dc:creator>79296</dc:creator>
  <cp:lastModifiedBy>79296</cp:lastModifiedBy>
  <cp:revision>4</cp:revision>
  <dcterms:created xsi:type="dcterms:W3CDTF">2023-11-09T20:26:13Z</dcterms:created>
  <dcterms:modified xsi:type="dcterms:W3CDTF">2023-11-09T21:08:28Z</dcterms:modified>
</cp:coreProperties>
</file>