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9" r:id="rId4"/>
    <p:sldId id="280" r:id="rId5"/>
    <p:sldId id="281" r:id="rId6"/>
    <p:sldId id="274" r:id="rId7"/>
    <p:sldId id="275" r:id="rId8"/>
    <p:sldId id="282" r:id="rId9"/>
    <p:sldId id="283" r:id="rId10"/>
    <p:sldId id="278" r:id="rId11"/>
    <p:sldId id="28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40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2424 7027,'-4'-9'451,"0"0"-1,1-1 1,0 1-1,1-1 1,-1 1-1,2-1 1,0 0-1,0-6-450,-3-11 217,4 26-212,-2-10 62,1 0 1,0 0 0,1-1 0,0 0-68,1 7 13,0 0-1,0 0 1,0 1 0,0-1 0,1 0 0,0 1 0,0-1 0,0 1 0,0-1 0,4-3-13,10-15 18,1 2 0,1-1 0,2 2 0,14-13-18,91-67 4,-47 39 0,53-44-4,59-48 3,-85 68 55,8 2-58,-30 22 35,231-149 120,-136 97-72,-44 26-47,5 6 0,3 6 0,3 6 0,93-27-36,84-5 13,-99 34-8,-50 11-6,148-47 50,82-5-49,2 23 96,110 4-96,-282 59 39,25 9-39,235 11 10,-120 13 6,260 45-16,-233-5 4,423 61 8,-364-22-13,-301-56 4,336 79 11,-134-30-1,78 29 6,298 124-19,-587-183 0,139 72 0,115 88 14,59 29 4,-190-122-47,-47-23-21,-157-63 22,-1 2 1,13 12 27,-51-28-47,41 26-488,1-3-1,75 33 536,65 28-6683,-168-87 2484</inkml:trace>
  <inkml:trace contextRef="#ctx0" brushRef="#br0" timeOffset="735.019">12489 1650 5747,'17'-16'685,"-1"1"-172,1 1 0,0 1 0,0 1 0,2 0-513,5-3 61,1 2 0,0 1-1,1 1 1,1 1 0,22-5-61,-27 10 4,50-12 66,0-3 0,-1-3-1,22-12-69,16-13 286,1 3-1,47-8-285,-76 27 235,-1-5-1,54-28-234,-81 35 76,113-57 153,57-25 51,48 0 374,255-62-654,499-123 275,-782 230-204,13 8-71,248-31 78,-441 74-67,450-59 71,-334 49-47,129-11 40,156 7 7,-283 23-36,98 13-46,-144 0 11,0 5-1,-2 6 1,7 8-11,488 159 19,-613-185-18,428 147 13,-245-92-11,55 3-3,532 132 27,-515-125-26,295 86 14,-457-120-90,0 4 0,60 35 75,150 98-868,-168-90-4851,-108-60 309</inkml:trace>
  <inkml:trace contextRef="#ctx0" brushRef="#br0" timeOffset="1266.307">22962 1082 5955,'0'-3'163,"0"0"1,0 0 0,0 0-1,0 0 1,0 0 0,1 0 0,0 0-1,-1 0 1,1 0 0,1 0-1,-1 0 1,1-2-164,0 4 28,-1-1 0,1 0 1,0 1-1,0-1 0,0 1 0,0 0 0,0-1 1,0 1-1,0 0 0,0 0 0,1 0 0,-1 1 1,0-1-1,1 0 0,-1 1 0,0 0 1,1-1-29,126-26-25,47-21 25,125-49 541,-126 39-172,-47 20 192,40-2-561,135-18 419,-254 49-364,537-87 530,139 12-585,-394 54 43,458-28 36,-543 49-48,634-11 85,-330 33-71,-282 2-42,343 27-19,1725 192-35,-1469-132-51,-498-50-2685,-237-33-300,-14-6-2091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25.08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4 120 6579,'-1'-1'151,"1"-1"0,-1 1-1,1 0 1,-1-1 0,1 1 0,0-1-1,0 1 1,-1-1 0,1 1 0,0-1 0,0 1-1,1-1 1,-1 1 0,0-1 0,0 1 0,1-1-1,-1 1 1,1-1-151,0 1 48,0 0-1,0 0 0,1 0 1,-1 1-1,0-1 1,0 0-1,0 1 1,1-1-1,-1 1 1,0-1-1,1 1 0,-1-1 1,0 1-1,1 0 1,-1 0-1,1 0 1,-1 0-1,0 0 1,1 0-1,0 0-47,1 0 20,-1 0 0,1 1 0,0-1 1,0 0-1,-1 1 0,1 0 0,0-1 0,-1 1 0,1 0 0,-1 0 1,1 1-1,-1-1 0,1 1 0,0 0-20,1 1 49,0 1 0,0 0 0,-1 0 0,1 0 0,-1 1-1,0-1 1,1 3-49,-1-1 42,-1 1 0,1 0 0,-1 0-1,-1 0 1,1 1 0,-2-1 0,1 0-1,0 7-41,1 11 66,4 18 31,-1 0-1,-1 24-96,-4-6 26,2-5-3,-3 0-1,-3 0 1,-2 0 0,-6 25-23,5-55 8,2 0 0,2 0 0,0 0 0,1 5-8,0 19 14,1-28 0,0-1 1,3 13-15,4 25 29,10 43-29,-12-82 0,1 0 0,1-1 0,1 1 0,0-1 0,1-1-1,1 1 1,5 4 0,-8-13 1,1-1-1,-1 0 0,2 0 0,0-1 1,0 0-1,0 0 0,1-1 0,0 0 1,0-1-1,1 0 0,0 0 0,0-1 1,11 4-1,45 15 26,35 8-26,-72-25 7,1-1-1,0-1 1,0-2 0,27 0-7,57-8 36,1-6 0,15-6-36,-105 13 5,165-18 48,-55 8-12,87-24-41,266-87 119,-333 82-43,11 6 46,113-9-122,-210 36 6,166-13 9,-203 20-14,118-13 31,62-18-32,-168 24 13,17-7-13,16-4 0,-46 13-85,1 2 1,-1 1-1,1 2 0,8 1 85,-23 2-397,19 0-279,-10 0-4707,-20 0-113</inkml:trace>
  <inkml:trace contextRef="#ctx0" brushRef="#br0" timeOffset="1302.26">2495 964 4658,'23'6'2468,"46"3"-2343,282-1 1196,-287-4-1606,-1 3 0,0 2 1,-1 4-1,18 7 285,-58-17-1000,9 5-2480,-29-7 527</inkml:trace>
  <inkml:trace contextRef="#ctx0" brushRef="#br0" timeOffset="2244.999">2568 917 4930,'-16'-28'1118,"3"20"-2404,-12 7 3652,17 1-941,7 0-979,16 0 405,0 2-806,-1 1 0,1 0 1,0 0-1,-1 2 0,0-1 0,0 2 1,4 2-46,12 4 14,59 25-9,-49-18 0,2-3 1,26 7-6,-16-10 6,2-2 0,11 0-6,-36-8 5,1-1 0,-1-2 0,1 0 0,26-5-5,-16 1 17,-17 1 23,-1 0 1,22-6-41,-31 6 29,-9 3-10,-1-1 0,1 0 0,-1 0 1,1 0-1,-1-1 0,0 1 0,3-3-19,-4 3 91,-2 1 2,0 0-88,0 0-1,0 0 0,0-1 0,0 1 1,0 0-1,0 0 0,0 0 0,0-1 1,0 1-1,0 0 0,0 0 1,0 0-1,0-1 0,0 1 0,0 0 1,0 0-1,0-1 0,0 1 1,0 0-1,0 0 0,0 0 0,0-1 1,0 1-1,0 0 0,0 0 1,-1 0-1,1-1 0,0 1 0,0 0 1,0 0-1,0 0 0,-1 0 1,1 0-1,0-1 0,0 1 0,0 0 1,-1 0-1,1 0-4,-8-2 23,0-1 1,-1 2 0,1-1-1,-1 1 1,1 1-1,-1-1 1,1 1-1,-1 1 1,-4 0-24,-15 0 12,-110 6 20,54-5-10,25 0 84,-52-5-106,1-9 302,-50-14-302,151 24 9,-208-48 256,201 47-264,0 0 0,-1 1 0,1 1-1,-1 1 1,-1 0-1,16 0-9,2 0 5,0 0 0,0 0 0,0 0 0,-1 0 0,1-1 0,0 1 0,0 0 0,0 0 0,0 0 0,0 0 0,0 0 0,0-1 0,0 1-1,0 0 1,0 0 0,0 0 0,0 0 0,0-1 0,0 1 0,0 0 0,0 0 0,0 0 0,0 0 0,0-1 0,0 1 0,0 0 0,0 0 0,0 0 0,0 0 0,0-1 0,0 1 0,1 0 0,-1 0 0,0 0 0,0 0 0,0 0 0,0 0 0,0-1-1,0 1 1,0 0 0,1 0 0,-1 0 0,0 0 0,0 0 0,0 0 0,0 0 0,1 0 0,-1 0 0,0 0 0,0 0 0,0 0 0,0 0 0,1 0 0,-1 0 0,0 0 0,0 0 0,0 0 0,0 0 0,1 0 0,-1 0 0,0 0 0,0 0-1,0 0 1,0 0 0,0 0 0,1 0 0,-1 0 0,0 0 4,32 11-740,-26-10 58,-1 0 0,0 1 0,0-1 0,-1 1 0,1 0 0,0 1 0,-1-1 0,1 1 0,2 1 682,2 5-4639</inkml:trace>
  <inkml:trace contextRef="#ctx0" brushRef="#br0" timeOffset="2844.199">2164 817 4002,'1'-2'105,"0"-1"1,0 1 0,0 0-1,1-1 1,-1 1 0,1 0-1,-1 0 1,1 0 0,0 0-1,0 0 1,0 0 0,0 1-1,0-1 1,1 1 0,-1-1-1,0 1-105,15-12 874,-15 11-668,0 0 1,1 0-1,-1 0 1,1 0-1,0 1 1,-1-1 0,1 1-1,0 0 1,0 0-1,0 0 1,0 0-1,0 0 1,0 1-1,3-1-206,-4 1 38,-1-1 1,1 1-1,0 0 0,-1 0 0,1 0 0,0 0 0,0 1 0,-1-1 0,1 0 0,0 1 0,-1-1 0,1 1 0,-1 0 0,1-1 1,0 1-1,-1 0 0,0 0 0,1 0 0,-1 0 0,1 0 0,-1 0 0,0 0 0,0 1 0,0-1 0,0 0 0,1 2-38,-1 1-19,0 1 0,0-1 0,-1 1-1,1-1 1,-1 1 0,0-1 0,-1 1-1,1-1 1,-1 4 19,-1 14-77,1-14 63,0 0 0,0 0 0,-1-1 0,0 1 0,-1 0 0,0-1 0,0 1 0,-1-1-1,1 0 1,-2 0 14,1 1 0,0 0 0,0 0 0,1 0 0,0 1 0,0 0-1,1-1 1,0 2 0,-9 64 64,11-74-57,0 1-1,0-1 0,0 0 1,0 1-1,0-1 1,0 0-1,0 1 0,0-1 1,0 0-1,0 0 1,0 1-1,-1-1 0,1 0 1,0 0-1,0 1 1,0-1-1,0 0 0,-1 0 1,1 1-1,0-1 1,0 0-1,-1 0 0,1 0 1,0 1-1,0-1 1,-1 0-1,1 0 0,0 0 1,-1 0-1,1 0 1,0 0-1,0 1 0,-1-1 1,1 0-1,0 0 1,-1 0-1,1 0 0,0 0 1,-1 0-1,1 0 1,0 0-1,0-1 0,-1 1 1,1 0-1,0 0 1,-1 0-1,1 0 0,0 0 1,0 0-1,-1 0 1,1-1-1,0 1 0,0 0 1,-1 0-7,1-1 11,-1 1 0,0-1 0,1 1 1,-1-1-1,1 0 0,-1 1 0,1-1 1,-1 1-1,1-1 0,0 0 0,-1 1 0,1-1 1,0 0-1,0 0 0,-1 1 0,1-1 0,0 0 1,0 0-1,0 1 0,0-1 0,0 0 1,0 0-12,4-14 153,1 1 1,0 0-1,1 0 1,4-6-154,-4 9 78,-1-1 1,0 0-1,0 0 1,-1 0 0,-1-1-1,2-11-78,-3 13 39,1 0 0,0 0-1,0 1 1,1-1 0,1 1-1,2-4-38,-1 1 50,-1 0 0,0-1 0,2-6-50,1-5 46,-6 21-49,0 1 1,-1-1 0,1 0 0,-1 1 0,0-1 0,0 0 0,0 0 0,-1 0 0,0 0-1,1 0 1,-1 0 0,-1 0 0,1 0 0,-1-1 2,1 4-5,0 1 0,0 0 0,0-1 0,0 1 0,-1 0 0,1-1 0,0 1 0,0 0 0,0 0 0,-1-1 0,1 1 0,0 0 0,0 0 0,-1-1 0,1 1 0,0 0 0,0 0 0,-1 0 0,1 0 0,0-1 0,-1 1 0,1 0 0,0 0 0,-1 0 0,1 0 0,0 0 0,-1 0 0,1 0 0,0 0 0,-1 0 0,1 0 0,0 0 0,-1 0 0,1 0 0,0 0 0,-1 0 0,1 1 0,0-1 0,-1 0 0,1 0 0,0 0 0,-1 0 0,1 1 0,0-1 0,0 0 0,-1 0 0,1 0 0,0 1 0,0-1 0,0 0 0,-1 0 0,1 1 0,0-1 0,0 0 0,0 1 0,0-1 0,-1 1 5,-14 21-134,12-19 70,-23 43-907,1-5-4247,12-21-305</inkml:trace>
  <inkml:trace contextRef="#ctx0" brushRef="#br0" timeOffset="3527.787">985 124 6563,'39'-64'2841,"-38"61"-2756,-1 0-1,1 0 0,-1-1 0,0 1 1,0 0-1,0 0 0,-1-3-84,1-3 408,0 9-398,0 0 0,0-1 0,-1 1 0,1 0-1,0 0 1,0 0 0,0 0 0,-1 0 0,1-1 0,0 1 0,0 0 0,0 0-1,-1 0 1,1 0 0,0 0 0,0 0 0,0 0 0,-1 0 0,1 0 0,0 0-1,0 0 1,-1 0 0,1 0 0,0 0 0,0 0 0,0 0 0,-1 0-1,1 0 1,0 0 0,0 0 0,-1 1 0,1-1 0,0 0 0,0 0 0,0 0-1,0 0 1,-1 0 0,1 0 0,0 1 0,0-1 0,0 0 0,0 0 0,-1 0-1,1 1 1,0-1-10,-9 6 26,9-6-21,-8 9-7,0-1 1,0 1-1,1 0 0,0 0 1,0 1-1,1 0 0,1 0 1,0 0-1,0 1 0,1 0 1,-2 6 1,2-1-6,0 1 1,1 0-1,1 0 1,1 0 0,0 1-1,1-1 1,1 9 5,0-20-7,0 1 0,1 0-1,0-1 1,0 0 0,0 1 0,0-1 0,1 0-1,0 0 1,1 0 0,-1 0 0,1-1-1,0 0 1,1 1 0,-1-1 0,1-1 0,0 1-1,0-1 1,0 0 0,1 0 0,0 0 0,0-1-1,-1 0 1,5 2 7,-1-1 2,1 0-1,-1-1 1,1 0-1,0-1 0,-1 0 1,1 0-1,0-1 1,0 0-1,0-1 1,0 0-1,0-1 1,0 0-1,0 0 0,0-1 1,8-2-2,3-4 51,-1 0 1,1-2-1,-1 0 1,-1-1-1,0-1 1,0-1-1,-1 0 1,-1-1-1,0-1 1,-1-1 0,-1-1-1,-1 0 1,1-2-52,-9 11 29,0-1 0,-1 0 0,0 0 0,-1-1 0,0 1 0,-1-1 0,0 0 0,0 0 0,-1 0 0,0 0 0,-1-1 0,0 1 0,0 0 0,-1-1 0,-1 1 0,-1-6-29,1 13 4,0-1 0,0 0 0,-1 0 0,0 1 0,0-1 0,0 0-1,0 1 1,0 0 0,-1 0 0,1 0 0,-1 0 0,0 0 0,0 0 0,0 0 0,0 1 0,-1 0 0,1 0 0,-1 0 0,1 0 0,-1 0 0,0 1 0,-3-2-4,-5-1-15,0 1 0,1 1 0,-1-1 0,0 2 0,0 0 0,-11 0 15,18 1-22,-26 0-162,-1 1 0,-17 4 184,38-4-227,1 2 0,-1-1 1,0 2-1,1-1 0,0 1 1,0 1-1,0 0 0,0 0 1,0 2 226,-15 10-2372,2 1 0,-10 9 2372,-3 8-4634</inkml:trace>
  <inkml:trace contextRef="#ctx0" brushRef="#br0" timeOffset="4202.884">1093 477 5234,'1'-1'133,"-1"0"1,1 0-1,0 0 0,-1 0 0,1-1 0,0 1 0,0 0 0,0 0 0,0 0 0,0 0 0,0 1 0,0-1 0,0 0 0,0 0 0,0 1 0,0-1 0,1 0-133,23-1-353,-15 2 757,-10 1-373,1-1-1,0 1 0,-1-1 0,1 0 0,-1 1 0,1 0 0,-1-1 0,1 1 0,-1-1 0,0 1 1,1 0-1,-1-1 0,0 1 0,1 0 0,-1-1 0,0 1 0,0 0 0,1-1 0,-1 1 1,0 0-1,0 0-30,4 20 321,-4-18-279,20 174 334,-19-138-325,0-12-25,3 25 32,-3-32-68,1-1 0,0 1 0,2-1 0,0 0 0,4 9 10,-3-13-61,-4-11 35,0-1 1,0 0-1,0 0 0,0 0 0,1 0 0,-1 0 0,1 0 1,1 2 25,-1-4-29,-1 0 0,1 0 0,-1 0 0,1 0 0,0 0 0,-1 0 1,1-1-1,0 1 0,-1 0 0,1-1 0,0 1 0,0-1 0,0 0 1,-1 1-1,1-1 0,0 0 0,0 0 0,1 0 29,-2 0-125,-1 0-1,1 0 1,-1 0 0,1 0-1,-1 0 1,1 0-1,-1 0 1,1 0 0,-1-1-1,1 1 1,0 0-1,-1 0 1,1 0 0,-1 0-1,1-1 1,-1 1-1,1 0 1,-1 0 0,0-1-1,1 1 1,-1-1 0,1 1-1,-1 0 1,0-1-1,1 1 1,-1-1 0,0 1-1,1-1 1,-1 1-1,0-1 1,0 1 0,1-1-1,-1 1 1,0-1-1,0 1 1,0-1 125,5-10-3703</inkml:trace>
  <inkml:trace contextRef="#ctx0" brushRef="#br0" timeOffset="4734.175">1149 681 5651,'0'0'1173,"0"0"-180,7 16-918,-3-9-122,0 1 1,-1-1-1,0 1 1,0 0-1,0 2 47,-1-2 157,1 0 0,0 0 0,0-1 0,1 1 0,3 4-157,1 0 80,-1 1 1,0 0-1,-1 0 0,0 0 1,-1 0-1,0 1 0,-1 0 1,-1 0-1,2 14-80,1 21 29,3-1-1,2 0 1,10 23-29,9 42 29,-26-92-29,-1 0 0,-1 12 0,-1-13-93,1 0 1,1 0-1,1 0 93,-3-8-168,-1-12 131,0 1-1,0 0 1,0-1 0,0 1-1,-1 0 1,1-1 0,1 1-1,-1 0 1,0-1-1,0 1 1,0 0 0,0-1-1,0 1 1,1 0 0,-1-1-1,0 1 1,0-1 0,1 1-1,-1 0 1,0-1 0,1 1-1,-1-1 1,1 1 0,-1-1-1,1 1 1,-1-1 0,1 0-1,-1 1 1,1-1 0,-1 1-1,1-1 1,0 0-1,-1 0 1,1 1 0,0-1-1,-1 0 1,1 0 0,0 0-1,-1 0 1,1 1 37,1 4-3626,-2-3-90</inkml:trace>
  <inkml:trace contextRef="#ctx0" brushRef="#br0" timeOffset="5145.624">1162 677 2625,'20'-6'1889,"-12"4"-1492,0 1 0,0-1 0,1 2 0,-1-1 0,1 1 1,-1 1-1,0 0 0,1 0 0,-1 0 0,6 3-397,27 2 431,114 5 364,48-6-795,437-5-6368,-588 0 3025</inkml:trace>
  <inkml:trace contextRef="#ctx0" brushRef="#br0" timeOffset="5616.995">1297 654 6531,'-1'0'76,"1"0"0,0 0 0,0-1 0,0 1 0,0 0 0,-1-1 0,1 1 0,0 0 0,0 0 0,0-1 0,-1 1 0,1 0 0,0 0 0,0 0 1,-1-1-1,1 1 0,0 0 0,-1 0 0,1 0 0,0 0 0,0 0 0,-1 0 0,1-1 0,0 1 0,-1 0 0,1 0 0,0 0 0,-1 0 0,1 0 0,0 0 0,-1 0 0,1 0 0,0 1 0,-1-1 0,1 0 0,0 0 0,-1 0 0,1 0 0,0 0 0,-1 0 0,1 1 1,0-1-1,0 0-76,0 1 18,0-1 1,0 1 0,0 0-1,0-1 1,0 1 0,0 0 0,0-1-1,0 1 1,1 0 0,-1-1 0,0 1-1,1-1 1,-1 1 0,0 0-1,1-1 1,-1 1 0,0-1 0,1 1-1,-1-1 1,1 1 0,-1-1 0,1 0-1,0 1 1,-1-1 0,1 1-19,28 20 202,2 0 0,0-2 0,1-1 0,1-2 0,24 8-202,53 16 168,15-1-168,9 2-199,151 61-5364,-187-71-122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4:3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1841 8212,'-17'-22'1224,"-13"-14"632,28 34-1843,1 0 0,-1 1 0,0-1 0,0 1 0,0-1 0,0 1 0,0 0 1,0 0-1,-1 0 0,1 0 0,0 0 0,-1 1 0,1-1 0,0 1 0,-1 0 0,0-1-13,2 1-34,-1 0 0,1 0 0,0 1-1,0-1 1,-1 0 0,1 0 0,0 1-1,0-1 1,0 1 0,0-1 0,0 1 0,-1-1-1,1 1 1,0 0 0,0-1 0,0 1-1,1 0 1,-1 0 0,0 0 0,0 0-1,0 1 35,-13 26-658,0 2 162,-138 186 683,141-201-35,1 1 0,0 0-1,1 1 1,1 0 0,-1 3-152,6-13 41,1 1-1,0-1 1,0 1 0,0-1 0,1 1-1,0 0 1,1 0 0,-1 0 0,2-1-1,-1 1 1,1 0 0,0 0 0,3 7-41,-2-10 15,0 1 1,1-1-1,0 1 1,0-1-1,1 0 1,-1 0 0,1-1-1,0 1 1,1-1-1,-1 0 1,1 0-1,0 0 1,-1-1-1,2 1 1,-1-1 0,4 1-16,3 3 17,0-2 1,1 0 0,-1 0 0,1-2 0,0 1-1,1-1 1,-1-1-18,17 1 23,0-1-1,1-1 0,-1-2 1,0-1-1,0-1 1,0-2-1,-1 0 0,1-3 1,-1 0-1,-1-2 0,0 0 1,0-3-1,-1 0 1,-1-1-1,0-2 0,-1-1 1,0-1-1,18-17-22,-35 27 14,0 0 0,-1-1 0,0 1 0,0-1 0,0-1 0,-2 1 0,1-1 0,-1 0 0,0-1 1,-1 1-1,0-1 0,-1 0 0,0 0 0,-1 0 0,0 0 0,-1 0 0,0 0 0,-1-1 0,0-4-14,0 2 17,0-5 28,-1 1 0,-1-13-45,1 25 8,-1 0-1,1 0 1,-1 0 0,0 0-1,0 1 1,-1-1 0,0 0-1,0 1 1,-3-4-8,-2-3 4,-1 2 1,0-1-1,-1 1 0,-1 1 1,1-1-1,-1 2 1,-1 0-1,1 0 0,-1 1 1,-1 0-1,0 1 0,1 1 1,-2 0-1,1 0 1,0 1-1,-1 1 0,-11-1-4,0 1 3,0 2 0,0 0 0,0 2 0,0 0 0,0 2 0,0 1 0,0 1 0,1 1 0,-13 5-3,-21 7 27,0 4 0,1 2-1,2 2 1,-2 4-27,46-24 4,1 0 0,1 0 1,-1 1-1,1 0 0,1 1 0,-1-1 1,1 2-1,0-1 0,1 1 0,0 1 0,1-1 1,0 1-1,0 0 0,1 1 0,0-1 0,1 1 1,0 0-1,1 0 0,-1 4-4,1 5 1,1 0-1,1 1 0,1-1 1,0 1-1,1-1 1,2 1-1,0-1 0,3 7 0,-4-16 0,1 1 0,1-1 0,0 0 0,1 0 0,0-1 0,0 1 0,1-1 0,1 0 0,-1 0 0,2-1 0,-1 0 0,1 0 0,1-1 0,-1 0 0,2 0 0,3 1 11,1-1-1,-1 0 1,1-1 0,1 0 0,0-1 0,-1-1-1,2 0 1,-1-1 0,0-1 0,12 1-11,-5-2 34,-1-1 1,1-1-1,0-1 0,0-1 1,-1-1-1,1-1 1,7-3-35,14-6 55,-1-2 0,0-2 0,-1-1 0,-1-3-1,-1-1 1,-1-1 0,10-11-55,-36 25 15,-1 0 0,0-1-1,0 0 1,-1 0-1,-1-1 1,0 0-1,0-1 1,-1 0 0,-1-1-1,0 1 1,0-1-1,-2 0 1,1-1-1,0-5-14,-1 0 10,-1-1 0,-1 1 0,-1-1 0,0 0 0,-1 1 0,-2-1 1,0 0-1,-1 0 0,-1 1 0,-2-6-10,2 12 0,0 1 0,-1-1 1,-1 1-1,0 0 1,-1 1-1,0-1 0,-1 1 1,0 0-1,-1 1 0,-7-9 0,9 12-1,-1 0 0,0 1 0,0-1 0,-1 1-1,1 1 1,-1-1 0,-1 2 0,1-1-1,-1 1 1,1 0 0,-1 0 0,0 1-1,-1 1 1,-7-2 1,-10 1-12,0 2 0,-16 1 12,10 1-8,9 0 2,0 1 0,-1 1 1,1 1-1,0 1 0,-14 5 6,-16 8-16,-41 21 16,72-29-2,0 2 1,0 1 0,1 1-1,1 0 1,0 2-1,2 0 1,-1 2-1,2 0 1,-6 8 1,13-13-2,0 2 0,0-1 0,2 2 0,0-1 0,0 1 1,1 0-1,2 1 0,-1 0 0,2 0 0,0 0 0,1 1 0,1 0 1,-1 11 1,3-16-4,1 1 1,0-1 0,1 0 0,0 1 0,1-1 0,0 0 0,1 0 0,3 8 3,-3-13-2,1 0 0,0 0 0,1 0 0,0 0 0,0-1 0,0 1 0,1-1 0,0-1 0,0 1 0,1-1 0,0 0 0,6 4 3,1-1-3,0-1 1,1 0-1,0-1 1,1 0-1,0-1 1,-1-1 0,2 0-1,-1-2 1,0 0-1,1 0 1,10-1 1,0-1 3,0 0 0,0-2 0,0-2 0,0 0 0,0-1 0,22-8-3,-22 3 4,-1-2 0,0-1 1,-1-1-1,0-1 0,19-15-4,17-8 11,0 0 31,23-19-42,-61 39 13,-1-2 0,-1 0 0,0-1 0,17-22-13,-28 28 6,-1 1 0,-1-2 0,0 1-1,-1-1 1,-1 0 0,0-1 0,-1 0 0,0 0 0,-2 0 0,0 0 0,0 0 0,-2-1 0,0 1 0,-1-16-6,-1 9 10,-1 1-1,-1-1 0,-1 0 0,-1 1 0,-1 0 1,-1 0-1,-1 1 0,0 0 0,-2 0 1,-7-11-10,10 21 0,0 1 1,-1 0 0,0 1 0,0 0 0,-1 0 0,0 1 0,-1 0-1,0 0 1,0 1 0,0 0 0,-1 1 0,0 0 0,-1 1 0,1 0-1,-1 1 1,0 0 0,-1 1-1,-15-3-7,-1 1-1,0 1 1,0 2 0,0 1 0,0 1-1,-24 4 8,22 0-5,0 0 0,1 3-1,0 0 1,-14 7 5,-12 6-13,-45 25 13,73-32-3,0 2 0,1 1 0,1 1 0,0 1 0,1 2 0,-12 13 3,26-23-2,1 1 0,0 1 0,1-1 0,0 1 0,1 1 0,0 0 0,1 0 0,1 0 0,0 1 0,1 0 0,0 0 0,1 1 0,1-1 0,-2 13 2,3-8-6,1-1 1,0 1-1,1 0 0,2 0 0,-1 0 0,2-1 0,1 1 0,0-1 0,5 12 6,-5-19-3,1 0-1,1 0 0,-1 0 0,2-1 1,-1 0-1,2 0 0,-1 0 0,1-1 1,1 0-1,-1-1 0,2 0 0,-1 0 0,1-1 1,0 0-1,3 1 4,2 0-2,0-1 1,0-1 0,1 0-1,-1-1 1,2 0-1,-1-1 1,0-1 0,12 0 1,16 0-4,1-2 0,23-3 4,-39 0 5,0-1-1,-1-1 1,1-2-1,-1-1 0,0-1 1,9-5-5,9-6 14,0-3 0,-1-1 1,6-7-15,-32 19 17,-1-1 0,-1-1 0,-1 0 0,1-1 0,-2 0 0,0-2 0,-1 0 0,-1 0 0,0-1 0,-1-1 0,-1 0 0,0-1 0,6-17-17,-11 16 22,-1 0-1,0 0 1,-2-1-1,-1 1 1,0-1 0,-1 0-1,-1 1 1,-2-1-1,0 1 1,0-1-1,-4-7-21,2 14 0,-1-1 0,-1 1 0,0 0 0,-1 1 0,0 0 0,-1 0 0,-1 0 0,0 1 0,0 1 0,-1-1 0,-1 2 0,0-1 0,0 1 0,-1 1 0,0 0 0,-1 1 0,0 0 0,0 1 0,-1 1 0,0 0 0,0 0 0,0 1 0,-1 1 0,0 1 0,-10-2 0,-19 2-11,-1 1 0,1 1-1,0 3 1,-34 6 11,33 1-4,0 2-1,1 2 0,0 2 1,1 1-1,1 3 1,0 1-1,-19 15 5,37-21-2,1 2 1,1 0-1,0 2 0,1 0 0,1 1 1,1 1-1,0 2 2,8-8-2,0 0-1,1 1 1,1 0 0,0 1 0,1 0-1,1 0 1,0 1 0,1 0-1,1 0 1,1 0 0,-1 9 2,2 7-11,1 1 0,3 20 11,-1-15-8,0-20 3,1-1 0,1 0 0,0-1 0,1 1 0,1 0 0,5 12 5,-5-20-3,0 1 0,1-1 0,0 0 0,1 0 0,0-1 0,0 1 0,1-1 0,1-1 0,-1 1-1,1-1 1,4 2 3,3 2-1,1-1-1,0-1 1,0 0-1,1-1 0,1-1 1,0-1-1,0 0 1,0-2-1,0 0 0,1 0 1,17 0 1,8 0 1,0-3 0,0-1 0,0-3 0,27-4-1,-40 2 8,0-2 0,-1-1 1,0-1-1,0-2 0,-1 0 0,6-5-8,7-6 31,-1 0 0,-1-3-1,31-24-30,-54 35 21,-1 0 1,-1-1-1,0-1 0,0 0 0,-1-1 0,-1 0 0,10-19-21,-15 21 18,0 0 1,-2 0-1,0 0 0,0-1 1,-1 0-1,-1 0 0,-1 0 1,0-1-1,-1 1 0,0-13-18,-1 4 21,-1 0 0,-1 0-1,-1 1 1,-5-19-21,5 31 5,-1 0 0,-1 0 0,0 0 0,0 0 0,-1 1 0,0 0 0,-1 0 0,0 0 1,-1 1-1,-5-7-5,-1 3-4,1-1 1,-2 2 0,0 0-1,0 1 1,-15-9 3,19 14-3,-1 0 0,1 1-1,-1 0 1,0 1 0,-1 0 0,1 1 0,-1 0-1,1 1 1,-8-1 3,-13 1-9,0 1-1,1 2 0,-1 1 1,1 1-1,-21 6 10,32-5-2,1 1-1,0 1 1,0 0 0,1 2-1,0 0 1,0 1 0,0 1-1,1 1 1,-8 7 2,-13 15-8,2 2 0,0 3 8,24-25-3,2 0 0,-1 1-1,2 0 1,0 1 0,0 0 0,2 0 0,0 1-1,1 0 1,0 0 0,1 1 0,1-1 0,1 1 0,0 0-1,1 7 4,1-13-3,0 1-1,1-1 0,0 1 0,1-1 0,1 1 0,0-1 0,0 0 1,1 0-1,1 0 0,-1 0 0,2 0 0,0-1 0,0 1 0,1-1 1,0-1-1,0 1 0,1-1 0,1 0 0,0-1 0,0 1 0,5 3 5,0-3-3,0 0 0,1-1 0,0 0 0,1-1 1,0 0-1,0-1 0,0-1 0,1-1 1,0 0-1,-1-1 0,1 0 0,1-1 1,-1-1-1,0-1 0,0-1 0,0 0 1,8-1 1,-3-2 2,0 0 1,0-1 0,0-1-1,0-1 1,-1 0 0,0-2 0,-1-1-1,0 0 1,0-1 0,-1-1-1,-1-1 1,14-12-3,-15 10 11,1-1 1,-2-1-1,0-1 0,-1 0 1,8-14-12,-15 19 7,0 0 0,-1-1 1,0 1-1,-1-1 0,-1 0 1,0 0-1,-1-1 1,-1 1-1,1-7-7,-2 7 2,-1 1 1,0-1 0,-1 1-1,-1-1 1,0 1-1,0 0 1,-2-1 0,1 1-1,-2 0 1,0 1-1,0-1 1,-1 1 0,-1 0-1,-2-3-2,2 5-3,0 1 0,0 0 0,-1 0 0,0 0 0,0 1 0,-1 1-1,0-1 1,0 2 0,-1-1 0,0 1 0,0 1 0,-1-1 0,1 2 0,-1 0 0,0 0 0,-10-2 3,-5 2-8,1 0 1,-1 2 0,0 1-1,0 1 1,0 1 0,0 2 7,-22 3-12,0 2 1,-34 11 11,49-10-3,0 2 1,1 1-1,0 1 0,1 2 1,-13 9 2,31-16-3,0 0 1,1 1 0,0 0 0,0 1-1,1 0 1,1 1 0,-1 0 0,2 1-1,0 0 1,0 0 0,1 1-1,1 0 1,-5 9 2,9-12-2,0-1-1,0 1 1,1 0 0,0 0-1,0 0 1,1 0 0,1 0-1,0 0 1,0 0 0,1 0-1,0 0 1,1 0 0,0 0-1,0 0 1,1-1 0,1 1-1,-1-1 1,2 0 2,-2-1-2,1-1 0,0 0 1,1-1-1,0 1 0,0-1 1,0 0-1,1 0 0,0 0 0,0-1 1,0 0-1,1 0 0,-1-1 1,1 0-1,0 0 0,1 0 0,-1-1 1,1 0-1,-1-1 0,1 1 1,0-1-1,0-1 0,4 1 2,13 1 0,0-1 0,0-2 0,0 0 0,0-1 0,0-2 0,-1-1 0,1 0 0,-1-2 0,1-1 0,-2-1 0,1-1 0,-1 0 0,21-14 0,2-6 16,-2-2 0,-2-1 0,-1-3 0,-1-1 0,-2-2 0,11-16-16,-43 48 6,-1 1 1,0-1-1,-1 0 0,1 0 1,-1-1-1,0 1 0,-1-1 0,1 0 1,-2 0-1,1 0 0,-1 0 1,0-1-1,0 1 0,-1-1 0,0 1 1,0-1-1,0-2-6,-1 1 6,0-1 0,0 1 1,-1 0-1,0 0 0,-1 0 0,-2-9-6,2 15 1,1 0-1,-1-1 1,0 1-1,0 0 1,0 0 0,0 1-1,0-1 1,-1 0-1,1 1 1,-1-1-1,0 1 1,0 0 0,0 0-1,0 0 1,0 0-1,0 1 1,0-1-1,-1 1 1,1-1-1,-9-2-4,0 1-1,0 0 1,-1 1 0,1 0-1,0 0 1,-1 2 0,1-1-1,-1 2 1,1-1 0,-3 2 4,-6 1-7,0 1 1,0 1 0,1 0 0,0 2-1,-12 5 7,-27 15-5,2 2 0,1 3-1,1 2 1,-8 10 5,47-32-2,1 1 1,0 0-1,1 1 0,1 1 1,0 0-1,1 1 1,0 0-1,-2 8 2,6-11-1,2 1-1,-1 0 1,2 0-1,0 1 1,0 0 0,2-1-1,0 2 1,0-1 0,1 0-1,1 15 2,1-3-2,-1-12 2,1 0 0,1 0 0,0 0 0,2 6 0,-2-16-1,0-1 0,0 1 0,1-1 0,0 1 1,0-1-1,0 0 0,0 0 0,1 0 0,-1 0 0,1 0 0,0 0 1,0-1-1,1 1 0,-1-1 0,1 0 0,0 0 1,7 5 1,0-2-1,1 1 0,0-2 1,0 1-1,0-2 0,0 1 1,1-2-1,0 0 1,-1 0-1,1-1 0,11 0 0,-3-1 7,1-1-1,-1-1 0,1-1 0,-1-1 1,0 0-1,0-2 0,0-1-6,1 0 12,-1-2-1,0-1 1,0-1-1,-1 0 1,0-2 0,0 0-1,-2-1 1,5-4-12,-13 9 10,-1 0-1,0-1 1,0 0 0,-1 0 0,0-1 0,-1 0 0,0 0 0,0-1 0,-1 0 0,-1 0 0,0 0-1,0-1 1,-1 0 0,-1 0 0,0 0 0,0-1-10,-1-5 13,0 1 1,-1-1-1,-1 0 1,-1 0-1,-1 1 1,0-1-1,-2-5-13,3 18 0,0 0-1,-1-1 0,1 1 1,-1 0-1,0 0 1,0 1-1,-1-1 1,0 0-1,1 1 1,-2 0-1,1-1 1,0 1-1,-1 0 1,0 1-1,0-1 0,0 1 1,0-1-1,0 1 1,-1 1-1,0-1 1,1 0-1,-1 1 1,0 0-1,0 0 1,0 1-1,-3-1 1,-5 0-9,0 1-1,0 0 1,0 0-1,0 2 1,0 0-1,0 0 1,0 1-1,0 1 1,0 0-1,1 0 1,-1 2 0,1-1-1,-9 6 10,4-2-6,1 2 0,0 0 0,1 0 0,0 2 1,0 0-1,1 0 0,1 1 0,0 1 0,-4 6 6,10-9-3,0-1 1,1 1-1,0 1 1,1-1-1,0 1 1,0 0-1,-1 9 3,0 4-8,1 0 0,0 1-1,2 8 9,2-27-1,1 0 0,0 0-1,0 1 1,1-1 0,0 0 0,1 0-1,-1-1 1,1 1 0,0 0 0,2 1 1,-3-5-1,0 1 0,1-1 0,0 0 0,0 0 0,0 0 0,0 0 0,0-1 0,0 1 0,1-1 0,-1 1 0,1-1 0,0 0 0,0 0 0,0 0 0,0 0 0,0 0 0,0-1 0,0 0 0,1 1 0,-1-1 1,16 4 2,0-2 0,-1 0-1,1 0 1,0-2 0,1 0 0,-1-2-1,0 0 1,0-1 0,0 0 0,0-2-2,-10 2 6,0-1 0,0 1 0,0-2 0,-1 1 1,1-1-1,-1-1 0,0 0 0,0 0 0,0 0 1,-1-1-1,0 0 0,0 0 0,0-1 0,-1 0 1,0 0-1,0-1 0,-1 0 0,0 0 0,0 0 1,3-8-7,-3 2 15,0 0-1,-1-1 1,0 1 0,-2-1 0,0 0 0,0 0 0,-1 0 0,-1 0 0,0 0 0,-2 0 0,1 0 0,-5-14-15,4 20 5,0 0 0,-1 0 0,-1 1 0,0-1 0,0 1 0,0 0 0,-1 0 0,0 0 0,-6-7-5,6 10-2,0 0 1,0 1 0,0-1 0,0 1 0,-1 0 0,1 1 0,-1-1 0,0 1-1,0 0 1,-1 1 0,1-1 0,0 1 0,-1 0 0,-2 0 1,-3 0-6,0 1 1,0 0 0,0 1-1,0 0 1,0 1 0,0 0-1,0 1 1,0 0 0,0 1-1,0 0 1,-9 5 5,12-5-2,0 1-1,1 1 1,-1-1-1,1 1 1,-1 1-1,2 0 1,-1 0-1,1 0 1,-1 1-1,2 0 1,-1 0-1,1 1 1,0 0-1,-2 5 3,0 2-4,1-1 1,0 2-1,1-1 0,1 1 0,0 0 0,2 0 0,-1 0 0,2 1 0,0-1 0,1 1 0,1-1 1,1 1-1,0 2 4,0-15-2,0 1 1,0-1-1,0 0 0,0 0 1,1 0-1,-1 0 1,1 0-1,0 0 1,1 0-1,-1 0 0,1-1 1,-1 1-1,1-1 1,0 0-1,1 0 1,-1 0-1,0 0 0,1 0 1,-1-1-1,1 0 1,0 1-1,0-1 1,0-1-1,0 1 0,0-1 1,2 1 1,10 3 1,-1-1 0,1-1 0,0-1 0,1 0 0,-1-1 0,10-1-1,-12 0 4,0-2-1,-1 0 1,1 0 0,-1-2-1,0 1 1,0-2 0,0 0-1,0 0 1,-1-1 0,0 0-1,9-7-3,3-4 15,-1 0 0,-1-1 0,0-1 0,-1-2 0,1-3-15,-5 6 19,-1-1 0,-1 0 0,-1-2 0,7-13-19,-17 27 6,0-1 1,0 1-1,-1-1 1,0 0-1,-1 0 1,0 0-1,0 0 1,-1-1-1,0 1 1,0 0-1,-1-1 1,0 1-1,-1 0 1,1-1-1,-2-2-6,1 7 1,0 1-1,0-1 1,0 0 0,-1 1-1,1-1 1,-1 1-1,0-1 1,0 1 0,-1 0-1,1 0 1,0 0 0,-1 0-1,0 0 1,0 0-1,0 1 1,-2-2-1,-1 0-2,1 1 0,-1 0 0,0 1 0,0-1 0,0 1 0,0 1 0,0-1 0,-1 1-1,-5-1 3,-5 1-7,-1 0-1,1 2 1,-1 0-1,1 1 1,-1 0-1,1 2 1,-1 0 7,2 0-3,0 1 1,1 0-1,0 1 1,0 1-1,0 0 1,1 1 0,0 0-1,0 2 1,1-1-1,0 2 1,1 0-1,0 0 1,-6 8 2,-28 40-10,2 1 1,-18 35 9,55-83-6,0 1 0,1 0 0,1 0 0,-1 0 0,0 6 6,5-16-1,0 0 0,1 0-1,-1 0 1,0 0 0,1 0 0,0 1 0,0-1-1,0 0 1,0 0 0,0 0 0,0 0-1,1 0 1,0 0 0,-1 0 0,1 0 0,1 0-1,-1 0 1,0 0 0,0-1 0,1 1 0,0 0-1,-1-1 1,1 1 0,0-1 0,0 0-1,1 0 1,-1 1 0,0-1 1,4 1-1,0 1 0,0-1 1,0 0-1,1-1 0,-1 1 0,1-1 0,0-1 0,-1 1 1,1-1-1,3 0 1,12 1-3,0-2 1,12-1 2,-25 1 0,5 0 3,-1-2-1,0 1 1,0-2 0,0 1 0,-1-2 0,1 0-1,-1 0 1,1-1 0,-1-1 0,4-3-3,-1 0 5,0-2 0,0 1 0,-1-2 0,-1 0 0,0-1 1,-1 0-1,3-5-5,17-19 12,-11 14 11,-2-1-1,-1 0 1,4-9-23,-15 22 10,-1 0 0,0 0 1,-1 0-1,-1-1 0,0 1 1,0-1-1,1-10-10,-4 18 2,-1-1 1,0 0 0,1 1-1,-2-1 1,1 0 0,-1 1-1,1-1 1,-1 0 0,-1 1-1,1-1 1,0 1 0,-1-1-1,0 1 1,0 0 0,-1 0-1,1 0 1,-1 0 0,0 0-1,0 1 1,0-1 0,-3-3-3,1 4-2,0-1 0,1 1 1,-1 0-1,0 0 0,0 1 1,-1-1-1,1 1 0,0 0 0,-1 0 1,1 1-1,-1 0 0,0 0 1,1 0-1,-1 1 0,0 0 0,0 0 1,1 0-1,-1 0 0,0 1 1,0 0-1,1 1 0,-1-1 0,-3 2 2,-4 2-4,-1 0-1,1 0 0,0 2 0,0-1 0,1 2 1,0 0-1,0 0 0,1 1 0,0 0 5,-8 11-3,0 1-1,2 0 0,0 1 1,2 1-1,0 0 1,2 1-1,0 0 1,2 1-1,-3 11 4,10-27-4,1 0 0,0 1 0,1-1 0,0 1 0,1-1 0,-1 1 0,2 0 0,0-1 1,0 1-1,0 0 0,1-1 0,3 10 4,-3-15-2,0 1 0,1-1 1,0 1-1,0-1 1,0 0-1,0 1 0,1-1 1,-1 0-1,1 0 1,0-1-1,0 1 0,1-1 1,-1 1-1,1-1 1,0 0-1,0-1 0,0 1 1,0-1-1,0 1 1,0-1-1,1 0 0,-1-1 1,1 1-1,0-1 1,-1 0-1,1 0 0,1 0 2,6 0 2,1 0-1,0-1 1,0 0-1,0-1 0,0-1 1,-1 0-1,1 0 1,0-1-1,-1-1 1,0 0-1,0-1 0,7-4-1,23-13 32,-1-1-1,31-24-31,-54 34 18,0 0-1,-1-1 1,0-1-1,-1 0 1,-1-2-1,10-13-17,-18 21 12,-1-1-1,0 0 0,0 0 0,-1 0 0,0-1 1,-1 0-1,0 0 0,-1 0 0,0 0 1,-1-1-1,0 1 0,-1-1 0,0-9-11,-1 6 11,-3-42 32,2 52-40,0 0-1,0 0 1,0 0 0,-1 1-1,0-1 1,0 1-1,-1-1 1,1 1 0,-1 0-1,-1-2-2,-2-3-2,-1 1-1,0 0 1,-1 1-1,1-1 1,-1 1 0,-1 1-1,1-1 1,-1 2-1,0-1 1,-1 1-1,1 0 1,-1 1-1,0 0 1,0 1-1,-1 0 1,1 1 0,0 0-1,-1 0 1,0 1-1,1 0 1,-1 1-1,0 1 1,1-1-1,-1 2 1,-5 1 2,2 0-4,0 0 0,1 2 0,-1 0 1,1 0-1,-9 6 4,-63 39-13,22-12 0,58-35 11,0 0 1,-1-1 0,1 2-1,1-1 1,-1 0 0,0 1-1,1 0 1,0 0 0,0 0-1,0 1 1,1 0 0,-1-1-1,1 1 1,0 0 0,0 1-1,1-1 1,-1 0 0,1 1-1,1-1 1,-1 1 0,1 0-1,0-1 1,0 1 0,0 0-1,1 0 1,0 0 0,0 0-1,1 0 2,-2 9-7,2 0 0,0 1-1,0-1 1,2 0 0,0 2 7,-1-10-2,1-1-1,-1 0 1,1 1 0,0-1-1,0-1 1,1 1 0,0 0-1,0-1 1,0 0 0,1 0-1,0 0 1,3 3 2,1-1-3,0 0 0,0-1 0,0 0 0,1 0 0,0-1 1,0 0-1,0-1 0,0-1 0,11 3 3,-5-2-1,1-1-1,-1-1 1,1-1 0,-1 0 0,1-1 0,7-1 1,6-3 3,0-1 0,-1-1-1,0-1 1,0-2 0,0-1 0,-1-1 0,5-4-3,9-5 21,0-3 1,25-18-22,-50 29 12,-1 0 0,-1-1 0,1-1 0,-2 0 1,0-1-1,-1-1 0,4-6-12,-13 16 5,-1 1 1,1-1-1,-1 0 0,0 0 1,-1 0-1,0 0 0,0 0 1,0-1-1,0 1 0,-1 0 1,0-1-1,-1 1 0,1-1 1,-1 0-1,-1 1 0,1-1 1,-1 1-1,0-1-5,-2-2 6,1 1 0,-1 0 0,-1 0 1,1 0-1,-1 0 0,-1 1 0,0-1 0,0 1 0,0 0 0,-1 1 1,0-1-1,0 1 0,-2-1-6,-8-6-3,0 1-1,-1 1 1,0 0-1,-1 1 1,0 1 0,0 1-1,-1 0 1,0 2-1,0 0 1,-1 1 0,0 1-1,0 1 1,-10 0 3,-11 0-9,1 2 1,0 2-1,0 1 0,0 2 1,0 2-1,-15 5 9,11 0-8,0 2 0,1 2 0,1 2 0,0 1 0,1 2 0,2 3 0,0 0 0,-9 10 8,36-24-8,1 1 0,1 0 0,0 1-1,0 0 1,1 1 0,1 0 0,0 0 0,0 0 0,1 1 0,1 1 0,0-1 0,1 1 0,0 0-1,1 0 1,1 0 0,0 0 0,1 1 0,1 0 0,0-1 0,1 1 0,0-1 0,1 1-1,1 0 1,1-1 0,0 0 0,1 3 8,-2-10-9,1 0-1,0 0 1,1 0-1,0-1 1,0 1-1,0-1 1,0 0 0,1 0-1,0-1 1,1 1-1,5 3 10,-2-1-8,0-2 0,1 0 0,0 0 0,1 0 0,-1-1 1,1-1-1,5 2 8,10 1-8,0-1 1,0-1 0,0-1 0,1-2 0,0 0-1,5-2 8,17 0-2,1-3 1,9-2 1,-37 1 3,-1 0 0,1-1 0,-1-1 1,-1-1-1,1-1 0,3-3-3,12-7 29,0-2 0,-1-1 0,9-9-29,-28 18 27,0-1-1,-1 0 1,0-1-1,-1-1 0,-1-1 1,0 0-1,5-9-26,-14 17 12,1-1-1,-1 1 1,-1-1-1,1 0 0,-1 1 1,-1-1-1,0-1 0,0 1 1,-1 0-1,0 0 0,-1-1 1,0 1-1,0 0 0,-1-1 1,0 1-1,-1 0 1,0 0-1,0 0 0,-1 0 1,0 0-1,0 0 0,-1 1 1,-1-1-1,1 1 0,-1 0 1,-1 1-1,1-1 0,-1 1 1,0 0-1,-1 0 1,0 1-1,0 0 0,0 0 1,-1 1-1,-3-2-11,-5-2-4,-1 0 0,1 1-1,-1 1 1,0 1 0,-1 0 0,0 1-1,-13-1 5,4 2-13,1 1 0,-1 2 0,0 0 0,0 2 0,0 1 13,-39 7-33,0 4-1,1 1 1,-57 23 33,94-29-5,0 2-1,0 0 1,1 3-1,-19 10 6,40-19-3,-1 0 0,1 0-1,0 1 1,0 0 0,1 0 0,-1 0-1,1 0 1,0 1 0,1 0 0,-1 0-1,1 0 1,0 1 0,1-1-1,0 1 1,0 0 0,0 0 0,1 0-1,0 0 1,0 1 0,1-1 0,-1 2 3,2 0-6,0 0 0,0 0 0,1 0 0,0 0 0,0-1 0,1 1 0,0 0 0,1 0 0,0-1 1,0 0-1,3 5 6,-3-8-5,0 1 0,0-1 1,0 0-1,1 0 0,0 0 1,0-1-1,0 0 0,1 1 1,-1-1-1,1-1 0,0 1 1,0-1-1,1 0 0,-1 0 1,1 0-1,-1-1 0,4 2 5,5-1-3,1 0-1,-1 0 0,1-1 1,-1-1-1,1-1 0,0 0 0,0 0 1,-1-2-1,1 0 0,0 0 1,13-5 3,-10 1 1,0 0 0,-1-1 0,0-1 0,0 0 0,-1-1-1,0-1 1,0-1 0,-1 0 0,3-4-1,-8 6 7,-1 0 0,0 0 0,-1-1 0,0 0 0,0 0 0,-1-1 0,0 0 0,-1 0 0,-1-1 0,1 0-7,-4 6 3,0 0 1,0 1-1,-1-1 1,0 0-1,0 0 1,0 0 0,-1 0-1,0 0 1,0-1-1,0 1 1,-1 0-1,0 0 1,0 0 0,-1 0-1,1 1 1,-1-1-1,-1 0 1,1 1-1,-1-1 1,0 1 0,-3-5-4,-1 1-3,-1 0 0,0 1 1,0 0-1,-1 0 1,0 1-1,0 0 1,-1 0-1,1 1 1,-1 1-1,-1-1 1,1 2-1,-1-1 1,0 2-1,0-1 1,0 1-1,-1 1 1,-2 0 2,6 0-54,0 1 1,0 1 0,0-1 0,-1 1-1,1 0 1,0 1 0,0 0 0,0 1-1,0-1 1,0 1 0,0 1 0,1-1 0,-1 2-1,1-1 1,-1 1 0,1 0 0,1 0-1,-1 1 1,0 0 0,1 0 0,0 0-1,0 1 1,1 0 0,-3 4 53,5-6-194,1 0 0,0 0 0,0 0 0,0 0 0,0 1 0,1-1 0,-1 1 0,1-1 1,1 1 193,-4 40-5192,4-16-1536</inkml:trace>
  <inkml:trace contextRef="#ctx0" brushRef="#br0" timeOffset="1741.672">731 1905 6739,'-10'-31'1498,"5"13"-231,-1 0 1,-7-15-1268,12 29 75,-1 0-1,0 1 1,0-1 0,0 1 0,-1 0-1,1-1 1,-1 1 0,0 0 0,0 0 0,0 1-1,0-1 1,0 1 0,0-1 0,-1 1-1,-1-1-74,4 3 5,0 0-1,0-1 0,0 1 0,0 0 0,0 0 0,0 0 0,0-1 0,0 1 0,0 0 0,0 0 0,0 0 0,0 1 0,0-1 0,0 0 1,0 0-1,0 0 0,0 1 0,1-1 0,-1 1 0,0-1 0,0 1 0,0-1 0,0 1 0,0-1 0,1 1 0,-1 0 0,0-1 0,0 1 1,1 0-1,-1 0 0,0-1 0,1 1 0,-1 0-4,-2 4-9,0 0 0,1 1 1,-1-1-1,1 1 0,-1 1 9,0 2 5,-2 7-7,0 1-1,1-1 0,1 1 0,1 0 0,0 0 0,1 1 0,1-1 0,1 0 0,0 0 0,1 0 0,2 4 3,0 3 7,2 0 1,1 0 0,0-1 0,2 0-1,0-1 1,2 0 0,9 15-8,-15-29 18,0 0 0,1 0 0,0 0 0,0-1 0,0 0 0,1 0 0,0-1 0,1 1 0,-1-1 0,1-1 0,0 0 0,1 0 0,-1 0 0,1-1 0,0-1 0,0 1-1,0-2 1,1 1 0,-1-1 0,1 0 0,-1-1 0,1 0 0,3-1-18,-1 1 52,-1-2 1,0 1-1,0-1 0,0-1 0,0 0 0,-1-1 0,1 0 0,0 0 0,-1-1 0,0-1 1,0 0-1,0 0 0,0-1 0,-1 0 0,4-4-52,6-5 107,-1-1 0,0 0-1,-1-2 1,-1 0 0,-1 0 0,6-12-107,-13 17 36,0 0 0,-1-1 0,0 0 0,-1 0 0,-1-1 0,-1 1 0,0-1 0,0 0 0,-2-1 0,1-9-36,-1 1 18,-2 0 0,0-1 0,-2 1 0,0 1 0,-2-1 0,-1 0 0,0 1 0,-2 0 0,-1-1-18,1 7-4,0 1 1,-1 0 0,-1 0-1,0 1 1,-1 0 0,-1 1 0,0 0-1,-1 1 1,-1 0 0,0 1 0,0 0-1,-9-5 4,11 10-6,-1 0-1,0 1 0,0 0 0,-1 1 1,1 0-1,-1 1 0,0 1 0,0 0 1,0 0-1,-14 0 7,-2 1-12,-1 2 0,1 1 0,0 1 1,-17 3 11,27-2-4,0 0 1,1 2 0,-1 0 0,1 1 0,0 1-1,0 0 1,1 1 0,0 2 0,1-1-1,0 2 1,0 0 0,1 1 0,0 0 0,1 1-1,1 1 1,0 0 0,1 1 0,0 0 0,2 1-1,-1 0 1,2 1 0,0 0 0,1 1 0,1 0-1,-4 16 4,4-8-4,2 1 0,1-1 0,1 1 0,1 0 0,1 0 0,2 5 4,0-10-5,1 0-1,1 1 1,1-1 0,1 0 0,1-1-1,0 1 1,7 12 5,-6-22-1,-1 0 0,2-1 0,-1 1-1,2-1 1,-1-1 0,1 0 0,1 0 0,0-1 0,0 0 0,1-1-1,0 0 1,1 0 0,0-1 0,0-1 0,0 0 0,1-1-1,-1 0 1,11 2 1,0-1 4,1 0 0,1-2 0,-1-1-1,1 0 1,-1-2 0,1-1 0,-1-1 0,1-1-1,20-5-3,-19 1 11,-1-1 0,0-1 0,-1-1 0,1-1 0,-2-1 0,16-10-11,-4-1 38,-1-1-1,-1-1 1,26-27-38,-45 39 13,-2-1 1,1 0-1,-2-1 0,0-1 0,0 1 0,-2-2 1,0 1-1,0-2 0,-2 1 0,0-1 0,-1 0 1,0 0-1,-2-1 0,0 0 0,-1 1 0,0-1 1,-2-1-1,0 1 0,-2-14-13,0 11 7,-1 0 0,-1 1-1,0-1 1,-2 1 0,-1 0 0,0 0 0,-1 0-1,-1 1 1,-1 0 0,-1 1 0,-11-17-7,11 22-2,1 0 1,-2 1-1,1 0 1,-2 1-1,0 1 1,0 0-1,0 0 1,-2 1-1,1 1 1,-1 0-1,0 0 1,0 2-1,-1 0 1,0 0-1,0 2 1,-2-1 1,-9 0-8,-1 1 1,1 2 0,-1 0 0,1 1-1,-1 2 1,0 1 0,-24 5 7,15 0-9,-1 1 1,1 3-1,1 0 1,0 3-1,-13 7 9,25-10-4,0 2 0,1 0 0,1 1 0,0 1 0,1 1 0,0 1 0,2 1 0,-8 9 4,16-15-4,-1 2 1,2-1-1,-1 1 0,2 1 1,0 0-1,1 0 0,0 0 1,1 1-1,1 0 0,1 0 1,0 0-1,1 1 0,0 6 4,1-4-1,1 0-1,1-1 0,0 1 0,1 0 1,2-1-1,0 1 0,0-1 0,2 0 1,0 0-1,1-1 0,1 1 0,1-1 1,0 0-1,1-1 0,1 0 1,1-1-1,0 0 0,0 0 0,2-1 1,1 1 1,4 1 1,1 0 0,1-2 1,0 0-1,0-1 1,1-1-1,1 0 0,0-2 1,1-1-1,0-1 1,0 0-1,6-1-1,15 2 4,1-2 0,0-2 0,0-1-1,0-3 1,30-4-4,-32 0 13,1-3 0,-1-1-1,0-2 1,-1-3 0,0-1 0,0-1-1,-2-3 1,0-1 0,-1-3-13,-29 17 14,-1-2 1,0 1-1,-1-2 0,1 1 1,-1-1-1,0 0 0,-1 0 0,1-1 1,-2 0-1,1-1 0,-1 1 1,0-1-1,-1-1 0,0 1 1,0-1-1,-1 1 0,-1-1 1,0-1-1,0 1 0,0 0 0,-2-1 1,2-8-15,-2 1 25,0-1 1,-1 1-1,-1 0 1,0-1-1,-2 1 0,0 0 1,-1 0-1,-1 0 1,0 1-1,-7-13-25,3 11 6,-1 1 0,0 0 0,-1 0-1,-2 1 1,1 1 0,-2 0 0,0 1 0,-1 0 0,-8-6-6,-2 2-7,0 0 1,-1 1 0,0 2-1,-2 1 1,0 1-1,0 1 1,-1 1 0,-1 2-1,0 1 1,0 1 0,-1 2-1,0 1 1,-24 0 6,-6 1-11,0 2 0,0 4 1,0 2-1,1 3 0,0 2 0,-28 10 11,55-10-5,1 1-1,0 2 1,0 2 0,2 1-1,-20 12 6,30-14-4,-1 2-1,2 0 1,0 1-1,0 0 1,2 2-1,0 0 0,1 1 1,-1 4 4,8-9-4,0 1 0,1 1 1,1 0-1,0 0 0,1 0 1,1 1-1,1-1 0,0 1 1,1 1-1,1-1 0,0 0 1,2 1-1,0-1 0,0 0 1,2 1-1,0-1 0,1 0 1,1 0-1,1 0 0,0-1 0,1 2 4,3-1 0,0-1 0,1 0 0,1 0 0,0-1-1,1 0 1,1-1 0,0 0 0,1-1-1,0-1 1,1 0 0,1-1 0,-1-1-1,2 0 1,5 2 0,12 5 0,1-2 0,0-1 0,1-1 1,1-3-1,0 0 0,27 2 0,-26-7 3,0-1 0,1-2 0,0-2 0,0-1 1,-1-2-1,1-2 0,-1-1 0,0-2 0,0-2 0,-1-1 0,24-11-3,-12 2 36,0-2 0,-1-3-1,43-28-35,-76 43 19,-1 0 0,0-1-1,-1-1 1,0 0 0,-1-1-1,-1 0 1,0-1 0,0 0-1,-1-1 1,-1 0 0,-1 0-1,0-1 1,-1 0 0,0-2-19,0-12 43,-1 0 0,-2 0 0,-1-1 1,-1 0-1,-2 1 0,-1-9-43,1 1 39,-2 13-24,0 0 0,-1 1 0,-2-1 0,0 1 0,-1 0 0,-2 0 0,-1 1 0,0 0 0,-2 0 0,0 1 0,-11-14-15,-1 2-3,-1 0 0,-2 2 0,-1 1 0,-2 1 0,0 2 0,-24-17 3,38 32-5,0 2 0,-1 0 0,0 1 0,-1 0 0,0 1-1,0 1 1,-1 1 0,0 1 0,0 0 0,-1 1 0,0 1 0,0 1-1,-13-1 6,-6 2-15,0 2-1,0 1 0,-35 7 16,53-5-6,-1 2 0,0 0 0,1 1-1,0 2 1,0 0 0,1 0 0,-8 7 6,-8 5-5,1 1 0,0 2 0,2 1 1,1 2-1,2 1 0,0 1 0,2 1 0,1 2 1,1 1-1,-2 6 5,17-22-4,2 1 1,0 0-1,1 1 1,0-1-1,2 1 1,0 0 0,1 1-1,0-1 1,2 1-1,0 0 1,2 0-1,0-1 1,0 1-1,2 0 1,1 0-1,1 3 4,1 6-9,3 0 0,0-1 0,1 0 0,2 0 0,1-1 0,1-1-1,1 0 1,1 0 0,1-2 0,7 8 9,-9-15-8,1 0 0,1 0 0,0-2 1,1 0-1,0 0 0,1-2 0,1 0 0,0-2 0,0 0 0,1 0 0,0-2 1,3 0 7,6 0-4,0 0 0,1-2 0,0-1 0,0-2 0,0-1 0,0-1 1,0-1-1,15-4 4,-25 2 4,0-2 1,0 0 0,0-2-1,0 0 1,-1-1-1,0-1 1,0-1 0,-1 0-1,0-1 1,6-6-5,2-3 16,0-1 1,-1-1-1,-2-1 0,0-1 0,-1-1 1,3-8-17,-12 14 19,-1-1 1,0 0 0,-2-1 0,0 0-1,-2-1 1,0 0 0,-1 0 0,-1-1-1,-1 1 1,-1-1 0,-1-1 0,-1 0-20,0-10 27,-1 0 0,-2 0 0,-1 0 0,-2 0 0,-1 0 0,-1 1 1,-11-29-28,6 26 3,-3 0 1,0 1 0,-3 1 0,0 0-1,-5-3-3,7 13-4,-2 1-1,0 0 1,-1 2-1,-1 0 0,0 0 1,-2 2-1,-5-3 5,13 13-5,0 0 0,-1 0 1,0 2-1,0 0 0,-1 0 0,1 2 0,-1-1 0,0 2 0,0 0 1,-1 1-1,1 1 0,0 0 0,-1 1 0,-10 1 5,-2 1-6,1 2 0,0 0-1,0 2 1,0 1 0,1 1-1,0 1 1,-20 11 6,13-3-3,2 2-1,0 1 0,1 1 1,0 2-1,2 1 0,1 1 1,1 2-1,2 0 1,0 1-1,2 2 0,1 0 1,1 2-1,2 0 0,-6 15 4,14-23-10,1 1 0,1 0 0,1 0 0,1 1 0,1 0-1,1 0 1,2 0 0,1 0 0,0 0 0,2 0-1,1 1 1,2-1 0,1 7 10,1-7-23,0 1 0,2-1-1,1-1 1,1 1 0,1-2 0,1 1 0,2-2-1,0 0 1,1 0 0,1-1 0,2-1 0,13 13 23,-18-22-16,1 0 0,0-1 0,1 0 1,1-2-1,-1 1 0,2-2 0,-1 0 0,1-1 1,0-1-1,6 1 16,7 1-13,0-2-1,0-1 1,0-1 0,1-1 0,18-2 13,-29-2 1,-1 0 1,1 0 0,-1-2 0,1-1 0,-1 0 0,0-1-1,0-1 1,-1-1 0,0-1 0,0 0 0,0-1 0,-1-1-1,-1-1 1,0 0 0,0-1 0,1-3-2,5-6 15,0-1-1,-1-2 1,-1 0 0,-1-1 0,8-16-15,-16 23 17,-1 0 0,-1 0 0,-1-1 0,-1 0 0,0-1 0,-1 1 1,-1-1-1,1-19-17,-3 11 19,-1 0 1,-1 0 0,-2 0 0,-1 0-1,-1 0 1,-2 1 0,-3-12-20,3 22 10,0 0 0,-1 0 0,-2 0 0,1 1 0,-2 0 0,0 0 0,-1 1 0,0 0 0,-1 1 0,-1 0 0,-13-12-10,10 12-13,-2 1-1,1 1 1,-1 0 0,-1 1 0,0 1 0,-1 0 0,0 2-1,0 0 1,-1 1 0,0 1 0,0 1 0,-1 0 0,1 2-1,-1 1 1,-5 0 13,-11 0-285,0 2-1,0 2 1,0 1-1,0 2 1,0 1 0,0 3-1,1 0 1,1 2-1,0 2 1,0 2-1,2 0 1,0 3-1,0 0 1,2 2-1,-20 17 286,-24 27-4090,5 6-2798</inkml:trace>
  <inkml:trace contextRef="#ctx0" brushRef="#br0" timeOffset="3734.714">1113 2324 4738,'2'-3'171,"0"1"0,0-1 0,1 1 0,-1 0 0,1-1 0,-1 1 0,1 0 0,0 1 1,0-1-1,0 0 0,0 1 0,0 0 0,0 0 0,3-1-171,3 0-313,0 0 1,0 1-1,-1 0 1,1 1 0,2 0 312,-13 5 1064,-6 4-824,0 1-1,1 0 1,0 0 0,1 0-1,0 1 1,1 0-1,0 0 1,0 0 0,2 1-1,-3 6-239,-4 27-13,1 1 0,1 8 13,7-43 71,-56 426 676,51-395-659,2 1-1,2 0 1,2 0-1,2 1 1,2 6-88,2 16 499,-6-65-307,0-1 10,-4-17 321,0-13-442,1 1 0,1-1-1,1 0 1,2-6-81,0-1 12,-2-1 0,-3-19-12,-20-195 32,-29-48 14,46 253-28,6 32-2,-1 0 0,-1 0 0,-1 0 0,0-1-16,-31-93 174,33 97-156,2 10-13,-1 0-1,1 0 1,0 0 0,-1 0 0,0-1 0,1 1 0,-1 0 0,0 0-1,0 0 1,-1-1-5,2 3 0,0 0 0,0 0 0,0-1 0,0 1-1,-1 0 1,1 0 0,0 0 0,0 0-1,0 0 1,0-1 0,0 1 0,-1 0 0,1 0-1,0 0 1,0 0 0,0 0 0,0 0 0,-1 0-1,1 0 1,0 0 0,0 0 0,0 0 0,-1 0-1,1 0 1,0 0 0,0 0 0,0 0 0,-1 0-1,1 0 1,0 0 0,0 0 0,0 0-1,-1 0 1,1 0 0,0 0 0,0 0 0,0 0-1,0 0 1,-1 0 0,1 1 0,0-1 0,0 0-1,0 0 1,0 0 0,0 0 0,-1 0 0,1 1-1,0-1 1,0 0 0,0 0 0,0 0 0,0 1-1,0-1 1,-4 18-7,6 26 23,36 165 45,-20-130-59,-3-13 8,-2 0-1,-2 13-9,-5-9 16,4 1 0,6 10-16,142 662 226,-143-668-182,-5-22 200,-3 1-1,-1 0 1,-3 36-244,-3-89 104,0-1 0,0 0-24,0 0-27,0 0-7,0-21 66,-9-56-59,-5-4-31,2 17-12,-92-625-61,57 390-162,-33-81 213,62 305-160,-12-25 160,22 77-164,-1 1 0,-1 0 0,-1 1 0,-1 0 0,0 1-1,-9-10 165,-1 7-855,21 22 658,1 0 0,-1 0 0,0 1 0,1-1 0,-1 1 0,0-1-1,0 0 1,1 1 0,-1-1 0,0 1 0,0 0 0,0-1 0,0 1 0,0 0 0,0-1 0,1 1-1,-1 0 1,0 0 0,0 0 0,0 0 0,0 0 0,0 0 0,0 0 0,0 0 0,0 0-1,0 1 1,0-1 0,0 0 0,0 0 0,0 1 197,-8 12-5944</inkml:trace>
  <inkml:trace contextRef="#ctx0" brushRef="#br0" timeOffset="4469.731">1165 3932 6739,'0'-3'151,"0"0"0,-1 1-1,1-1 1,0 0 0,1 0 0,-1 0 0,0 0-1,1 0 1,0 0 0,-1 1 0,1-1 0,0 0-1,1 1 1,-1-1 0,0 0 0,1 1 0,-1 0-1,1-1 1,0 1 0,0 0 0,0 0 0,0 0-1,2-1-150,-4 2 6,1 1-1,0 0 0,0-1 1,-1 1-1,1 0 1,0-1-1,0 1 0,0 0 1,0 0-1,-1 0 0,1 0 1,0 0-1,0 0 0,0 0 1,0 0-1,0 0 1,-1 0-1,1 0-5,4 1 21,-1-2 13,0 0 0,0 0 0,0 1 0,0 0 0,0 0 0,0 0 0,0 0 0,-1 1 0,1-1 0,0 1 0,0 0 0,0 0 0,-1 1 0,1-1 0,0 1 0,-1 0-1,1 0 1,-1 0 0,0 0 0,0 0 0,0 1 0,0-1 0,2 4-34,19 17 209,-1 1-1,-2 1 0,9 12-208,24 31 162,84 76 207,74 55-369,-102-91 88,43 60-88,-82-88 10,139 181 37,-117-140-120,-78-106-473,-10-12-996,-7-12-434,-6-7-1180,-3-6-1958</inkml:trace>
  <inkml:trace contextRef="#ctx0" brushRef="#br0" timeOffset="4905.148">1081 3829 6963,'-3'1'3095,"-3"6"-2770,4 2-302,1 0-1,1 0 1,0 0-1,1 8-22,-1 25 17,-8 88 158,-4 40 160,0-54-91,-15 111 128,-19 163 14,38-299-321,-1 30 111,6 24-176,3-116-98,1-1 0,2 1 0,0-1-1,3 0 1,0 0 0,1 0 0,2-1 0,1 0 0,2 1 98,-12-28-167,1 0-1,0 1 1,0-1 0,-1 0-1,1 1 1,0-1 0,0 0-1,0 0 1,-1 0 0,1 0-1,0 0 1,0 0 0,0 0-1,-1 0 1,1 0 0,0 0-1,0-1 1,0 1 0,-1 0-1,1 0 1,0-1 0,0 1-1,-1 0 1,1-1 0,0 1 167,8-16-2836,1-8-1505</inkml:trace>
  <inkml:trace contextRef="#ctx0" brushRef="#br0" timeOffset="5516.333">1016 2879 5186,'0'0'54,"0"0"-1,0 0 0,0 0 1,0 0-1,-1 0 0,1 0 1,0-1-1,0 1 0,0 0 0,0 0 1,0 0-1,0 0 0,0-1 1,0 1-1,-1 0 0,1 0 1,0 0-1,0 0 0,0-1 0,0 1 1,0 0-1,0 0 0,0 0 1,0-1-1,0 1 0,0 0 1,0 0-1,0 0 0,0-1 1,0 1-1,0 0 0,0 0 0,1 0 1,-1 0-1,0-1 0,0 1 1,0 0-1,0 0 0,0 0 1,0 0-1,0 0 0,1-1 1,-1 1-1,0 0 0,0 0 0,0 0 1,0 0-1,0 0 0,1 0 1,-1 0-1,0-1 0,0 1 1,0 0-1,1 0 0,-1 0 1,0 0-1,0 0 0,0 0 0,0 0 1,1 0-54,21-12 743,-10 8-536,-1-1 0,1 2-1,8-2-206,2 0 146,1 2 0,0 1 0,-1 0-1,1 2 1,0 1 0,0 1 0,0 0-1,8 4-145,-8-2 6,0 0-1,0-1 0,0-2 1,1 0-1,-1-2 0,19-2-5,-17-1 4,0-1 0,0-1 0,-1-1 0,1-2 0,-2 0 0,1-2 0,-1 0 0,11-9-4,3-3 2,-22 12 3,0 1 0,1 1 0,1 1 0,14-6-5,15-4 13,26-8 16,-71 26-28,0 0 0,0-1 0,0 1 0,0-1 0,0 1 0,0-1 0,0 1 0,0-1 0,-1 0 0,1 0 0,0 1 0,0-1 0,-1 0 0,1 0-1,0 0 1,-1 0 0,1 0 0,-1 1 0,1-1 0,0-1-1,5-25-120,-3 13-53,1 1-108,-2 3-1049,1-1 0,-1 1 1,-1-1-1,0-2 1330,-1 3-5168</inkml:trace>
  <inkml:trace contextRef="#ctx0" brushRef="#br0" timeOffset="6143.494">1097 2883 4450,'-11'6'1054,"-4"5"-633,-21 30 977,35-40-776,18-1 1053,-5 2-1508,1 0-1,-1 0 0,0 1 1,0 1-1,0 0 0,0 1 1,9 4-167,33 13 119,149 48 255,-16-4-113,-138-49-198,-1 1 0,23 14-63,-46-19 11,0 1 0,-1 1 0,-1 1 0,-1 1 0,9 9-11,-3-1 45,29 20-45,-56-44-3,1 0 0,-1-1-1,1 1 1,0-1 0,-1 1-1,1-1 1,0 1 0,-1-1-1,1 0 1,0 0-1,0 0 1,-1 0 0,1 0-1,1 0 4,5-1-681,-10 7-4431,-5-5-813</inkml:trace>
  <inkml:trace contextRef="#ctx0" brushRef="#br0" timeOffset="8372.165">2155 2951 4450,'-4'4'268,"1"-1"1,0 1-1,-1-1 0,1 1 1,0 0-1,1 0 0,-1 1 0,1-1 1,0 1-1,0-1 0,0 1 1,1-1-1,-1 4-268,-2 11 45,0-1 1,0 20-46,1-8 148,-3 27-9,2 0 0,3 0-1,2 1 1,3-1 0,2 2-139,-2-24 166,-3-20-61,1 0 0,1-1 0,0 1 1,4 11-106,0-5 119,-3-8-17,1-1 0,0 0 0,3 4-102,-7-13 23,1 0 1,0 0-1,0 0 0,0 0 1,0-1-1,1 1 0,-1-1 1,1 0-1,-1 1 1,1-1-1,0 0 0,0-1 1,0 1-1,2 1-23,-4-3 10,-1 0 0,1 1 0,0-1-1,-1 0 1,1 1 0,0-1 0,-1 0 0,1 0 0,0 0 0,-1 0-1,1 0 1,0 0 0,-1 0 0,1 0 0,0 0 0,-1 0 0,1 0 0,0 0-1,-1 0 1,1-1 0,-1 1 0,1 0 0,0 0 0,-1-1 0,1 1-1,-1 0 1,1-1 0,-1 1 0,1-1-10,0 0 11,0 0-1,-1 0 1,1-1-1,-1 1 1,1 0 0,-1-1-1,0 1 1,1 0-1,-1-1 1,0 1 0,0 0-1,0-1 1,0 1-1,0-1-10,-1-8 46,0 0 0,-1 0 0,-3-10-46,4 16 23,-36-128 159,-21-89-153,41 131-43,9 39 1,-3 1 0,-1 0-1,-15-34 14,26 82-16,0 5-27,-1-1-1,1 1 1,-1 0-1,1 0 0,0 0 1,0-1-1,0 1 1,0 0-1,1 0 1,0 0-1,-1 0 0,1 1 1,0-1-1,0 0 1,0 0-1,1 0 1,-1 0-1,2 3 44,-2-6-5,0 0 0,1 1 0,-1-1 1,0 0-1,1 0 0,-1 1 0,0-1 0,1 0 0,-1 0 1,1 0-1,-1 1 0,1-1 0,-1 0 0,1 0 0,-1 0 0,0 0 1,1 0-1,-1 0 0,1 0 0,-1 0 0,1 0 0,-1 0 1,1 0-1,-1 0 0,1 0 0,-1-1 0,0 1 0,1 0 0,-1 0 1,1 0-1,-1-1 0,0 1 0,1 0 0,-1 0 0,0-1 1,1 1-1,-1 0 0,1-1 5,9-11-67,16-36 158,-21 37-6,-5 11-80,0-1 0,0 1 0,0-1-1,0 0 1,1 1 0,-1-1 0,0 1 0,1-1-1,-1 0 1,0 1 0,1-1 0,-1 1 0,1-1-1,-1 1 1,1 0 0,-1-1 0,1 1 0,-1-1 0,1 1-1,0 0-4,35-23 224,-29 18-206,1 0 0,0 0 0,0 1-1,1 0 1,0 1 0,-1-1 0,9 0-18,8-5 1,-4 1 5,0-2 1,15-10-7,-30 16 5,-4 3-4,0-1 0,-1 1 1,1 0-1,0 0 0,0 0 0,0 1 0,0-1 0,0 0 0,0 1 1,0-1-1,0 1 0,2-1-1,2 1-73,0-1 1,0 0-1,0 0 0,0-1 1,0 0-1,2-1 73,-2 1-172,1 0-1,-1 0 1,0 0 0,1 1-1,-1 0 1,4 0 172,17-3-4405,-12 3-285</inkml:trace>
  <inkml:trace contextRef="#ctx0" brushRef="#br0" timeOffset="8703.707">2118 2935 3618,'6'0'512,"-3"-7"-240,4 7-976,-7 0-577,7 0-1136</inkml:trace>
  <inkml:trace contextRef="#ctx0" brushRef="#br0" timeOffset="9534.596">2148 2949 3442,'-6'-1'4351,"10"-1"-4296,0-1 0,0 1 1,0 0-1,1 0 0,-1 0 0,1 1 0,-1 0 1,1-1-1,-1 1 0,1 1 0,-1-1 1,1 1-1,0 0 0,-1 0 0,3 0-55,1 0 10,0 0 0,0-1-1,-1 0 1,5-1-10,3-3 17,-10 3-12,1 0 0,-1 1 0,0 0 1,1 0-1,-1 0 0,6 0-5,4 0 28,-1-1 0,0-1 0,1 0 0,-1-1 0,13-5-28,17-4 52,-14 4-63,0-2 1,-1-1-1,12-7 11,-17 8-29,-22 10 55,1-1 1,0 1 0,-1-1-1,1 1 1,-1-1 0,0 0-1,1 0 1,-1 0 0,0 0 0,0-1-1,0 1 1,0-1-27,0 1 23,0 1 1,0-1 0,0 1-1,0 0 1,0-1 0,0 1-1,1 0 1,-1 1-1,0-1 1,1 0 0,-1 1-1,1-1 1,-1 1 0,1-1-1,-1 1 1,0 0-1,1 0 1,1 1-24,1-1-30,-1-1 1,1 1-1,-1-1 1,1 0-1,0 0 1,2-1 29,-2 0-76,1 0 0,0 0-1,0 0 1,0 1 0,0-1 0,0 1-1,1 1 77,-3-1 4,-1-1 0,1 1 0,-1-1 0,0 0 1,0 0-1,0 0 0,0 0 0,0 0 0,0-1 0,0 1 0,-1-1 0,1 0 0,0-1-4,13-11 177,-6 9-135,-1 0 0,2 0 0,-1 1 0,1 1-1,0 0 1,1 0-42,-2 0-6,38-8 28,-36 10 112,-1-1 0,1 0 0,-1 0 0,0-1-134,-4 1 69,-1 1 0,1 0-1,-1 0 1,1 1 0,0 0 0,0 0 0,2 1-69,7-1 6,-1-1 1,-1-1-1,14-3-6,-13 0 108,4 1 278,-18 5-341,-1 0-10,0 0-6,-4 8 276,22 38 4,14 45-221,-21-56-62,1 0-1,4 4-25,54 117 106,30 61 14,-73-162-99,-2 1 0,-2 1 0,-3 2-1,8 42-20,-12-34 36,-5-30-2,-3 0 1,-1 1-1,-1 0 1,-1 33-35,-5-58 4,1 4 18,-1-1-1,-1 1 1,-1 0-1,0-1 1,-2 5-22,2-12 12,0 1 1,1-1-1,0 1 1,0 7-13,-2 25 30,2-38-58,1 0 0,-1 0 0,1 0 0,0 0 0,0 0 0,0 0 0,0 0 0,1 0 0,0 0 0,0 0 1,0-1-1,0 1 0,0 0 0,1 0 0,1 1 28,1 5-2932,-10-9-1558,2-1-107</inkml:trace>
  <inkml:trace contextRef="#ctx0" brushRef="#br0" timeOffset="10609.168">2243 3091 5106,'2'2'1318,"1"0"-946,0 0-1,0 1 1,0-1-1,0 1 1,-1 0-1,1 0 1,0 0-372,0 2 36,0 0 1,0 0 0,0 0 0,0 0 0,-1 1-1,0-1 1,0 1 0,0 0 0,-1 0 0,0-1-1,0 1 1,0 0 0,-1 1-37,1 13 27,1-1-1,1 1 1,3 7-27,2 16 56,6 34 88,6 114 283,-14-117-276,3-1 0,4 0 1,6 13-152,3-10 93,-20-62-74,0 1-1,2-1 1,0 0 0,0 0-1,1-1 1,1 1 0,7 11-19,103 168 110,-88-149-111,-16-25-11,2 0 1,0-1-1,6 6 12,-8-10-53,-1 1 0,0 1 0,1 3 53,23 33-428,-22-20-49,-12-31 468,-1 0 1,0 0 0,0 0-1,0 0 1,1-1-1,-1 1 1,0 0-1,0 0 1,0 0-1,0 0 1,0 0 0,-1 0-1,1-1 1,0 1-1,0 0 1,-1 0-1,1 0 1,0 0-1,-1 0 9,-2 9-55,3-10 28,0 0 8,22-1-106,0-7 102,0 0 0,15-2 23,-11 3 137,0-1-1,4-2-136,85-35 621,-43 18-90,50-27-531,-82 35-7,2 2-1,0 1 1,0 3-1,2 1 1,4 1 7,-7 1-20,0-3 0,0-1 20,33-11 40,11 9-27,-85 16-13,0 0-1,1 0 1,-1 0-1,0-1 0,0 1 1,0 0-1,1 0 1,-1 0-1,0 0 1,0 0-1,0-1 0,0 1 1,1 0-1,-1 0 1,0 0-1,0-1 1,0 1-1,0 0 0,0 0 1,0 0-1,0-1 1,0 1-1,0 0 1,0 0-1,0 0 1,0-1-1,1 1 0,-1 0 1,-1 0-1,1-1 1,0 1-1,0 0 1,0 0-1,0 0 0,0-1 1,0 1-1,0 0 1,0 0-1,0 0 1,0-1-1,0 1 0,-1 0 1,1 0-1,0 0 1,0 0-1,0-1 1,0 1-1,0 0 0,-1 0 1,1 0-1,0 0 1,0 0-1,0-1 1,-1 1-2,0-1 0,1 1 0,-1-1 0,0 0 0,1 1 0,-1-1 0,0 1 0,0 0-1,1-1 1,-1 1 0,0-1 0,0 1 0,0 0 0,0 0 0,0 0 2,-10-1-49,1 2 0,0 0 0,0 0 0,0 1 0,-3 1 49,1 0-109,0-1 1,-1 0 0,-9 1 108,-16 1-198,37-3 190,0-1 1,-1 0 0,1 1 0,0-1 0,-1 0-1,1 0 1,0 0 0,-1 0 0,1-1 0,0 1-1,-1 0 1,1 0 0,0-1 0,-1 1 0,1-1-1,0 1 1,0-1 0,0 0 0,0 1 0,-1-2 7,0 0 11,0 0 0,1 0 1,-1 0-1,1-1 1,0 1-1,0-1 1,0 1-1,0-1 1,0 1-1,0-1 1,1 0-1,-1 1 1,1-1-1,0-2-11,0-46-203,1 40-32,0 0-1,-1 0 0,-2-9 236,-40-187-5600,29 139 2057</inkml:trace>
  <inkml:trace contextRef="#ctx0" brushRef="#br0" timeOffset="12721.972">3217 339 3794,'0'0'54,"0"-1"1,-1 1 0,1-1 0,0 0-1,0 1 1,1-1 0,-1 1 0,0-1-1,0 1 1,0-1 0,0 0-1,0 1 1,1-1 0,-1 1 0,0-1-1,0 1 1,1-1 0,-1 1-1,0-1 1,1 1 0,-1 0 0,0-1-1,1 1 1,-1-1 0,1 1-55,14-1-977,-5 1 383,0-1 3214,-8 1-2590,-1-1 1,0 1 0,0 0-1,0-1 1,1 1-1,-1 0 1,0 0 0,0 0-1,1 0 1,-1 0-1,0 0 1,0 1 0,0-1-1,1 0 1,-1 0-1,0 1 1,0-1 0,0 1-1,0-1 1,0 1-1,1 0 1,-1-1 0,0 1-1,-1 0 1,1 0-1,0 0 1,0 0 0,0-1-1,0 1 1,-1 0-1,1 1 1,0-1-31,6 6 20,0 4 27,-6-9-36,-1-1 0,1 0 0,-1 0 0,1 0 0,-1 1 0,1-1 1,0 0-1,0 0 0,-1 0 0,1 0 0,0 0 0,0 0 0,0-1 0,0 1 1,0 0-1,0 0 0,0-1 0,1 1 0,-1 0 0,0-1 0,1 1-11,1 0 85,0 0 1,0 0-1,1 0 0,-1-1 0,1 1 0,-1-1 0,3 0-85,-5 0 158,-1-1-65,0-1 0,0 1 0,0-1 1,0 1-1,-1-1 0,1 1 0,0-1 1,-1 1-1,1-1 0,-1 1 0,1 0 1,-1-1-1,0 1 0,0 0 0,1-1 0,-1 1 1,0 0-1,0 0 0,-1-1-93,-1 0 54,1 1 1,-1-1-1,0 0 1,0 1-1,0 0 0,0-1 1,0 1-1,-2 0-54,3 0 16,0 1-1,0-1 1,-1 1 0,1-1-1,0 1 1,0 0 0,0 0-1,0 0 1,0 0 0,0 0-1,-3 1-15,5-1 2,-1 0 0,1 0 0,-1 1-1,0-1 1,1 0 0,-1 1 0,1-1 0,-1 1-1,1-1 1,-1 0 0,1 1 0,-1-1-1,1 1 1,-1-1 0,1 1 0,-1 0 0,1-1-1,0 1 1,-1-1 0,1 1 0,0 0-1,0-1 1,0 1 0,-1 0-2,1 3 1,0-1 0,0 1 1,1 0-1,-1 0 0,1-1 0,0 1 0,0 0 1,0-1-1,0 1 0,0-1 0,1 1 1,1 0-2,-1 1 7,1-1 0,0 0 0,0 0 0,0 0 0,0 0 0,1 0-7,-1-1 4,0-1 1,-1 1-1,1 0 0,-1 0 0,0 0 0,0 0 0,0 1 0,0-1 1,0 2-5,0-1 2,0 1 0,0-1 0,1 0 1,-1 0-1,1 0 0,0 0 0,0-1 1,1 1-1,-1-1 0,1 0 0,-1 0 1,1 0-1,0 0-2,6 1 9,-9-4-7,0 0 0,0 1 1,0-1-1,0 0 1,0 1-1,0-1 1,-1 0-1,1 0 1,0 0-1,0 0 1,0 0-1,0 0 1,0 0-1,0 0 1,0 0-1,0 0-2,0-1 2,1 0 1,-1 0-1,0 0 0,0-1 0,0 1 1,0 0-1,0 0 0,0-1 1,-1 1-1,1 0 0,0-1 0,-1 1 1,1-1-1,-1 0-2,4-10 32,0-1 0,-1 0 0,-1-1 0,0 1 0,-1 0 0,0 0 0,-2-14-32,1 25 2,0 0 0,0 0 0,0 0 0,0 0 0,-1 0-1,1 0 1,-1 0 0,1 0 0,-1 0 0,0 0 0,0 0 0,0 0 0,0 0 0,0 1 0,0-1-1,-1 0 1,1 1 0,0-1 0,-1 1 0,1-1 0,-1 1 0,0 0 0,1 0 0,-1 0 0,0-1-2,0 2-3,0-1 0,0 1 0,1-1 1,-1 1-1,0 0 0,0-1 0,0 1 1,0 0-1,0 0 0,1 0 0,-1 1 1,0-1-1,0 0 0,0 1 0,0-1 1,1 1-1,-1 0 0,0-1 0,1 1 1,-1 0-1,0 0 0,1 0 1,-1 0-1,1 1 0,0-1 0,-1 0 1,1 0-1,0 1 0,0-1 3,-40 50-9,38-47 12,1 0-1,-1 0 0,1 1 0,0-1 1,0 1-1,0 0 0,0 0 0,1-1 1,0 1-1,0 0 0,0 3-2,0 8 9,1-12-9,0 0-1,-1 0 1,2 1 0,-1-1-1,0 0 1,1 1-1,0 0 1,0-4 1,-1 0-1,0 0 0,1 0 1,0 0-1,-1 0 1,1 0-1,-1-1 1,1 1-1,0 0 0,0 0 1,-1-1-1,1 1 1,0 0-1,0-1 0,0 1 1,0-1-1,0 1 1,0-1-1,0 1 1,0-1-1,0 0 0,0 1 1,0-1-1,0 0 1,0 0-1,0 0 1,0 0-1,0 0 0,0 0 1,1 0-1,1-1 9,1 1-1,-1-1 1,1-1 0,-1 1 0,0 0 0,0-1-1,0 0 1,1 1 0,-2-1 0,1 0 0,0-1-1,0 1 1,-1 0 0,1-1 0,-1 0 0,2-2-9,36-50 158,-36 50-150,-2 0 0,1 0 0,-1-1 0,1 0 0,-1 1 0,-1-1 0,1 0 0,-1 0 0,0 0 0,0-3-8,-1 8-14,-4 1 9,1 1-1,-1 0 1,1 0 0,-1 0-1,1 0 1,0 0-1,-1 1 1,1-1 0,0 1-1,0 0 1,0 0-1,-1 1 6,-17 9 1,19-11 1,0 1 0,0-1 0,0 1-1,1-1 1,-1 1 0,1 0 0,-1 0-1,1-1 1,0 1 0,0 0 0,0 0 0,0 0-1,0 1 1,0-1 0,0 0 0,1 0-1,-1 0 1,1 1 0,-1-1 0,1 1-2,-4 48 26,4-43-22,-1-4-5,1 0 0,0 0 0,1 0-1,-1 0 1,1 0 0,-1 0 0,2 3 1,-1-6 0,-1 0 0,1 0-1,0 0 1,-1 0 0,1 0 0,0 0-1,0 0 1,0-1 0,-1 1 0,1 0-1,0 0 1,0-1 0,0 1 0,0 0-1,0-1 1,0 1 0,1-1 0,-1 0-1,0 1 1,0-1 0,0 0-1,0 0 1,0 1 0,1-1 0,-1 0-1,0 0 1,0 0 0,1-1 0,5 1 5,-1 0 0,1-1 0,-1 0 0,1 0 0,-1 0 0,1-1 0,-1 0 0,0-1 0,0 1 0,0-1 0,0 0 0,0 0 0,-1-1 0,1 0 0,2-3-5,-6 5 2,0 0 1,-1 0 0,1 0 0,-1-1 0,1 1 0,-1-1-1,0 1 1,0-1 0,0 1 0,0-1 0,0 0 0,-1 1-1,1-1 1,-1 0 0,0 0 0,1 1 0,-1-2-3,-1 4 0,1-1 0,0 0 0,0 1 0,0-1 0,-1 0 0,1 1 0,0-1 0,-1 1 0,1-1 0,0 0 1,-1 1-1,1-1 0,-1 1 0,1-1 0,-1 1 0,1 0 0,-1-1 0,1 1 0,-1-1 0,1 1 0,-1 0 1,1-1-1,-1 1 0,0 0 0,1 0 0,-1 0 0,0-1 0,1 1 0,-1 0 0,0 0 0,0 0 0,-4 1 1,1-1 1,-1 1-1,0 0 0,1 1 0,-1-1 0,1 1 0,-3 1-1,5-3 1,1 1-1,-1 0 0,1-1 1,-1 1-1,1 0 0,-1 0 1,1 0-1,0 0 1,-1 0-1,1 0 0,0 0 1,0 0-1,0 1 0,0-1 1,0 0-1,0 1 0,0-1 1,0 1-1,1-1 1,-1 1-1,0-1 0,1 1 0,0 5-2,0-7 1,0 0 1,0 0 0,0 0 0,0 0-1,0 1 1,0-1 0,0 0-1,0 0 1,0 0 0,0 0 0,0 0-1,0 0 1,0 0 0,0 0-1,0 0 1,1 1 0,-1-1 0,0 0-1,0 0 1,0 0 0,0 0-1,0 0 1,0 0 0,0 0 0,0 0-1,0 0 1,0 0 0,1 0-1,-1 0 1,0 0 0,0 0 0,0 0-1,0 0 1,0 0 0,0 0-1,0 0 1,1 0 0,-1 0 0,0 0-1,0 0 1,0 0 0,0 0 0,0 0-1,0 0 1,0 0 0,0 0-1,1 0 1,-1 0 0,0 0 0,0 0-1,0 0 1,0 0 0,9-5-10,6-8 8,20-22 19,-26 27-10,-1 0 0,0-1-1,0 0 1,0 0 0,-1 0-1,-1-1 1,1 0 0,-2-1-1,5-9-6,-10 19-1,1 0 0,-1 0 0,0 1 0,1-1 0,-1 0 0,0 0 0,0 0 0,0 0 0,0 0 0,0 0 0,0 0 0,0 0 0,0 0 0,0 0 0,0 0 0,0 0 0,0 1 0,-1-1 0,1 0 0,0 0 0,-1 0 0,1 0 0,-1 0 0,1 1 0,-1-1 0,1 0 0,-1 0 0,0 1 0,1-1 0,-1 0 0,0 1 0,0-1 0,1 1 0,-1-1 0,0 1 0,0-1 0,0 1 0,1 0 0,-1-1 0,0 1 0,0 0 0,0 0 0,0-1 0,0 1 0,0 0 1,-5 0-7,1-1 0,0 1 0,-1 1 0,1-1 1,0 1-1,-1-1 0,-2 2 7,0 1-2,1 0 0,0 0 0,-1 1 0,1 0-1,1 0 1,-1 0 0,0 1 0,1 0 0,0 1 2,-30 19 0,34-22 0,0-1 0,0 0 0,0 1 0,0-1-1,1 1 1,-1-1 0,1 1 0,-1 0 0,1 0-1,0 0 1,0 0 0,0 0 0,0 0 0,1 0-1,-1 0 1,1 0 0,0 0 0,0 0 0,0 2 0,0 1-6,0-1 0,0 1 0,1 0 0,-1-1-1,1 1 1,0 0 0,1-1 0,-1 1 0,1-1 0,2 5 6,-1-6-3,1 0-1,-1 0 0,1 0 1,0 0-1,0 0 1,0-1-1,1 0 0,-1 0 1,1 0-1,0 0 1,0-1-1,0 0 0,0 0 1,0 0-1,0 0 0,0-1 1,2 0 3,-3 0 3,0-1 0,0 0 0,0 0 0,0-1-1,0 1 1,-1-1 0,1 1 0,0-1 0,0-1 0,0 1 0,-1 0 0,1-1 0,-1 0 0,4-2-3,22-8 39,-25 10-27,0 0-1,0 0 1,0 0-1,0 0 1,0-1-1,-1 1 1,1-1 0,-1 0-1,0 0 1,0 0-1,0-1 1,0 1 0,0-1-1,-1 1 1,0-1-1,0 0 1,0 0 0,2-4-12,-2 1 33,1 0 0,-1 0 1,0 0-1,0 0 1,-1-1-1,0 1 0,-1 0 1,1-1-1,-1 1 1,-1-1-1,0-3-33,0 6 16,-1 0 0,0 1 0,0-1-1,0 1 1,0 0 0,0 0 0,-1 0-1,0 0 1,0 0 0,0 0 0,-1 1 0,1-1-1,-1 1 1,1 0 0,-1 0 0,0 0-1,-1 1 1,1 0 0,0-1 0,-1 1 0,0 0-16,-5-2-10,-1 0-1,0 0 1,0 1 0,-1 0 0,1 1 0,-1 0 0,1 1 0,-6 0 10,9 1-8,-5 0-2,0 0 0,0 1-1,-8 2 11,15-2-2,1 1-1,0-1 1,-1 1-1,1 1 1,0-1-1,0 1 1,0 0-1,0 0 1,-3 2 2,7-3-9,-1-1 0,0 1 1,0 0-1,1 0 1,-1-1-1,1 1 1,0 0-1,0 0 1,-1 1-1,1-1 0,1 0 1,-1 0-1,0 0 1,0 1-1,0 1 9,1-3-9,0 0-1,0 0 0,0 0 1,0 0-1,0 0 1,0 0-1,0 0 1,0 0-1,0 0 1,1 0-1,-1 0 1,0 0-1,1 0 0,-1 0 1,1 0-1,-1 0 1,1 0-1,-1 0 1,1 0-1,0 0 1,-1-1-1,1 1 1,0 0-1,0 0 0,0-1 1,-1 1-1,1-1 1,0 1-1,0-1 1,0 1-1,0-1 1,0 1-1,0-1 0,0 0 1,0 1-1,0-1 10,44 7-1549,-15-6-3318,-15-1-490</inkml:trace>
  <inkml:trace contextRef="#ctx0" brushRef="#br0" timeOffset="14124.116">3402 462 3314,'-49'-90'4151,"49"89"-4119,-1 0 0,1 0 0,-1 0 1,1 0-1,-1 0 0,0 0 0,0 0 0,1 0 1,-1 1-1,0-1 0,0 0 0,0 1 0,0-1 1,0 0-1,0 1 0,0-1 0,0 1 0,0-1 1,0 1-1,0 0 0,0-1 0,0 1 0,0 0 1,-1 0-1,1 0 0,0 0 0,0 0 0,0 0 1,0 0-1,0 0 0,0 1 0,-1-1 0,1 0 1,0 0-1,0 1 0,-1 0-32,-2 2-83,-1 0 0,1 0 0,0 1 1,-1 0-1,2 0 0,-1 0 0,0 1 83,-9 9-296,-2 1 50,0 1 1,1 1-1,1 0 1,-9 17 245,-42 79-201,61-108 210,-12 25 54,-2 2 138,-1 0-1,-5 3-200,-43 60 724,4 4 1,-23 52-725,65-108-77,3 1 1,1 0-1,2 1 1,3 1-1,1 0 1,2 1-1,3 0 1,1 0-1,3 46 77,2-69-946,2 1 1,0-1-1,2 0 0,5 16 946,9 11-4015</inkml:trace>
  <inkml:trace contextRef="#ctx0" brushRef="#br0" timeOffset="14527.559">3483 276 5058,'-1'-1'84,"1"0"0,-1 1 0,0-1 0,0 0 0,1 0 0,-1 1 0,0-1 0,0 0 0,0 1 0,0-1 0,0 1 0,0-1-1,0 1 1,0-1 0,0 1 0,0 0 0,0-1 0,0 1 0,0 0 0,0 0 0,0 0 0,-1 0 0,1 0 0,0 0 0,0 0 0,0 1-84,-2-1-7,0 1 0,1 0 0,-1 1 0,1-1 0,-1 0 1,1 1-1,0-1 0,0 1 0,0 0 0,0 0 0,0 0 7,-7 8-292,0 0 0,1 0 0,0 1 0,-1 3 292,-143 240-370,-3-11 2130,-13 22-159,101-142-1028,6 3 0,-19 62-573,45-92 118,5 1 0,4 1-1,-10 78-117,25-80-125,5 0 0,5 0-1,6 53 126,-1-90-578,1-1 0,4 1 0,11 41 578,-9-60-985,1-1 0,2-1 0,2 0 0,1-1 0,17 25 985,10 8-3452</inkml:trace>
  <inkml:trace contextRef="#ctx0" brushRef="#br0" timeOffset="14903.058">3040 663 4914,'-49'88'1089,"3"29"-1,-6 15-928,10 18-176,-4 17-304,7 10-256,4 8-321,2-2-207,0-3-609,7-5-912</inkml:trace>
  <inkml:trace contextRef="#ctx0" brushRef="#br0" timeOffset="15378.422">3264 1 6259,'-5'0'120,"0"0"0,1 0 0,-1 1 0,0-1 0,0 1 0,1 0 0,-1 1 0,1-1 0,-1 1 0,1 0 0,-1 0 1,1 0-1,0 0 0,0 1 0,0 0 0,0 0 0,1 0 0,-1 0 0,1 1 0,0-1 0,0 1 0,0 0 0,-2 3-120,-10 20-4,2 0-1,-6 18 5,-8 17-15,-137 316 48,123-265 1,4 1 0,-7 59-34,7 10-514,2 49 514,24-118-2595,5 0 1,6 84 2594,8-104-3394</inkml:trace>
  <inkml:trace contextRef="#ctx0" brushRef="#br0" timeOffset="15793.867">3175 532 4162,'-48'91'976,"-11"7"1,-2 9-641,-3 5-304,10 12-160,-2 18-176,12-12-96,2-2-49,9-7 1,1-9 32,15-7-176,-1 14-161,8 2-319,-1-4-849</inkml:trace>
  <inkml:trace contextRef="#ctx0" brushRef="#br0" timeOffset="16157.383">3303 404 7443,'-44'0'1585,"-7"19"-16,-2 16-1441,-4 14-144,1 18-416,-6 14-769,-3 8-368,8 4-1072,2 12-2225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4931 2318 4402,'-33'56'529,"3"2"1,-9 27-530,-43 121-216,-20 48 1782,77-200 107,-16 57-1673,33-87 173,2 1 1,0 0-1,2 0 0,1 0 1,0 25-174,3-31 32,0 19 11,4 28-43,-3-55-26,1 1 1,1 0 0,0 0 0,0-1 0,1 1 0,1-1 0,2 5 25,-5-13-16,0 0 0,0 0 0,0-1 0,0 1 0,0-1 0,1 1 1,-1-1-1,1 0 0,-1 0 0,1 0 0,0 0 0,1 0 16,13 11-156,-15-12 4,-1 0 0,0 0 0,1 0 0,-1 0 0,1-1 0,-1 1 0,1-1 0,-1 1 0,1-1 0,-1 1 0,1-1 0,0 0 0,-1 0 0,1 0 0,-1 1 0,1-2 0,0 1 0,-1 0 0,1 0 0,-1 0 0,1-1 0,-1 1 0,1-1 0,-1 0 0,1 1 0,-1-1 0,1 0 0,-1 0 0,0 0 0,1 1 0,-1-2 0,0 1 0,0 0 0,0 0 0,1 0 0,-1 0 0,0-2 152,5-8-3279</inkml:trace>
  <inkml:trace contextRef="#ctx0" brushRef="#br0" timeOffset="515.312">4220 3241 5539,'17'13'2856,"-12"-10"-2615,7 6 0,-2 0 1,1 1-1,-2 0 1,1 1-1,-1 0 1,2 4-242,19 23 488,76 96 379,-1 0-570,-85-112-250,1 0-1,1-2 0,0 0 1,17 10-47,-25-22 19,-1 0-1,2 0 1,-1-2 0,1 0 0,0 0-1,0-1 1,0-1 0,16 2-19,-2-2 52,0-1 0,-1-2-1,1-1 1,12-2-52,19-8 94,-23 3-30,-35 6-57,0 1 1,0-1-1,0 0 1,0 1-1,0-1 1,0 0 0,0 0-1,0 0 1,0-1-1,0 1 1,-1 0-1,1-1 1,0 1-1,-1-1 1,1 0-1,-1 1 1,0-1-1,1 0 1,-1 0 0,0 0-1,0 0 1,0 0-1,-1 0 1,1 0-1,0 0 1,-1 0-1,1-2-7,1-7-5,0 0 0,-1 0 0,0 0-1,-1-10 6,0 15-28,-3-47-4978,-7-46 5006,7 78-1978,1-21-3630</inkml:trace>
  <inkml:trace contextRef="#ctx0" brushRef="#br0" timeOffset="3251.669">499 736 5699,'0'-1'100,"1"0"-15,-1 0-1,0 0 1,0 0 0,1 0-1,-1 0 1,0 0 0,1 0-1,-1 0 1,1 0 0,0 0-1,-1 0 1,1 0 0,0 0-1,-1 0 1,1 1 0,0-1-1,0 0 1,0 0 0,0 1-1,0-1 1,-1 1 0,1-1-1,0 1 1,0-1 0,1 1-85,-1 1-47,-1-1 0,0 1 1,0 0-1,0 0 1,0 0-1,1 0 0,-1 0 1,-1 0-1,1 0 1,0 0-1,0 0 0,0 0 1,0 0-1,-1 0 1,1 0 46,-8 7 90,1 0 1,-2-1-1,-6 5-90,-25 23 316,-7 12-95,-6 0-221,3-1 29,-1 5-29,-3 3 20,23-25-13,-16 23-7,45-49-3,0-1 1,0 1-1,1 0 1,-1-1-1,1 1 0,0 0 1,-1 0-1,1 0 0,1 0 1,-1 1-1,0-1 0,1 0 1,0 0-1,0 0 1,0 3 2,0-5-2,0 0 1,0 1-1,0-1 1,0 0-1,1 1 1,-1-1 0,0 0-1,1 0 1,-1 0-1,1 0 1,0 1-1,-1-1 1,1 0 0,0 0-1,-1 0 1,1 0-1,0 0 1,0 0 0,0-1-1,0 1 1,0 0-1,0 0 1,0-1-1,0 1 1,0-1 0,1 1-1,-1-1 1,0 1-1,0-1 1,1 0-1,-1 1 1,0-1 0,0 0-1,1 0 1,-1 0-1,1 0 2,-1 0 1,16 1 16,-1-2 1,0 1 0,0-2 0,0 0-1,1-1 1,3-2-18,8-3-19,2 1 1,-1 2-1,1 1 0,0 1 1,24 2 18,-47 1-16,-1 1 1,1 0 0,0 0 0,-1 0 0,1 1-1,-1 0 1,1 0 0,-1 1 0,0 0-1,0 0 1,0 0 0,5 4 15,-8-4 12,1 0 1,0 0-1,-1 0 0,1 0 1,-1 1-1,0 0 1,0-1-1,0 1 0,-1 0 1,0 0-1,1 0 0,-1 1 1,-1-1-1,1 0 1,0 1-1,-1-1 0,0 1 1,0 3-13,1 13 189,-1 1 0,-1 0-1,-1 0 1,-3 13-189,2-22 93,-1 0-1,-1 0 0,0 0 1,0 0-1,-2 0 0,1-1 0,-1 0 1,-2 0-93,-3 6 106,-1 0 1,-1-1 0,-1-1 0,0 0-1,-2-1 1,-11 10-107,-41 37 228,23-21 16,-6 3-244,34-32 28,0 0 1,-1 0-1,0-2 0,0 0 1,-5 0-29,8-3-9,-1-1 0,0 0 0,0-1 0,0-1 0,0 0 0,-1-2 0,1 1 0,-4-2 9,20-15-1588,2 11 1180,0 0 1,0 0-1,0 0 0,1 1 0,-1-1 0,1 0 0,-1 1 0,1 0 1,2-1 407,5-6-1788,7-7-1886</inkml:trace>
  <inkml:trace contextRef="#ctx0" brushRef="#br0" timeOffset="3635.162">996 1159 7491,'1'-5'278,"-1"0"-1,-1 1 1,1-1 0,-1 1-1,0-1 1,0 1-1,0 0 1,0-1-1,-1 1 1,-2-4-278,4 7 35,-1 0-1,0 0 1,1 0 0,-1 0 0,0 1 0,0-1 0,1 0 0,-1 0-1,0 1 1,0-1 0,0 0 0,0 1 0,0-1 0,0 1 0,0 0-1,0-1 1,0 1 0,0 0 0,-1-1-35,0 1-23,0 0 0,0 0 0,0 1 0,-1-1 0,1 0 0,0 1 0,0-1 0,0 1 0,0 0 0,0 0 0,0 0 0,0 0 0,0 0 1,0 0 22,-9 7-82,0 1 0,1 0 0,0 1 0,0 0 0,1 0 0,0 1 0,1 0 82,-18 20-43,-14 13 100,2-2 414,-12 18-471,45-51 47,-1 0 0,2 0-1,-1 0 1,1 0 0,0 1-1,1-1 1,1 1-1,-1 0 1,1 0 0,1 0-1,0 0 1,0 0-1,1 8-46,0-13 13,1 0-1,0 0 0,-1 0 0,1 0 0,1 0 0,-1-1 0,1 1 1,0 0-1,0-1 0,0 1 0,1-1 0,0 0 0,0 1-12,-1-2 7,1 0 0,0-1 0,0 1 0,0 0 0,0-1-1,1 0 1,-1 0 0,1 0 0,-1 0 0,1-1 0,0 1 0,-1-1-1,1 0 1,0 0 0,0 0 0,0 0 0,4-1-7,2 1 28,1-1-1,-1-1 1,0 0 0,1-1 0,-1 0 0,0 0-1,0-1 1,0 0 0,0-1 0,0 0 0,0-1-28,23-12 146,-1-2 0,12-10-146,-42 28 5,14-10 42,0 0-1,-1-1 1,-1-1 0,0 0 0,11-13-47,-20 19 10,0 0 1,0-1-1,0 1 1,-1-1-1,0 0 1,0 0-1,-1 0 1,0 0 0,-1-1-1,1 1 1,-2-1-1,1 0 1,-1-5-11,0-2 10,0 1 0,-1-1-1,-1 0 1,0 1 0,-1-1 0,-5-14-10,5 24-4,0 1 0,0-1 0,0 1 1,-1 0-1,0 0 0,0 0 0,-1 0 0,1 0 0,-1 0 0,0 1 0,0 0 0,-1 0 0,1 0 0,-1 1 1,0-1-1,0 1 0,0 0 0,0 0 0,-1 1 0,1-1 4,-6-1-21,0 1 1,-1 0-1,1 0 0,-1 1 0,1 0 1,-5 1 20,-73 0-164,50 1 81,28 0 54,-1 1 0,0 0 0,0 1 0,1 0 0,-1 1 0,1 0 0,0 1-1,0 0 1,0 1 0,0 0 0,1 1 0,0 0 0,0 0 0,1 1 0,-2 2 29,4-3-222,-1 2 0,1-1 1,0 1-1,1 0 0,0 0 1,0 1-1,-4 9 222,6-9-626,0 0 0,0 0 0,1 1 0,0 0 1,1 0-1,0-1 0,1 1 0,-1 7 626,2 12-4989</inkml:trace>
  <inkml:trace contextRef="#ctx0" brushRef="#br0" timeOffset="4309.74">1231 934 7603,'-3'-1'367,"0"0"0,0 0 0,-1 0 0,1 1 0,0-1 0,-1 1 0,1 0 0,-2 0-367,3 0 13,1 0-1,0 1 1,0-1 0,0 0-1,0 0 1,0 1-1,0-1 1,0 1-1,0-1 1,0 1 0,1 0-1,-1-1 1,0 1-1,0 0 1,0-1-1,1 1 1,-1 0 0,0 0-1,1 0 1,-1 0-1,0 0 1,1 0 0,-1 0-1,1 0 1,0 0-1,-1 0-12,-11 54-155,4-16 97,0 2 107,-1 33-49,1-14 122,7-40-73,1 1 0,1-1 1,0 1-1,1-1 0,2 1 1,0-1-1,1 0 0,2 2-49,0 7 35,-6-23-26,8 28 53,0 0 1,6 9-63,-15-42 8,1 0 1,-1-1-1,1 1 1,-1 0-1,0 0 1,1 0 0,0 0-1,-1 0 1,1-1-1,0 1 1,-1 0-1,1 0 1,0-1-1,0 1 1,-1-1 0,1 1-9,0-1 13,-1 0 1,1 1 0,-1-1-1,1 0 1,-1 0-1,1 0 1,0 0 0,-1 0-1,1 0 1,-1 0 0,1 0-1,-1 0 1,1-1-1,-1 1 1,1 0 0,-1 0-1,1 0 1,-1-1 0,0 1-1,1 0 1,-1 0 0,1-1-14,2-2 95,1 0 0,-1 0 0,0-1 0,0 1 0,-1-1 1,2-2-96,3-4 40,0 0 9,0-1 1,-1-1-1,0 1 1,0-1-1,-1 0 0,-1 0 1,0 0-1,-1-1 0,2-11-49,0-18 24,-2 1-1,-1-19-23,4-44 37,-1 59-31,2 0-1,3 1 0,1-1 1,2 2-1,2 0 0,21-41-5,-33 77-2,1 0 0,0 1-1,0-1 1,0 1 0,2-1 2,-5 6-4,1-1 1,0 0-1,-1 1 1,1-1-1,0 1 1,0 0-1,0 0 1,0-1-1,0 1 1,0 0-1,0 1 1,0-1-1,0 0 1,0 1-1,0-1 1,1 1-1,-1-1 1,2 1 3,-4 1-3,1-1 0,0 1 1,-1-1-1,1 1 1,0 0-1,-1-1 0,1 1 1,-1 0-1,1-1 1,-1 1-1,1 0 1,-1 0-1,0 0 0,1 0 1,-1-1-1,0 1 1,0 0-1,1 0 0,-1 0 1,0 0-1,0 0 1,0 0-1,0 0 3,2 27-23,-2 29 2,-2 25 22,5 1 0,13 81-1,-13-137 3,0 1 0,-2 7-3,4 30 37,-4-40 123,-1-23-24,0-2 11,-1-8 154,-2-22-206,1-1 0,1 0-1,2 1 1,2-17-95,8-33 13,3 1-1,4 1 0,16-44-12,-30 109 0,2-10-11,2 0 1,7-16 10,-12 34-3,-1 0 1,1-1 0,0 1 0,0 1-1,1-1 1,-1 0 0,1 1 0,0 0 0,0 0-1,1 0 1,-1 0 0,1 1 0,3-3 2,-6 5-4,-1 0 0,1 1 0,0-1 0,-1 0 0,1 1 0,0-1 0,0 1 0,-1-1 0,1 1 0,0 0 0,0 0 0,0 0 0,0 0 0,-1 0 0,1 0 0,0 1 0,0-1 0,0 0 0,-1 1 0,1-1 0,0 1 0,-1 0 0,1 0 0,0 0 0,-1 0 0,1 0 0,-1 0 0,2 1 4,-1 0-5,0 0-1,-1 0 1,1 0 0,0 1-1,-1-1 1,1 0 0,-1 1-1,0 0 1,0-1-1,0 1 1,0 0 0,0-1-1,-1 1 1,1 0 0,-1 0-1,0-1 1,1 3 5,2 188-67,-1-160 59,1 0 0,2 0 0,1-1 0,1 1 0,2-1 0,1-1 0,14 29 8,-15-38-70,-6-12-67,0-1 0,1 1 0,1-1 0,0 0 0,0 0 0,1 0 0,-1-1 0,2 0 0,0 0 0,6 7 137,-10-14-363,-1 0 0,0 1 0,0-1 0,0 0 0,1 0 1,-1-1-1,0 1 0,1 0 0,-1-1 0,1 0 0,-1 1 1,1-1-1,-1 0 0,1 0 0,-1 0 0,1-1 0,-1 1 1,1-1-1,-1 1 0,1-1 363,11-8-4949</inkml:trace>
  <inkml:trace contextRef="#ctx0" brushRef="#br0" timeOffset="4661.282">2128 997 8580,'-3'-4'409,"-11"-20"2325,14 23-2717,0 1 0,0-1 0,0 1 1,-1 0-1,1-1 0,0 1 1,0-1-1,0 1 0,0 0 1,0-1-1,0 1 0,0-1 0,0 1 1,0-1-1,0 1 0,0 0 1,0-1-1,0 1 0,0-1 0,0 1 1,0 0-1,1-1 0,-1 1 1,0-1-1,0 1 0,0 0 1,1-1-1,-1 1 0,0 0 0,0-1 1,1 1-1,-1 0 0,0-1 1,1 1-1,-1 0 0,0 0 0,1-1 1,-1 1-1,1 0 0,-1 0 1,0 0-1,1 0 0,-1 0 1,1-1-1,-1 1 0,1 0 0,-1 0 1,0 0-1,1 0 0,-1 0 1,1 0-1,-1 0 0,1 0 0,-1 1-17,3-2-11,0 1 0,-1-1-1,1 1 1,0-1-1,0 0 1,-1 0-1,1 0 1,-1-1 0,1 1-1,-1 0 1,1-1-1,-1 0 1,0 0-1,0 1 1,0-1-1,1-1 12,32-39-48,-22 26 58,6-7-5,-8 12 6,-2-1 0,9-12-11,-15 20 2,-1 0 0,0 0 1,0 0-1,0 0 0,-1-1 0,0 1 0,1 0 1,-1-1-1,-1 1 0,1-1 0,-1 1 0,1-1-2,-1-7 7,-1-27 1,1 38-8,0 0-1,0 0 1,0 0-1,0 0 1,-1 0-1,1 0 1,0 0-1,-1 0 1,1 0-1,-1 0 1,1 1-1,-1-1 0,1 0 1,-1 0-1,1 0 1,-1 1-1,0-1 1,1 0-1,-1 1 1,0-1-1,0 1 1,0-1-1,1 1 1,-1-1-1,0 1 0,0-1 1,0 1-1,0 0 1,0 0-1,0-1 1,0 1-1,0 0 1,0 0 0,-3 0-3,0 0 0,0-1 0,0 1 0,0 0 0,0 0 0,0 1 0,1-1 0,-1 1 0,0 0 0,0 0 1,0 0-1,0 0 0,1 1 0,-1 0 0,0 0 0,1 0 0,0 0 0,-1 0 0,1 0 0,0 1 0,0 0 3,-17 20 4,0 1-1,2 1 0,0 1 0,2 0 1,1 1-1,1 1 0,2 1 0,0-1 1,-5 26-4,12-31 11,1-1 1,1 1 0,1 0-1,1 0 1,2 17-12,-1-16 8,0-13-2,1 1 0,0-1 0,1 0-1,0 0 1,1 0 0,0-1 0,0 1-1,1-1 1,1 1 0,0-1 0,0 0-1,1-1 1,0 1 0,2 0-6,-3-4-5,0 0 1,1 0-1,-1 0 1,1-1-1,1 0 1,-1 0-1,1-1 0,0 1 1,0-2-1,0 1 1,0-1-1,1 0 1,0 0-1,-1-1 1,1 0-1,0 0 0,0-1 1,0 0-1,0-1 1,1 1 4,8-1-75,0 0-101,0 0-1,1-2 0,2 0 177,-14 1-195,0-1-1,0 1 0,0-1 1,1-1-1,-2 1 0,1-1 1,0 0-1,-1 0 0,1-1 1,2-1 195,0-2-999,0 0 0,0-1 0,-1 0 0,0 0 0,5-7 999,7-19-4954</inkml:trace>
  <inkml:trace contextRef="#ctx0" brushRef="#br0" timeOffset="4996.822">2846 1 8052,'-4'19'3908,"-18"99"-4036,17-83 117,-5 25 22,0 48-11,-24 424 251,28-385-785,7 39 534,0-57-6693,-1-127 1837</inkml:trace>
  <inkml:trace contextRef="#ctx0" brushRef="#br0" timeOffset="5336.369">2459 750 6883,'0'-1'192,"0"0"-1,0-1 1,0 1-1,0-1 1,0 1-1,0-1 1,0 1-1,0 0 1,1-1-1,-1 1 0,0 0 1,1-1-1,0 1 1,-1 0-1,1-1 1,-1 1-1,1 0 1,0 0-1,0 0 1,0-1-192,2 1 51,0 0 1,0 0-1,0 0 0,0 0 1,0 0-1,0 1 0,0-1 1,0 1-1,2 0-51,-2 0-47,45-3-19,-25 2 19,-1-1 1,0 0-1,1-2 47,6-2-13,-1-1 1,0-1-1,0-2 0,-1 0 0,-1-2 0,4-3 13,123-81-1289,-90 58-3291,-36 19-396</inkml:trace>
  <inkml:trace contextRef="#ctx0" brushRef="#br0" timeOffset="5667.926">3162 88 8068,'2'41'3450,"5"42"-2904,2 24-794,-7 110 356,-3-118 19,-1-38 86,-6 22-213,1-4 107,1 133 552,7-214-631,0-1 0,-1 0 0,1 0 0,1 1 1,-1-1-1,0 0 0,1 1 0,-1-1 0,1 1-28,6-12 43,31-86 3,-24 57-96,2 1 0,3 1 0,12-21 50,64-101-205,-86 147 179,1 1 1,0 0 0,5-4 25,-12 15-6,0-1 0,0 1 1,0 1-1,0-1 0,1 1 1,-1 0-1,1 0 0,0 0 1,0 0-1,0 1 1,0 0-1,1 0 0,-1 1 6,-4 0-2,1 1 0,-1 0-1,0 0 1,1 0 0,-1-1-1,1 2 1,-1-1 0,0 0 0,1 0-1,-1 0 1,0 1 0,1-1-1,-1 0 1,0 1 0,0-1 0,1 1-1,-1 0 1,0-1 0,0 1-1,0 0 1,0 0 0,0 0-1,0 0 1,0 0 0,0 0 0,0 0-1,0 0 1,0 0 0,-1 0-1,1 0 1,-1 1 0,1-1-1,0 0 1,-1 0 0,0 1 0,1-1-1,-1 0 1,0 2 2,2 6-10,-1 1-1,0-1 1,-1 1 0,0 0-1,0 3 11,-1 0-2,-2 73 30,-10 49-28,3-50-2,3 51 2,2 57-2822,10-199-51,3-10 82,2-10-1475</inkml:trace>
  <inkml:trace contextRef="#ctx0" brushRef="#br0" timeOffset="6019.459">3817 624 7668,'0'0'108,"0"0"0,0 0 0,0 0 0,0 0 1,0 0-1,1 0 0,-1 0 0,0 0 1,0 0-1,0 0 0,0 0 0,0 0 1,0 0-1,0 0 0,0 0 0,0 0 0,0 0 1,1 0-1,-1 0 0,0 0 0,0 0 1,0 0-1,0 0 0,0 0 0,0 0 1,0 0-1,0 0 0,0 0 0,0 0 1,0 0-1,0 0 0,0 0 0,0 0 0,1-1 1,-1 1-109,2 15 13,-5 44-136,-3 0-1,-3 0 0,-11 36 124,7-30-120,6 0-49,5-46-223,0-1-1,-1 1 0,-1 1 393,4-18 38,-2 6-1831,2-8 1733,0 0-1,0-1 1,0 1 0,0 0-1,0 0 1,0 0 0,0 0-1,0 0 1,0 0 0,0 0-1,0 0 1,0 0 0,0 0 0,0 0-1,0 0 1,0 0 0,0-1-1,0 1 1,-1 0 0,1 0-1,0 0 1,0 0 0,0 0-1,0 0 1,0 0 0,0 0-1,0 0 1,0 0 0,0 0-1,0 0 1,0 0 0,0 0-1,0 0 1,-1 0 0,1 0 0,0 0-1,0 0 1,0 0 0,0 0-1,0 0 1,0 0 0,0 0-1,0 0 1,0 0 0,0 0-1,0 0 1,0 0 0,-1 0-1,1 0 1,0 0 0,0 0-1,0 0 1,0 0 0,0 0-1,0 0 1,0 0 0,0 0 0,0 0-1,0 1 1,0-1 0,0 0 60,-1-12-4197</inkml:trace>
  <inkml:trace contextRef="#ctx0" brushRef="#br0" timeOffset="6446.884">4082 689 6275,'2'1'142,"1"-1"1,0 1-1,-1 0 0,1 0 1,-1 0-1,1 0 1,-1 0-1,1 1 0,-1-1 1,0 1-1,1 0 1,-1 0-1,0-1 0,0 1 1,0 1-1,-1-1 0,2 1-142,3 5-145,1 0-1,-2 1 1,1 0-1,-1 0 146,-1 0 30,-1-1 0,0 0-1,0 1 1,-1-1 0,0 1 0,0 0 0,-1 0-1,0 1-29,-1 73 1023,-1-35-662,-5 86 31,3-105-362,0-20 201,2-18 538,7-51-363,-1 22-364,-3 23-34,1-1-1,1 1 1,0 0 0,1 0-1,1 1 1,0-1-8,47-89-11,-49 97 8,29-48-55,3 1 1,4 0 57,-1 1-77,-16 19 17,-12 16 8,1 2 1,0-1 0,1 1-1,1 1 1,11-9 51,-23 22-8,0 1 0,0-1 1,0 1-1,1 0 0,-1 0 1,0 0-1,1 0 0,-1 0 1,0 1-1,1-1 0,-1 1 1,1-1-1,-1 1 0,1 0 1,-1 0-1,3 0 8,-3 0 1,-1 1 1,0-1-1,1 0 1,-1 1-1,0-1 1,1 1-1,-1-1 1,0 1-1,0-1 1,0 1-1,1 0 1,-1 0-1,0 0 1,0-1-1,0 1 1,0 0-1,-1 0 1,1 1-1,0-1 0,0 0 1,0 0-1,-1 0 1,1 0-1,-1 1 1,1-1-1,-1 0 1,1 1-1,-1-1 1,0 2-2,2 13 49,-1 1 0,0-1 0,-2 13-49,0 6 74,-1-5 4,-1 1 1,-1-1-1,-7 22-78,4-22 20,2 0 1,0 1-1,1 23-20,3-21-173,0-16 163,1 0-1,1 1 0,1 10 11,-1-24-198,-1 0 0,1 0 0,0 0 0,1 0 0,-1 0 0,1 0-1,-1 0 1,1 0 0,0 0 0,1-1 0,-1 1 0,1-1 0,-1 0 0,1 0 0,0 0-1,3 3 199,10 1-3089,1-6-2012</inkml:trace>
  <inkml:trace contextRef="#ctx0" brushRef="#br0" timeOffset="6894.286">5353 423 8884,'0'-2'188,"-1"0"-1,0 0 1,-1 0 0,1 0-1,0 0 1,0 0 0,-1 0-1,1 0 1,-1 1 0,1-1-1,-1 1 1,0-1 0,0 1-1,0-1 1,0 1 0,0 0-1,-2-1-187,3 2 31,-1 0 0,0-1 0,0 1 0,1 0-1,-1 0 1,0 0 0,1 0 0,-1 0 0,0 1-1,1-1 1,-1 0 0,0 1 0,1-1 0,-1 1-1,0 0 1,1 0 0,-1-1 0,1 1 0,-1 0-1,1 0 1,0 0 0,-1 0 0,1 1 0,0-1-1,0 0 1,0 1-31,-11 12-52,0 2 0,1-1 0,1 1 0,-7 16 52,-4 4-85,6-10 28,-94 147-217,103-164 275,1-1-1,0 1 1,1 0 0,0 0-1,0 1 1,0 4-1,2-8 7,0 0-1,1 0 0,0 0 1,0 1-1,1-1 1,0 0-1,0 0 0,0 0 1,1 0-1,-1 0 1,2 1-7,-2-5 2,1-1 1,-1 1 0,1-1 0,-1 0 0,1 1 0,0-1-1,-1 1 1,1-1 0,0 0 0,0 0 0,0 0-1,0 1 1,0-1 0,1 0 0,-1 0 0,0 0-1,0-1 1,1 1 0,-1 0 0,0 0 0,1-1-1,-1 1 1,1-1 0,-1 1 0,1-1 0,-1 0 0,1 1-1,-1-1 1,1 0 0,-1 0 0,1 0 0,0 0-1,-1 0 1,1-1 0,-1 1 0,1 0 0,-1-1-1,1 1 1,-1-1 0,1 1-3,5-3 7,0 1 0,0-1 0,-1-1-1,1 1 1,0-1 0,-1 0 0,4-4-7,25-20 20,-1-1 0,-2-2 0,1-3-20,-24 24 3,0 0 0,-1-1 0,0-1 0,-1 1 0,0-1 0,-1 0 0,0-1 0,-1 1 0,0-1 0,-1 0 0,-1-1 0,1-4-3,2-42-9,-3-1-1,-3-10 10,0 71 0,4-16-15,1 15 5,0 9 6,2 10 4,20 55 77,25 46-77,-27-65 22,-2 1 0,-3 1 0,6 33-22,0 18 51,2 49-51,-21-110 61,0 39-61,-6-66 26,-1 0 1,-2 0-1,0 0 0,0 0 1,-6 16-27,6-27 14,-1 0 0,0-1 1,0 1-1,0-1 1,-1 0-1,0 0 0,-1 0 1,0 0-1,0-1 0,0 0 1,-3 2-15,0 0 18,-1-1 1,0 0 0,0-1-1,-1 0 1,0 0-1,0-1 1,-10 3-19,-21 7-127,-1-2 0,-28 4 127,21-5-429,8-2-1491,-1-2 0,1-1 0,-13-2 1920,-50-2-6766</inkml:trace>
  <inkml:trace contextRef="#ctx0" brushRef="#br0" timeOffset="7653.272">1681 2164 7587,'0'0'125,"-1"0"-1,0 0 0,1-1 1,-1 1-1,0 0 0,1 0 1,-1 0-1,0 0 0,1 0 1,-1 0-1,0 0 0,1 1 1,-1-1-1,0 0 0,1 0 1,-1 0-1,0 1 0,1-1 1,-1 0-1,1 1 0,-1-1 1,0 0-1,1 1 0,-1-1 1,1 1-125,-39 48-102,29-34 52,-1 0 1,-1-1-1,-2 1 50,-10 6 21,0-2 0,-2 0 1,-16 8-22,12-8 169,2 1 1,-15 13-170,40-29 9,0-1 1,0 0 0,1 0 0,-1 1-1,0 0 1,1-1 0,0 1 0,0 0-1,0 0 1,1 0 0,-1 0 0,1 2-10,0-5-10,1 0 0,0 1 0,0-1 0,0 0 0,-1 1 0,1-1 0,0 0 0,0 1 0,1-1 0,-1 0 0,0 1 0,0-1 0,1 0 0,-1 0 0,1 1 0,-1-1 0,1 0 1,-1 0-1,1 0 0,0 0 0,0 1 0,-1-1 0,1 0 0,0 0 0,0-1 0,0 1 0,0 0 0,0 0 0,0 0 0,0-1 0,1 1 0,-1 0 0,0-1 0,0 1 1,1-1-1,-1 0 0,0 1 0,0-1 0,1 0 0,-1 0 0,1 1 10,23 1-200,0-1 0,0-1 0,0-1 0,0-1 0,0-2 0,12-3 200,7 0-452,17 1 452,-36 5-76,-1 0 1,0 2-1,1 1 0,-1 1 0,0 1 0,20 7 76,-35-9 1,1 1 1,-1 1-1,0-1 1,0 2-1,0-1 1,-1 1-1,1 1 1,-1-1 0,0 1-1,-1 1 1,1-1-1,-1 1 1,-1 1-1,1-1 1,-1 1-1,-1 0 1,5 9-2,-7-10 42,0-1 1,-1 1-1,0 0 0,-1 0 1,0 0-1,0 0 0,0 0 1,-1 0-1,0 0 0,0 0 1,-1 0-1,1 0 0,-2 0 1,1 0-1,-1 0 1,0-1-1,0 1 0,-1 0 1,0-1-1,0 0 0,-1 0 1,0 0-1,0 0 0,-1 1-42,-5 3 74,-1 0 1,0-1-1,0-1 0,-1 0 0,0 0 0,0-1 0,-1-1 0,-7 3-74,-27 9 201,-38 9-201,48-16 4,-39 13-155,-194 54-5618,212-64 1399</inkml:trace>
  <inkml:trace contextRef="#ctx0" brushRef="#br0" timeOffset="8124.641">2069 2185 7411,'-5'3'166,"0"0"0,1 0-1,-1 0 1,1 1-1,0-1 1,0 1 0,0 0-1,0 0 1,1 1-1,0-1 1,0 1 0,0-1-1,0 1 1,1 0-1,0 0 1,0 0 0,0 0-1,1 1 1,-1 2-166,-2 13-102,1 1-1,1 0 1,0 0 0,2 8 102,-1 9 146,0-18-163,0 2 49,0 2 0,1-1-1,2 0 1,2 16-32,-3-35 36,1 1 1,-1 0-1,1 0 1,0-1 0,0 1-1,0-1 1,1 1-1,0-1 1,0 0 0,0 0-1,1 0 1,0-1-1,0 1 1,0-1 0,0 0-1,0 0 1,1 0-1,0-1 1,0 1 0,0-1-1,1 0-36,-1-1 44,0 0-1,0 0 1,1-1-1,-1 0 1,1 0 0,-1 0-1,1 0 1,-1-1-1,1 0 1,-1 0 0,1-1-1,-1 0 1,1 1-1,-1-2 1,5 0-44,1-2 37,0 0-1,-1-1 1,1 0-1,-1 0 1,-1-1-1,1 0 1,1-2-37,1-1 6,0 0 1,-1 0-1,0-1 0,0-1 1,-1 0-1,-1 0 1,0-1-1,0 0 0,-2-1 1,5-7-7,13-41-171,-2-2 0,-3-1 1,3-23 170,-14 44-48,-1 0 1,-3 0 0,-1-1-1,-2-34 48,-8 109 98,-1-3-52,-6 58 72,4-33 46,3 1 0,0 37-164,6-83 10,-1 11 4,1 1-1,1 0 0,0-1 1,2 1-1,0-1 0,1 0 1,6 15-14,-6-25-217,12 27 363,-15-35-309,0 0-1,0 1 1,0-1 0,0 0 0,0 0-1,0 0 1,1 0 0,-1 0-1,0 0 1,0 0 0,1 0 0,-1-1-1,1 1 1,-1 0 0,0-1 0,1 1-1,-1-1 1,1 0 0,0 1-1,-1-1 1,1 0 0,0 0 163,3-3-3199,-3-10-2078</inkml:trace>
  <inkml:trace contextRef="#ctx0" brushRef="#br0" timeOffset="8496.147">2890 1758 8660,'0'-20'2203,"0"16"-963,0 13-1097,0 0-211,-1 1 1,-1-1 0,0 0 0,0 0 0,-1 0 0,0 0-1,-2 6 68,-33 62-236,31-63 217,-16 31 13,10-18 60,-1-1-1,-1 0 1,-1-1-1,-16 19-53,24-32 21,8-11-20,-1-1-1,1 0 0,0 1 0,0-1 1,0 1-1,0-1 0,-1 1 1,1-1-1,0 1 0,0-1 0,0 1 1,0-1-1,0 0 0,0 1 1,0-1-1,0 1 0,0-1 0,0 1 1,0-1-1,0 1 0,1-1 0,-1 1 1,0-1-1,0 0 0,0 1 1,1-1-1,-1 1 0,0-1 0,0 0 1,1 1-1,-1-1 0,5 1-6,1 1-2,0-1-1,0 0 1,0 0-1,0-1 1,0 1-1,0-1 1,0-1-1,0 1 1,-1-1-1,1 0 1,0-1-1,0 1 1,0-1-1,5-2 9,7-5-87,0-1 1,0 0-1,12-10 87,31-18-245,-52 33 214,-1 1 0,1 1 0,0-1 0,1 1 0,-1 1 0,1-1 0,-1 2 0,1-1 0,-1 1 0,7 1 31,-15 0-1,-1 0-1,1 0 0,-1 0 1,1 0-1,-1 0 0,0 0 1,1 0-1,-1 0 1,1 0-1,-1 0 0,1 0 1,-1 0-1,0 0 0,1 1 1,-1-1-1,1 0 0,-1 0 1,0 1-1,1-1 0,-1 0 1,0 1-1,1-1 1,-1 0-1,0 1 0,1-1 1,-1 0-1,0 1 0,0-1 1,1 0-1,-1 1 0,0-1 1,0 1-1,0-1 0,0 1 1,0-1-1,0 0 1,1 1-1,-1-1 0,0 1 2,0 1-2,0-1 0,0 0 0,0 1 0,0-1 0,0 0 0,0 1 0,0-1 0,-1 0 0,1 1 0,0-1 0,-1 0 0,0 2 2,-21 32 1,5-10 12,-26 44 153,-15 13-166,39-56 69,-2-1 0,0-2 0,-2 0 0,-17 13-69,7-12-602,-2 0 0,-8 2 602,30-19-1213,12-6-2004,1-1-2335</inkml:trace>
  <inkml:trace contextRef="#ctx0" brushRef="#br0" timeOffset="9014.958">3286 1758 8052,'3'29'3637,"8"105"-3777,-14-56 307,-3 1 1,-11 44-168,12-90 76,-23 179 402,19-149-366,4 2 0,2-1 0,3 0 0,7 54-112,3-50 168,-13-57-36,-2-11 134,4-1-239,1 0-1,-1 1 0,0-1 0,0 0 1,0 0-1,1 0 0,-1 0 0,0-1 1,1 1-1,-1 0 0,1 0 1,-1 0-1,1 0 0,0-1 0,-1 1-26,-4-35 77,0-1 0,3 1 0,0 0 0,4-13-77,-2 6 4,2-26-152,4-1 0,3 1 0,2 1-1,4 0 1,4-3 148,40-121-1113,16-15 1113,-65 179-65,10-26-220,13-21 285,-26 60-25,1 0 0,1 0 1,0 1-1,1 1 1,1 0-1,0 0 0,1-1 25,-7 11-5,-1-1 0,1 0-1,0 1 1,0 0 0,0 0-1,0 1 1,1-1 0,-1 1-1,1 0 1,0 1 0,-1-1-1,1 1 1,0 0 0,0 1-1,-1-1 1,1 1 0,0 0-1,0 1 1,5 0 5,-10-1-3,1 0 1,-1 1-1,0-1 1,0 0-1,0 1 1,0-1-1,0 1 1,0-1-1,0 1 1,0-1-1,0 1 1,-1 0-1,1-1 1,0 1-1,0 0 1,0 0-1,-1 0 1,1-1-1,0 1 1,-1 0-1,1 0 1,-1 0-1,1 0 0,-1 0 1,0 0-1,1 0 1,-1 0-1,0 0 1,0 1-1,1-1 1,-1 0-1,0 0 1,0 0-1,0 0 1,-1 1 2,1 4-9,-1 1 0,0 0 0,0-1 0,-1 1 0,-1 2 9,3-8 0,-8 21 16,0 1 1,-1-2-1,-2 1 1,0-1-1,-1-1 1,-1 0-1,-1 0 1,-11 11-17,5-10 30,0-1 0,-1-1-1,-1 0 1,-1-2 0,0-1 0,-2-1 0,-4 2-30,-30 16-370,1 2 0,-20 19 370,49-32-5521,-18 20 5521,27-25-5627</inkml:trace>
  <inkml:trace contextRef="#ctx0" brushRef="#br0" timeOffset="9394.452">3750 1833 7379,'-14'1'2521,"14"-1"-2502,0 0-1,1 0 1,-1 0-1,0 0 0,0 0 1,0 0-1,0 0 0,0 0 1,0 0-1,0 0 0,0 0 1,0 0-1,0 0 0,0 0 1,0 0-1,0 0 0,0 0 1,0 0-1,0 0 0,0 1 1,0-1-1,0 0 0,0 0 1,0 0-1,0 0 1,0 0-1,0 0 0,0 0 1,0 0-1,0 0 0,0 0 1,0 0-1,0 0 0,0 0 1,0 0-1,0 0 0,0 0 1,0 0-1,0 0 0,0 0 1,0 0-1,0 1 0,0-1 1,0 0-1,0 0 1,0 0-1,0 0 0,0 0 1,0 0-19,25-1 314,2-6-8,0-2 0,0-1 0,23-13-306,-21 10 110,34-21 10,-40 20-203,25-10 83,-35 19-25,-1 0-26,0 0-1,0 0 1,-1-2-1,1 1 1,-1-1-1,0-2 52,-8 7-17,-1 0 0,0 0 0,0 0 0,0 0 0,0 0 0,0-1 0,-1 1 0,1-1 0,-1 1 0,1-1 0,-1 0 0,0 1 0,0-1 0,0 0 0,0 0 0,-1 0 0,1 0 0,-1 0 0,0 0 0,0 0 0,0 1 0,0-1 0,0 0 0,-1 0 0,1 0 0,-1 0 0,0 0 0,0 0 0,0-1 17,0 3-5,-1-1 0,1 1 0,0 0 1,0-1-1,-1 1 0,1 0 0,-1 0 0,1 0 1,-1 0-1,1 0 0,-1 0 0,0 1 0,1-1 1,-1 0-1,0 1 0,0 0 0,1-1 0,-1 1 1,0 0-1,0 0 0,0 0 0,0 0 0,1 0 1,-1 0 4,-8 0 6,0 1 0,0-1 0,0 2 0,-1 0-6,1 0 23,1 1 0,-1 1 1,1 0-1,0 0 0,0 1 0,0 0 0,1 0 0,-1 1 0,-5 5-23,3-1 44,0 1 0,0 0 0,1 0 0,0 1 0,1 0 0,-2 3-44,2 0 33,0 0 1,1 1-1,0 0 0,1 1 0,1 0 0,1 0 0,0 0 0,1 0 1,1 1-1,1 0 0,0-1 0,1 9-33,1-9 15,1 0 1,0 0 0,1 0-1,1-1 1,1 1-1,4 13-15,-6-24 2,0-1-1,0 0 1,1 1-1,-1-1 0,1 0 1,1-1-1,-1 1 0,0 0 1,1-1-1,0 0 1,0 0-1,1 0 0,-1 0 1,1-1-1,-1 1 1,1-1-1,0 0 0,1-1 1,-1 1-1,0-1 1,4 1-2,7 1-232,1 0 1,0 0-1,15 0 232,-24-4-329,-1 0 0,0 0 0,1-1 0,-1 0-1,0 0 1,1 0 0,-1-1 0,0-1 0,0 1 0,0-1 329,26-9-3175,-1 10-1918</inkml:trace>
  <inkml:trace contextRef="#ctx0" brushRef="#br0" timeOffset="9730.004">4567 1633 8244,'-4'0'134,"0"0"1,0 0-1,0 1 1,0-1-1,0 1 1,0 0-1,0 0 0,0 0 1,0 0-1,1 1 1,-1 0-1,1 0 1,-1 0-1,1 0 1,-1 0-1,1 0 1,0 1-1,0 0 1,0 0-1,1 0 0,-1 0 1,1 0-1,-1 0 1,1 0-1,0 2-134,-84 131-496,59-92 497,14-25 112,1 1 0,-3 10-113,12-23 45,0 1 1,0-1-1,1 1 0,0 0 1,0 0-1,1 0 0,0 0 1,0 8-46,1-9 34,0-1 1,0 1-1,1 0 0,0 0 1,0-1-1,1 4-34,-1-8 2,0 0 0,0 1 0,1-1-1,-1 0 1,1 1 0,-1-1 0,1 0-1,0 0 1,0 0 0,0-1 0,0 1-1,0 0 1,0-1 0,1 1 0,-1-1-1,2 1-1,5 3-96,0 0 0,0-1 0,1 0 0,-1-1 0,1 0 0,0-1 0,0 0 0,0 0 0,0-1 0,0 0 0,1-1 0,5 0 96,-4 0-356,-3 0-558,1 0 0,0 0 0,0-1 0,0 0 0,-1-1 0,9-2 914,6-7-4941</inkml:trace>
  <inkml:trace contextRef="#ctx0" brushRef="#br0" timeOffset="10069.549">4819 1597 8468,'-2'0'152,"0"0"1,0 1-1,1-1 0,-1 1 1,0 0-1,0 0 1,0 0-1,1-1 0,-1 2 1,1-1-1,-1 0 0,1 0 1,-1 0-1,1 1 1,-1-1-1,1 1 0,0-1 1,0 1-1,0-1 1,0 1-1,0 0 0,0 0 1,0-1-1,1 1 1,-1 0-1,1 0 0,-1 0-152,-3 11-125,1 0 0,0-1-1,0 10 126,2-15 194,-5 48-281,2 0 0,4 33 87,0-67-23,5 135-276,-5-155 99,-2 17 314,-3-12-1379,-4-4-3563,-1-2-897</inkml:trace>
  <inkml:trace contextRef="#ctx0" brushRef="#br0" timeOffset="10070.549">4758 1041 7507,'0'-3'1473,"0"3"-1105,5 0-1568,-2 12-1522,4 7-2704</inkml:trace>
  <inkml:trace contextRef="#ctx0" brushRef="#br0" timeOffset="10401.107">5253 1773 6531,'9'-4'2512,"2"-2"-1345,-11 6-1175,0 1 0,0-1 0,1 0 0,-1 0 0,0 0 0,0 1 0,0-1 0,1 0 0,-1 0 0,0 0 0,0 1 0,0-1 0,0 0-1,0 0 1,0 1 0,1-1 0,-1 0 0,0 0 0,0 1 0,0-1 0,0 0 0,0 1 0,0-1 0,0 0 0,0 0 0,0 1-1,0-1 1,0 0 0,0 0 0,0 1 0,-1-1 0,1 0 0,0 1 0,0-1 0,0 0 0,0 0 0,0 0 0,-1 1 0,1-1 0,0 0-1,0 0 1,0 1 0,0-1 0,-1 0 0,1 0 8,-3 5-45,-1 0 0,0 0-1,0-1 1,0 0 0,0 0 0,-1 0-1,0 0 1,0 0 0,0-1 0,0 0 0,-3 1 45,-9 7 166,5-1-61,0 0 0,1 0 0,0 1-1,1 1 1,1 0 0,-1 0 0,2 1-1,0 0 1,0 0 0,1 1 0,1 0-1,0 0 1,1 0 0,1 1 0,0 0-1,1 0 1,1 0 0,0 0 0,1 2-105,0 6 37,0-13-25,1 0-1,0 1 0,1-1 1,0 1-1,2 5-11,-3-14 3,0 0 0,1 0 0,0-1-1,-1 1 1,1 0 0,0 0 0,0 0 0,0-1-1,0 1 1,0 0 0,0-1 0,1 1 0,-1-1-1,0 0 1,1 1 0,-1-1 0,1 0 0,0 0-1,-1 0 1,1 0 0,0 0 0,0 0 0,-1 0 0,1-1-1,0 1 1,0-1 0,0 1 0,0-1 0,0 0-1,1 1-2,9-1 31,1 0 0,-1-1 0,1 0 0,-1-1 0,0-1 0,0 1 0,0-2 0,0 0 0,0 0 0,-1-1 0,1-1 0,-1 0 1,2-2-32,22-15 95,-2-2 0,0-1 0,7-10-95,-33 30 10,20-20 17,-1 0 0,-1-1-1,-1-2 1,-2 0 0,5-12-27,-22 32 4,0-1-1,-1 1 1,0-1 0,0 0 0,-1 0 0,-1 0 0,1-1-1,-2 1 1,0 0 0,0-1 0,0 0 0,-2-9-4,0 14-5,1 1 1,-1-1-1,0 1 1,-1-1-1,0 1 1,1-1-1,-2 1 1,1 0-1,-1 0 1,1 0-1,-3-2 5,3 4-10,0 0 0,-1 1-1,0-1 1,0 0 0,1 1 0,-1 0-1,-1-1 1,1 1 0,0 1-1,-1-1 1,1 0 0,-1 1-1,1-1 1,-1 1 0,1 0-1,-1 1 1,-2-1 10,-10-1-74,0 1 0,0 1-1,0 0 1,0 2 0,0-1 0,1 2 0,-1 0 0,1 1-1,-1 1 1,1 0 0,0 1 0,1 0 0,0 2 0,0-1-1,0 2 1,1 0 0,0 0 0,-2 4 74,5-4-757,0 1 0,0 0 0,0 1 0,2 0 1,-1 0-1,1 1 0,1 0 0,0 2 757,-7 16-4949</inkml:trace>
  <inkml:trace contextRef="#ctx0" brushRef="#br0" timeOffset="10852.503">5849 1668 6003,'0'-2'243,"-1"-14"1516,0 16-1682,1-1 0,0 1 0,0-1 1,0 1-1,0-1 0,-1 1 0,1 0 1,0-1-1,0 1 0,-1 0 0,1-1 1,0 1-1,-1 0 0,1-1 0,0 1 1,-1 0-1,1 0 0,-1-1 0,1 1 1,0 0-1,-1 0 0,1 0 0,-1-1 1,1 1-1,-1 0 0,1 0 0,-1 0 1,1 0-1,-1 0 0,1 0-77,-1 1 15,0 0-1,0-1 1,0 1-1,0 0 1,0 0-1,1 0 1,-1 0 0,0 0-1,1 0 1,-1 0-1,1 0 1,-1 0-1,1 0 1,-1 0-1,1 2-14,-1-2 25,-5 11 42,1 0 1,0 0-1,0 1 1,2 0-1,-1 0 1,2 0-1,-1 0 1,2 0-1,0 0 1,1 4-68,-1 9 160,2 0 0,1 0-1,2 0 1,0 1-160,-2-20 31,-1 0 1,1 0-1,0-1 0,1 1 0,0 0 0,0-1 0,0 1 0,1-1 0,0 0 1,0 0-1,0 0 0,1-1 0,0 0 0,0 0 0,0 0 0,1 0 0,0 0-31,-1-3 18,-1 0 0,1 0 0,-1-1 0,1 1 0,-1-1 0,1 0-1,0 0 1,0-1 0,0 1 0,0-1 0,-1 0 0,1-1 0,0 1 0,0-1-1,0 0 1,-1 0 0,1 0 0,0-1 0,-1 1 0,1-1 0,-1 0 0,0-1-1,1 1 1,-1-1-18,7-4 22,0 0 0,0-1 0,-1 0-1,0-1 1,0 0 0,-1 0 0,0-1-1,2-4-21,117-168 74,-105 143-86,-1-1 0,-2 0 0,14-40 12,-24 49-13,1 0-7,1 0-1,4-5 21,-13 29-10,1 0 0,-1 1 0,2-1 0,-1 1 0,1 0 0,0 0 1,0 0-1,0 1 0,1-1 0,0 1 0,5-2 10,-11 6-1,1 1 0,-1 0 1,1 0-1,-1 0 0,1 0 1,-1 0-1,1 0 0,0 0 0,-1 0 1,1 0-1,-1 1 0,1-1 0,-1 0 1,1 0-1,-1 0 0,1 1 0,-1-1 1,1 0-1,-1 0 0,1 1 1,-1-1-1,1 0 0,-1 1 0,0-1 1,1 1-1,-1-1 0,0 1 0,1-1 1,-1 0-1,0 1 0,0-1 0,1 1 1,-1-1-1,0 1 0,0-1 1,0 1-1,0 0 0,1 0 1,7 26 47,0 4 5,-3-12-6,0 1-1,-2-1 1,0 2-46,-2 7 43,2-1-1,1 0 1,0 0 0,2 0-1,2-1 1,0 1 0,4 5-43,4 15 16,-14-39-42,0-1 1,1 1 0,-1 0-1,2-1 1,-1 0 0,1 0-1,0 0 1,4 5 25,-5-8-116,1 0 0,0 0 1,0 0-1,0 0 0,0-1 0,1 1 1,-1-1-1,2 0 116,-5-2-88,0-1 0,0 1 1,0-1-1,0 1 0,0-1 1,0 0-1,0 1 0,0-1 1,0 0-1,0 0 0,0 0 1,0 0-1,0 0 0,0 0 1,0 0-1,0 0 0,0 0 1,0 0-1,0 0 0,0-1 1,0 1-1,0 0 0,0-1 1,0 1-1,0-1 0,0 1 1,0-1-1,-1 0 0,1 1 1,0-1-1,0 0 0,0 0 1,-1 1-1,1-1 0,-1 0 1,1 0-1,0 0 0,-1 0 1,1 0-1,-1 0 0,0 0 0,1 0 1,-1 0-1,0 0 0,0 0 88,3-6-656,15-36-3191,0 11 16</inkml:trace>
  <inkml:trace contextRef="#ctx0" brushRef="#br0" timeOffset="11204.033">6893 1313 5154,'15'-33'1108,"16"-34"1282,-31 67-2383,8-18 1261,-12 12-626,-10 6-387,6 3-115,-1-1 0,0 2 0,1-1 1,-1 1-1,1 0 0,0 1 0,-2 2-140,-52 40 392,50-38-349,-47 45 72,53-48-105,0 1-1,0 0 1,0 0-1,1 1 1,1 0-1,-1 0 1,-1 5-10,5-11-1,0 0 1,0 1 0,0-1-1,0 1 1,1-1 0,-1 1-1,1-1 1,0 1 0,0-1-1,0 1 1,0 0 0,0-1-1,1 1 1,-1-1 0,1 1-1,-1 0 1,1-2 0,0 1-1,0 0 0,0-1 0,0 1 0,0 0 1,1-1-1,-1 1 0,0-1 0,1 0 0,-1 1 1,1-1-1,0 0 0,-1 0 0,1 0 0,0 0 1,1 0 0,7 3-5,1-1 0,0 0 1,-1-1-1,1 0 0,0-1 1,9 0 4,6 1-5,173 17-32,48 5-13,-194-16 48,0 3 0,-1 1 0,28 13 2,-75-24 7,0 1 0,0 1 0,0-1 0,0 1 0,0 0 0,0 0 1,0 1-1,-1-1 0,0 1 0,0 0 0,2 2-7,-5-4 11,1 0 1,-1-1-1,0 1 0,0 0 1,0 0-1,-1 0 0,1 0 0,0 0 1,-1 0-1,1 0 0,-1 0 1,0 0-1,0 0 0,1 0 0,-1 0 1,-1 0-1,1 0 0,0 0 1,0 0-1,-1 0 0,1 0 0,-1 0 1,0 0-1,1 0 0,-1 0 1,0 0-1,0 0 0,0-1 0,-1 1 1,1 0-1,0-1 0,-1 1 1,0 0-13,-6 6 64,0 0-1,-1-1 0,1 0 0,-2 0 0,1-1 0,-1 0 0,-6 3-62,-24 10 276,-15 3-276,29-11 66,-71 24 136,-9-1-202,-86 30-626,163-52-2,3-1-2044,1-2 1,-12 3 2671,-6-5-7110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40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2424 7027,'-4'-9'451,"0"0"-1,1-1 1,0 1-1,1-1 1,-1 1-1,2-1 1,0 0-1,0-6-450,-3-11 217,4 26-212,-2-10 62,1 0 1,0 0 0,1-1 0,0 0-68,1 7 13,0 0-1,0 0 1,0 1 0,0-1 0,1 0 0,0 1 0,0-1 0,0 1 0,0-1 0,4-3-13,10-15 18,1 2 0,1-1 0,2 2 0,14-13-18,91-67 4,-47 39 0,53-44-4,59-48 3,-85 68 55,8 2-58,-30 22 35,231-149 120,-136 97-72,-44 26-47,5 6 0,3 6 0,3 6 0,93-27-36,84-5 13,-99 34-8,-50 11-6,148-47 50,82-5-49,2 23 96,110 4-96,-282 59 39,25 9-39,235 11 10,-120 13 6,260 45-16,-233-5 4,423 61 8,-364-22-13,-301-56 4,336 79 11,-134-30-1,78 29 6,298 124-19,-587-183 0,139 72 0,115 88 14,59 29 4,-190-122-47,-47-23-21,-157-63 22,-1 2 1,13 12 27,-51-28-47,41 26-488,1-3-1,75 33 536,65 28-6683,-168-87 2484</inkml:trace>
  <inkml:trace contextRef="#ctx0" brushRef="#br0" timeOffset="735.019">12489 1650 5747,'17'-16'685,"-1"1"-172,1 1 0,0 1 0,0 1 0,2 0-513,5-3 61,1 2 0,0 1-1,1 1 1,1 1 0,22-5-61,-27 10 4,50-12 66,0-3 0,-1-3-1,22-12-69,16-13 286,1 3-1,47-8-285,-76 27 235,-1-5-1,54-28-234,-81 35 76,113-57 153,57-25 51,48 0 374,255-62-654,499-123 275,-782 230-204,13 8-71,248-31 78,-441 74-67,450-59 71,-334 49-47,129-11 40,156 7 7,-283 23-36,98 13-46,-144 0 11,0 5-1,-2 6 1,7 8-11,488 159 19,-613-185-18,428 147 13,-245-92-11,55 3-3,532 132 27,-515-125-26,295 86 14,-457-120-90,0 4 0,60 35 75,150 98-868,-168-90-4851,-108-60 309</inkml:trace>
  <inkml:trace contextRef="#ctx0" brushRef="#br0" timeOffset="1266.307">22962 1082 5955,'0'-3'163,"0"0"1,0 0 0,0 0-1,0 0 1,0 0 0,1 0 0,0 0-1,-1 0 1,1 0 0,1 0-1,-1 0 1,1-2-164,0 4 28,-1-1 0,1 0 1,0 1-1,0-1 0,0 1 0,0 0 0,0-1 1,0 1-1,0 0 0,0 0 0,1 0 0,-1 1 1,0-1-1,1 0 0,-1 1 0,0 0 1,1-1-29,126-26-25,47-21 25,125-49 541,-126 39-172,-47 20 192,40-2-561,135-18 419,-254 49-364,537-87 530,139 12-585,-394 54 43,458-28 36,-543 49-48,634-11 85,-330 33-71,-282 2-42,343 27-19,1725 192-35,-1469-132-51,-498-50-2685,-237-33-300,-14-6-2091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3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4259 6531,'1'-52'2609,"-1"50"-2583,1 0 0,-1-1 0,1 1 0,0 0 0,0 0 0,0-1 0,1 1 0,-1 0 0,0 0 0,1 0 0,-1 0 0,1 1 0,0-1-1,0 0 1,-1 1 0,1-1 0,0 1 0,1-1 0,-1 1 0,0 0 0,0 0 0,0 0 0,2 0-26,7-4 25,1 2 0,-1-1 0,1 1 0,3 0-25,53-6 41,37 0-41,7-1 12,415-25 22,-484 33-33,241-17-1,-88 5 0,513-49 22,-1-24 27,-550 66-38,512-71 149,508-59 123,1061-64-110,-1890 182-151,956-69 17,6 29-11,-1002 56-22,1259-53 20,-1090 54-21,987-26 41,1 22 47,-1153 20-65,2935 13 248,357-28 471,-3534 13-739,1301-19 277,0 42-85,-993-4-209,497 16-38,-252-20 14,791 27-19,-951-24 40,137 8 11,-543-20-7,2065 141-262,-1865-121-1113,-92-1-3101,-88-8-1649</inkml:trace>
  <inkml:trace contextRef="#ctx0" brushRef="#br0" timeOffset="1206.387">39 5722 6787,'1'-5'199,"0"0"1,0 1-1,1-1 0,-1 0 0,1 1 1,0-1-1,0 1 0,1 0 0,-1-1 1,1 1-1,0 0 0,0 1 0,0-1 1,4-2-200,0 0 52,0 1 1,0 0-1,0 1 1,1 0-1,0 0 1,0 1-1,0 0 1,2 0-53,177-55 245,-103 35-190,2 3-1,0 5 1,24 0-55,264-12 38,-204 17-27,895-82 35,-384 3 118,-186 22 43,-325 46-123,1095-141 405,67 6-233,883-67 14,-1161 109-169,-560 63-55,912-73 96,4 35 1,-905 59-101,225-13 1,3029-58 85,-1990 111-65,-1 38 3,1670 131 136,-1202-59-168,-1975-107-33,1427 57 39,-1337-57-32,1358 95 219,-1674-105-220,1315 133 189,-1212-120-287,-49-7-1313,1 5 1,57 16 1403,-96-13-3860,-18 1-2842</inkml:trace>
  <inkml:trace contextRef="#ctx0" brushRef="#br0" timeOffset="27202.655">4368 4009 6131,'-2'-3'363,"0"0"-1,-1 0 1,1 0 0,-1 1 0,0-1-1,0 1 1,0 0 0,-1-1-363,4 3 24,-1-1 0,0 1 0,0-1 0,0 1 0,1 0 0,-1-1 1,0 1-1,0 0 0,0-1 0,0 1 0,0 0 0,0 0 0,0 0 0,0 0 0,0 0 1,1 0-1,-1 0 0,0 0 0,0 0 0,0 1 0,0-1 0,0 0 0,0 0 0,0 1 1,0-1-1,1 1 0,-1-1 0,0 1 0,0-1 0,1 1 0,-1-1 0,0 1 0,0 0-24,-11 11 74,10-10-52,-1 0-1,1 1 1,-1-1-1,1 1 1,0 0-1,0 0 1,0 0-1,-1 3-21,-1-1 36,1 1 0,-1 0 1,0-1-1,0 0 0,-1 0 0,0 0 0,-2 1-36,-19 22 144,7-3-64,1 1 0,2 1-1,1 1 1,1 0-1,1 1 1,1 0 0,2 1-1,1 0 1,1 1-1,2 0 1,1 0 0,1 10-80,1 55 229,8 81-229,-1-130 22,3 0 0,1 0 0,2 0 0,13 32-22,-18-64 1,8 23 12,1-1 0,10 15-13,-19-41 4,1 0 1,1-1 0,0 0 0,0 0-1,1-1 1,0 0 0,1 0 0,0-1-1,10 8-4,-15-14 6,0 1 0,0-1 0,0 0 0,1 0 0,-1-1 0,0 1 0,1-1 0,0 0 0,-1 0 0,1-1-1,0 1 1,-1-1 0,1 0 0,0-1 0,-1 1-6,0 0 13,0-1 0,-1 1 0,1-1 0,-1 0 0,1 0 0,-1 0 0,0-1 0,1 1 0,-1-1 0,0 1 0,0-1 0,0 0 0,0-1 0,0 1 0,-1 0 0,1-1 1,0 1-1,-1-1 0,2-2-13,4-11 63,0-1 0,-1 0 1,-1 0-1,1-5-63,7-18 77,17-48 126,9-47-203,-28 88 19,-3-1 1,-2 0 0,0-41-20,-2-77 40,-7 1 0,-21-143-40,17 271 29,-10-29-29,7 29 6,5 23-4,0-1 0,-2 1 0,0 0 0,0 1 1,-1 0-1,-1 0 0,-4-6-2,8 13-1,0 0 0,-1 1 0,0-1 0,1 1-1,-2 0 1,1 0 0,-1 1 0,1-1 0,-1 1 0,0 1 0,-1-1-1,1 1 1,0 0 0,-1 0 0,0 1 0,-5-1 1,7 2-3,0 0 0,0 0 1,0 1-1,0 0 0,0 0 0,0 0 0,0 1 1,0-1-1,0 1 0,0 1 0,0-1 1,-1 1 2,0 1-4,0 1 0,0-1 0,1 1 0,-1 1 0,1-1 1,0 1-1,0 0 0,-3 4 4,-20 20-13,6-6 2,0 2 0,-12 18 11,3 3-3,1 1-1,3 2 1,-20 49 3,35-67 3,0 1 1,3 0 0,1 0 0,1 1 0,1 0-1,2 1 1,2 8-4,-1 8 3,3 1 0,2-1 1,2 0-1,3 0 0,2 0 0,2 4-3,0-14 0,2 0 0,1-1 0,2-1 0,2 0 0,1-1 0,2-1 0,4 2 0,-19-29 2,0-1 1,1-1-1,0 1 1,1-1-1,-1 0 0,1 0 1,1-1-1,-1-1 1,1 1-1,0-1 0,1-1 1,-1 1-1,1-2 1,0 1-1,-1-1 0,2-1 1,-1 0-1,0 0 1,0-1-1,1 0 1,3-1-3,-4 0 9,0 0 10,0 1-1,-1-2 1,1 1-1,0-1 1,-1-1-1,1 0 1,-1 0-1,1-1 1,5-3-19,-3 0 24,-1-1 0,-1-1 0,1 0 1,-1 0-1,-1-1 0,1-1 0,-2 1 0,1-1 1,-1-1-1,-1 0 0,0 0-24,16-29 78,-1 0 0,6-23-78,-11 26 23,5-14-1,-3 0 0,-2-1-1,-2 0 1,-2-1 0,-3-1-1,-2 0 1,-2-1 0,-3-6-22,0-37 61,-4 1 0,-4-1 1,-4 1-1,-19-81-61,19 142 41,-1 1-1,-1 0 1,-2 0-1,-2 1 1,-9-16-41,20 43 5,0 0 1,0 0-1,-1 1 0,1-1 1,-2 1-1,1 0 1,-1 0-1,0 1 1,0-1-1,-6-3-5,7 6-2,1 1 0,-1 0 1,1 0-1,-1 1 0,0-1 0,0 1 0,0 0 0,1 0 1,-1 0-1,0 1 0,0 0 0,0 0 0,0 0 0,0 0 1,0 1-1,0 0 0,0 0 0,-4 2 2,-3 1-6,0 1 0,0 0 0,1 1 1,0 0-1,0 1 0,1 0 0,-1 1 0,2 0 0,-2 2 6,-21 21-15,1 1 0,1 3 15,9-7-5,0 1 0,2 0-1,1 2 1,1 0 0,2 1-1,1 0 1,2 1 0,1 1-1,2 0 1,-5 33 5,1 17-6,4 0 0,4 1 0,3-1 0,5 3 6,-2-45-1,3 0 0,1 0 0,3 0 0,1-1 1,2 0-1,2 2 1,-6-24-3,0-1 0,1 0-1,0 0 1,2-1 0,0 0 0,0-1 0,2 0 0,0-1 0,1 0 0,1-1 0,0 0 0,0-1 0,2-1 0,3 2 3,-11-9-1,1 0-1,0-1 1,-1 0-1,1-1 1,1 0-1,-1 0 1,0-1-1,1 0 1,-1-1-1,1 0 1,3 0 1,-7-1 0,1 0 0,0-1 0,0 1 0,-1-1 0,1-1 0,-1 1 0,1-1 0,-1 0 0,0-1 0,1 0 0,-1 0 0,0 0 0,-1-1 0,1 1 0,-1-1 0,5-4 0,6-9-13,-1 0 0,0-2 0,-1 1 0,-1-2 0,-1 0 0,-1 0 0,-1-1 0,0-1 0,-2 1 0,0-1 0,-1-1 0,-2 0 0,0 0 13,6-45-1061,-2 0 1,-4-1-1,-3-58 1061,-3-9-3898,-3-1-2734</inkml:trace>
  <inkml:trace contextRef="#ctx0" brushRef="#br0" timeOffset="27805.848">4169 5354 7395,'-3'-20'2540,"2"19"-2498,1-1 0,-1 0 0,1 1 0,0-1 0,-1 0 0,1 1 0,0-1 0,0 0 0,0 0 0,1 1 0,-1-1 0,0 0 0,1 1 0,-1-1 0,1-1-42,2-2 5,1-1 0,0 1 0,-1 0 0,2 0 0,-1 1 0,0-1 0,1 1 1,0 0-1,0 0 0,0 0 0,0 1 0,5-2-5,-5 2 3,-3 1-4,1 1 0,-1 0 0,1 0 0,-1 1 0,1-1-1,-1 0 1,1 1 0,0 0 0,-1-1 0,1 1 0,0 0 0,-1 0 0,1 1 0,0-1 0,-1 0 0,1 1 0,-1 0 0,1 0 0,0-1 0,-1 1-1,0 1 1,1-1 0,-1 0 0,0 1 0,1-1 0,-1 1 0,0 0 0,0-1 0,0 1 0,-1 0 1,4 7 12,-1 0 0,0 0 0,0 0 0,-1 1 0,0-1 0,-1 1 0,0 0 0,0 8-12,1 18 194,-3 29-194,0-44 49,0-11-24,0 115 337,4-1 0,18 96-362,-13-148 64,-6-44-36,1 1 0,2-1 0,0 0 0,5 12-28,25 71 246,-35-108-91,-1-16 194,-4-49-31,-2 0-1,-13-55-317,6 41 37,-23-250 35,14 100-48,18 189-271,-1 1-1,-2 1 1,-2-1-1,-1 1 1,-3-4 247,10 45-5718,-7 9-706</inkml:trace>
  <inkml:trace contextRef="#ctx0" brushRef="#br0" timeOffset="29116.098">18241 3308 6899,'-5'0'135,"-1"1"0,0 0-1,1 0 1,-1 0 0,0 1-1,1 0 1,0 0 0,-1 0 0,1 0-1,0 1 1,0 0 0,0 0 0,1 0-1,-1 1 1,1 0 0,0 0-1,0 0 1,0 0 0,0 0 0,1 1-1,-1 0 1,1-1 0,0 4-135,-6 7-35,2 0-1,0 1 1,1 0 0,1 0 0,0 1-1,1 0 1,0 7 35,-1 5-8,2 0 0,1 1 0,2 21 8,1-35-5,0-1-1,1 1 0,1-1 0,0 1 1,1-1-1,1 0 0,5 12 6,-7-20 5,1-1-1,-1 0 1,1 0-1,0-1 0,0 1 1,1-1-1,-1 0 1,1 0-1,1 0 1,-1-1-1,0 1 1,1-1-1,0-1 1,0 1-1,0-1 1,1 0-1,-1 0 1,1-1-1,4 1-4,-2-1 28,0 0 1,0-1-1,0 0 0,1-1 0,-1 0 0,0-1 1,0 0-1,0 0 0,1-1 0,-1 0 1,0 0-1,-1-1 0,1 0 0,6-4-28,12-7 79,0-1 0,0-2 0,-2 0 0,0-2 0,-1 0 0,-1-2 0,17-20-79,19-22 27,-4-3 0,13-22-27,-44 54-36,-2-2 0,-1 0 0,-2-1 0,-1-1 0,8-28 36,-20 48-7,-1 0 0,-1-1 0,0 1 0,-1-1 0,-2 0 0,0 0 0,0 0 0,-2 0 0,0 0 0,-2 0 0,0 0 0,-1 0 0,-1-1 7,4 15 7,0 1 0,-1-1 0,0 0 0,0 0 0,0 1 0,0 0-1,-1-1 1,1 1 0,-1 0 0,0 0 0,-1 0 0,1 1 0,-1-1 0,0 1-1,1 0 1,-1 0 0,-1 0 0,1 0 0,0 1 0,-1-1 0,1 1-1,-1 0 1,0 1 0,0-1 0,1 1 0,-1 0 0,0 0 0,-3 0-7,-2 0 25,0 0 1,-1 0 0,1 1 0,0 0 0,-1 1 0,1 0 0,0 1 0,0 0 0,0 0 0,0 1 0,0 1 0,0-1-1,1 2 1,-6 2-26,-2 5 53,0 1 0,1 1 0,0 0 0,-11 14-53,-54 69 155,26-29-73,19-25-26,2 0 0,2 3 0,2 0 0,2 2 0,2 2 0,-6 18-56,23-43 22,2 2-1,0-1 1,2 1 0,1 0 0,-1 21-22,3 2 41,2 1 1,5 31-42,-4-70 5,1 0-1,0 0 1,1 0 0,0 0-1,1 0 1,1-1 0,-1 0 0,2 0-1,0 0 1,0 0 0,2 1-5,-3-5 10,1 0 1,-1-1 0,1 0 0,0 0 0,1 0-1,0 0 1,0-1 0,0 0 0,0-1-1,1 0 1,-1 0 0,1 0 0,0-1 0,1 0-1,4 0-10,-8-2 13,0 0-1,0 0 0,0-1 0,1 0 1,-1 0-1,0 0 0,0-1 1,0 0-1,1 0 0,-1 0 0,1-1-12,8-1 25,-1 0-4,0-1 0,1 0 0,-1-1 1,-1-1-1,1 0 0,-1 0 0,0-1 0,-1-1 0,1 0 0,3-5-21,1-1 18,0-2-1,-1 0 1,-1-1 0,-1 0-1,0-1 1,3-7-18,13-30 8,-1-3-1,-3 0 1,-3-1-1,0-9-7,0 1-7,-4-1-1,-3-1 0,-2-1 1,-4 0-1,-3 0 1,-2-40 7,-5 87 10,0 0 0,-1 0-1,-1 1 1,-2-1 0,-1-3-10,4 16 7,-2 0-1,1 1 1,-1-1-1,0 1 1,-1-1 0,0 1-1,-1 1 1,0-1-1,0 1 1,-1 0-1,0 0 1,-3-2-7,6 7 4,0 0 0,-1 1 0,1-1 0,-1 1 0,0 0 0,0 0 0,0 0 0,0 1 0,0 0-1,0 0 1,0 0 0,0 0 0,-5 1-4,-8 0 5,0 1 1,0 0-1,-3 2-5,11-2 1,-1 2 1,1-1-1,0 1 1,0 1 0,0 0-1,1 0 1,0 1 0,-9 6-2,-8 7 1,1 1 0,-7 7-1,25-19 1,-31 29 9,2 3 1,2 0 0,1 3-1,-5 10-10,26-35 3,-14 19 7,2 1-1,2 1 1,1 1-1,-8 23-9,18-35 6,1 2 0,2-1 0,0 2 0,2-1 0,1 0 0,2 1 0,0 5-6,2 7 8,1 0 0,5 32-8,-3-58 0,0-1 0,2 0-1,0 0 1,0 0 0,2 0-1,0 0 1,0-1 0,1 0-1,3 1 1,-3-3 1,0-2 0,1 1 0,1-1 0,0-1 0,0 0 0,1 0 0,0-1 0,0 0 0,1 0 0,0-1 1,1-1-1,-1 0 0,1 0 0,12 3-1,-9-5 11,0 0 0,1-1 0,-1 0 1,1-2-1,-1 0 0,1 0 0,0-2 1,-1 1-1,1-2 0,-1 0 0,1-1 1,5-3-12,-4 1 20,0-1 1,-1 0-1,0-1 1,0-1-1,-1-1 1,1 0-1,-2-1 1,5-4-21,2-4 28,-2 0-1,0-1 1,-1-1 0,0 0 0,3-8-28,7-14 38,-2-1-1,-2-1 1,-2-1-1,-2-1 1,9-33-38,-16 38 15,-2 0 1,-1 0 0,-3-1-1,-1 0 1,-2-1-1,-1-23-15,-4 38-1,0-1-1,-2 1 0,0 0 0,-3 0 0,0 1 0,-1-1 0,-2 1 0,-1 1 0,-1 0 0,-3-4 2,8 19-14,0 1 0,-1 0 0,0 0 0,0 0-1,-1 1 1,-8-7 14,11 11-20,0 1 0,-1 0 0,1 0 0,-1 0 0,0 1-1,0 0 1,0 0 0,-1 1 0,1 0 0,-1 0 0,1 0 0,-1 1-1,-2-1 21,-4 1-203,-1 1 0,0 0 0,1 0 0,-1 1 0,1 1 0,-1 1 0,1-1 0,0 2 0,0 0 0,0 1 0,0 0 0,1 1 0,0 0 0,0 1 0,1 0 0,-1 1 0,2 0-1,-9 8 204,-50 49-3665,1 8-2442</inkml:trace>
  <inkml:trace contextRef="#ctx0" brushRef="#br0" timeOffset="29619.427">18324 4075 6947,'-1'0'98,"1"0"1,0 0-1,0 0 0,0 0 0,0 0 1,-1 0-1,1 0 0,0 0 0,0 0 0,0 0 1,-1 0-1,1 0 0,0 0 0,0 0 0,0 0 1,-1 0-1,1 0 0,0 0 0,0 0 1,0 0-1,-1 0 0,1 0 0,0 0 0,0 1 1,0-1-1,0 0 0,-1 0 0,1 0 1,0 0-1,0 0 0,0 1 0,0-1 0,0 0 1,0 0-1,-1 0 0,1 0 0,0 0 1,0 1-99,-3 9 47,0 0 0,0 0 0,1 0 1,0 1-1,1-1 0,0 1 0,1 3-47,-4 31 67,-12 94 220,5 16-287,-13 121 180,7-163-87,-1 5 150,2 49-243,-11 404 459,25-468-280,6 34-179,-4-129 23,1-1 1,0 1-1,1-1 0,0 1 1,2 5-24,-1-2 75,-3-11-71,0 0 0,0 0 0,0 0 0,0 0 0,0 0-1,0 0 1,1 0 0,-1 0 0,0 0 0,0 0 0,0 0 0,0 0 0,0 0 0,0 0 0,0-1 0,0 1 0,0 0 0,0 0 0,0 0 0,0 0 0,0 0 0,0 0-1,0 0 1,0 0 0,0 0 0,1 0 0,-1 0 0,0 0 0,0 0 0,0 0 0,0 0 0,0 0 0,0 0 0,0 0 0,0 0 0,0 0 0,0 0 0,0 0 0,0 0-1,0 0 1,1 0 0,-1 0 0,0 0 0,0 0 0,0 0 0,0 1 0,0-1 0,0 0 0,0 0 0,0 0 0,0 0 0,0 0 0,0 0 0,0 0 0,0 0 0,0 0-1,0 0 1,0 0-4,4-11 80,0-16-20,80-536-62,24 5-939,-21 116-1427,-80 408 1135,-2 0 0,-1 0-1,-2-1 1,-2-14 1233,-5-2-4834</inkml:trace>
  <inkml:trace contextRef="#ctx0" brushRef="#br0" timeOffset="30937.702">30425 3338 7652,'-3'-3'102,"-1"0"1,0 1 0,0-1 0,0 1 0,0 0-1,0 0 1,0 0 0,-1 0 0,1 1 0,0 0-1,-1 0 1,1 0 0,-1 1 0,0-1 0,1 1-1,-1 0 1,0 0 0,1 1 0,-1-1 0,1 1-1,-1 0 1,1 0 0,-1 1 0,1-1 0,0 1-1,0 0 1,-1 0 0,1 1 0,1-1 0,-3 2-103,-38 35-69,2 2 0,1 1 0,2 3 1,-25 38 68,14-9 41,2 1 0,5 3 0,-17 43-41,47-95 35,2-1 0,1 2 0,1 0 1,2 0-1,0 0 0,2 1 0,1 0 1,1 0-1,1 3-35,3-9 38,-1 0-1,2-1 1,1 1 0,1-1-1,1 0 1,2 4-38,-3-12 25,1-1 1,0 0-1,1-1 1,0 1-1,1-1 1,0 0-1,0-1 0,2 0 1,-1 0-1,10 8-25,-12-13 18,1-1-1,0 0 0,0 0 0,0 0 1,0-1-1,0 0 0,0 0 1,1-1-1,0 0 0,-1 0 1,1-1-1,0 0 0,0 0 0,0-1 1,0 0-1,7-1-17,6-1 47,0-1-1,-1 0 1,1-2-1,-1 0 1,19-8-47,5-4 168,33-18-168,-61 27 23,-1-1 0,0 0 0,-1-2 0,0 0 0,0 0 1,4-6-24,27-31 53,-2-2 1,-3-1 0,-1-2-1,14-31-53,-33 50 14,-2-1-1,-2-1 0,-1 0 0,-1-1 0,-3-1 0,0 0 1,-3 0-1,0-7-13,-3-2 27,-1 1 0,-3-2 0,-1-12-27,-1 44 11,0 0 1,-2 0-1,1 1 0,-2-1 1,0 1-1,0 0 0,-2 0 0,0 0 1,-1 1-1,0 0 0,-6-8-11,7 14 5,-1 0 0,-1 1-1,1 0 1,-1 0 0,0 1 0,-1 0 0,0 0-1,0 1 1,0 0 0,0 0 0,-1 1-1,0 1 1,0-1 0,0 2 0,0-1 0,0 1-1,0 1 1,-1 0 0,-1 0-5,-12 0 3,0 2-1,1 0 1,-1 1 0,1 1-1,0 1 1,0 1 0,0 2-1,-2 1-2,-2 2 3,0 2 0,1 1 0,0 0 0,1 2-1,1 2 1,1 0 0,0 1 0,1 1 0,1 1 0,1 1 0,0 1-1,2 0 1,1 2 0,1 0 0,-2 5-3,-1 4 4,2 2-1,1 0 1,2 1-1,1 0 1,2 1 0,2 1-1,1-1 1,2 2 0,1-1-1,2 0 1,2 8-4,1-39 0,0 39-1,4 21 1,-2-52-2,0 0 0,2 1 0,-1-1 0,2 0 0,0-1 0,2 3 2,0-1-5,1 1 1,1-2 0,1 0 0,0 0 0,1 0 0,0-1 0,1-1 0,1 0 0,0-1-1,0 0 1,2-1 0,-1-1 0,1 0 0,1-1 0,0 0 0,0-1 0,0-1 0,1-1-1,0-1 1,1 0 0,-1-1 0,1 0 0,0-2 0,2 0 4,8-1-1,1-1-1,-1-1 1,0-2 0,0-1 0,-1-1-1,1-1 1,-1-2 0,0 0 0,-1-2 0,0-1-1,0-1 1,-1-1 0,20-15 1,3-3 14,-1-3 1,-1-1-1,-2-2 1,13-17-15,-32 28 24,-1-1 1,-1-1-1,-2-2 1,0 0-1,-2-1 1,-2-1-1,7-16-24,-9 9 63,-1-1-1,-2 0 0,-2-1 0,-1-1 1,1-28-63,-4-3 235,-3 0 0,-6-64-235,2 116 45,-2 1-1,0-1 1,-1 0 0,-1 1 0,-1 0-1,-1 0 1,0 1 0,-2 0 0,0 0-1,-1 1 1,-1 0 0,-1 0 0,0 2-1,-2-2-44,2 5 18,1 1-1,-2 0 1,0 1-1,0 1 1,-1 0-1,0 0 1,-1 2-1,0-1 0,0 2 1,-1 0-1,0 1 1,0 1-1,0 0 1,-1 1-1,0 1 1,0 1-1,-6-1-17,-8 2 0,0 2 1,0 1-1,0 1 0,1 1 1,-1 2-1,1 1 0,0 2 1,1 0-1,-21 11 0,-7 7-8,1 3 1,1 2 0,1 2-1,-10 12 8,25-17-3,2 2-1,0 1 1,3 2-1,0 1 0,3 2 1,-15 23 3,28-35-5,1 2 1,2 0-1,1 1 1,1 0-1,1 1 1,1 1-1,2-1 1,1 2-1,1-1 1,-1 21 4,5 6-18,2 1 1,3 7 17,-1-50-5,1 1 0,1 0 0,0 0 1,1-1-1,1 0 0,0 1 0,1-2 0,1 1 0,0-1 0,1 0 0,0 0 1,1-1-1,1 0 0,0-1 0,1 0 0,0-1 0,10 8 5,-6-6-2,1-1 0,1 0-1,0-1 1,0-1 0,1 0 0,0-2-1,1 0 1,0-1 0,0-1 0,1 0-1,-1-2 1,1 0 0,15 0 2,-9-2 1,-1-1 0,1-1 1,0-1-1,-1-2 0,1 0 0,-1-2 1,0 0-1,0-2 0,-1-1 0,0-1 1,0-1-1,-1-1 0,0-1 0,-1-1 1,3-3-2,2-2-40,-1-2 1,-1 0 0,-1-2-1,-1-1 1,0 0 0,-2-2-1,-1-1 1,-1 0-1,-1-1 1,-1-1 0,-2-1-1,8-20 40,-8 4-625,-2-1-1,-2-1 0,-2 1 0,-2-2 0,-3 1 1,-1-1-1,-2-16 626,-5-21-3693,1 67 790,0 1-1,-6-16 2904,8 32-150</inkml:trace>
  <inkml:trace contextRef="#ctx0" brushRef="#br0" timeOffset="31615.587">30142 4475 8052,'-8'11'803,"0"1"0,1 0-1,1 1 1,-3 8-803,-2 9-35,1 1 0,-1 16 35,-2 5 156,-18 72-179,-4 66 23,-8 126 56,7-40 55,19-150 276,7 1 0,4 64-387,6-162 315,0-27-158,4-18 102,74-339-294,-8-50 35,-60 341 8,0 3-8,9-49 142,-5-1-1,0-88-141,-14 189 21,-1 5-4,1-1-1,0 1 1,1 0 0,-1 0 0,1 0-1,0 0 1,1 0 0,-1-1-17,-1 7 0,0-1 0,0 0 0,0 0 0,0 1 0,0-1 0,-1 0 1,1 0-1,0 1 0,0-1 0,0 0 0,-1 0 0,1 0 0,0 1 0,0-1 1,-1 0-1,1 0 0,0 0 0,-1 0 0,1 1 0,0-1 0,0 0 0,-1 0 0,1 0 1,0 0-1,-1 0 0,1 0 0,0 0 0,-1 0 0,1 0 0,0 0 0,-1 0 0,1 0 1,0 0-1,0 0 0,-1-1 0,1 1 0,0 0 0,-1 0 0,1 0 0,0 0 0,0 0 1,-1-1-1,1 1 0,0 0 0,0 0 0,-1 0 0,1-1 0,0 1 0,0 0 1,0 0-1,0-1 0,-1 1 0,1 0 0,0-1 0,0 1 0,0 0 0,0 0 0,0-1 1,0 1-1,0 0 0,0-1 0,0 1 0,0 0 0,0-1 0,0 1 0,0 0 0,0 0 1,0-1-1,0 1 0,0 0 0,-18 30-32,0 1 1,3 1-1,-11 30 32,-1 13-4,-1 17 4,-2 40 0,6 0 1,-2 76-1,11-87 2,7-39 27,4 77-29,3-148 9,2 21 6,-1-30-5,0 0-1,1 0 1,-1-1-1,1 1 0,-1 0 1,1 0-1,-1-1 1,1 1-1,0 0 0,0-1 1,0 1-1,0-1 1,0 1-1,0-1 1,1 1-10,-2-2 6,0 0 1,0 1-1,0-1 1,1 0-1,-1 0 1,0 0-1,1 0 1,-1 1-1,0-1 1,0 0-1,1 0 1,-1 0-1,0 0 1,1 0-1,-1 0 1,0 0 0,1 0-1,-1 0 1,0 0-1,1 0 1,-1 0-1,0 0 1,1 0-1,-1 0 1,0 0-1,0 0 1,1 0-1,-1 0 1,0-1-1,1 1 1,-1 0-1,0 0 1,0 0-1,1-1 1,-1 1 0,0 0-1,0 0 1,1 0-1,-1-1-6,8-12 103,-6 9-82,87-193 113,-53 110-276,46-111-1330,-7-2-3667,-23 59-2136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1.38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168 2687 7011,'8'-5'483,"0"0"-1,0 1 1,1 0 0,-1 0-1,1 1 1,0 0-1,7-1-482,68-9-368,-42 7 613,183-34 144,-81 13-256,1 6 1,41 3-134,-13 3 597,123-28-597,-248 35 73,511-76 437,-309 55-449,-44 7-29,74-29-7,-133 22 1,-85 20-1,5 3-25,44-7 23,48-6 56,127 1-79,-123 10 19,20 2 85,1 7 0,48 13-104,-198-14 31,-1-1 0,1-1 0,23-6-31,-15 3 30,41-1-30,-20 6 3,107-2 0,-133 0 17,0-2 0,0-1 1,15-5-21,-12 0 50,-13 4-38,0-1 0,-1-1 0,1-1 1,19-10-13,-22 8 12,-17 8-2,0 0 1,-1 0-1,1 0 1,-1-1-1,0 0 1,0 0-11,-5 2 4,1 0 1,0 1 0,0-1 0,-1 0 0,1 0-1,-1 0 1,0 0 0,1-1 0,-1 1-1,0 0 1,0 0 0,-1-1 0,1 1 0,0 0-1,-1-1 1,0 1 0,1-1 0,-1 1 0,0-1-1,0 1-4,5-56 67,6-65-19,-14 86-45,-1 0 1,-1 0-1,-3 1 0,-10-32-3,-1-10 3,7 33 0,6 22-1,0-1 1,1 0 0,2 0-1,0 0 1,2 0-3,2-67 23,1 6 66,-6-21-89,-10 26 158,0 2-12,-3-1-146,13 31 9,2 12 1,2 24-7,0 1 0,1-1 1,1 0-1,0 1 0,0-1 0,1 1 1,0 0-1,1 0 0,1 0-3,-1 3 0,0 0 0,0 1 0,1 0 0,1 0 0,-1 0 0,1 1 0,4-5 0,16-18 0,-2-5 0,-16 21 0,2 0-1,-1 0 0,2 1 1,9-10 0,-13 18-6,0-1 1,1 2 0,-1-1-1,1 1 1,-1 0 0,1 1-1,0-1 1,6 0 5,72-11-3,-76 11 3,8-1-5,-1 0 1,1 0-1,0 2 1,17-1 4,253 9-14,-252-8 14,0-1 0,11-4 0,-12 2 0,0 1 0,12 2 0,97-6 0,-47 1 0,-17 6 0,-42 1 0,-1-1 0,22-4 0,202-39 0,-153 26 0,1 4 0,106 1 0,-124 9 0,-50 0 0,-1-3 0,1 0 0,-2-3 0,14-6 0,17-3 0,-39 12 0,0 2 0,24 0 0,27-4 3,270-55 10,-105 13-13,-204 45 0,37 0 0,-1 0 0,-14 2 6,0 3 1,7 3-7,19 0 3,16-4-7,-16 0-5,49 7 9,-105-1-1,0 3 0,0 0 0,0 2 0,-1 2 0,-1 1 1,12 7 0,-25-9-9,-1 0 0,-1 1 0,0 0 0,0 2 1,-1 0-1,-1 1 0,10 10 9,-16-10-3,1-1 0,-2 2 0,0-1-1,-1 1 1,0 0 0,-1 1 0,-1 0 0,0 0-1,-2 0 1,3 12 3,-3-16 0,0-1 0,0 0 0,2-1 0,-1 1 0,1-1 0,1 0 0,2 4 0,24 40 0,7 18 16,-33-56-16,1-1 0,0-1 0,1 0 0,1 0 0,1-1 0,7 8 0,0 3 0,-1 1 0,-1 0 0,8 19 0,15 23 0,-2-26 0,-29-29 1,1 0 0,0-1 1,1 0-1,0 0 0,1-1 0,0-1 0,12 9-1,1-2 3,1-1 0,1-1-1,14 6-2,-13-8 3,2-1 1,-1-2-1,1 0 0,1-2 0,3-1-3,17 2 8,0-2 0,39 0-8,0-6 1,47 1 44,16-8-45,-63 3 2,8 4-2,76-3 3,-99-3 0,102-5 4,-134 11-6,0 2 0,0 1 0,9 4-1,30 2 0,-43-5 0,23 5 0,-48-6 0,0 0 1,0 1-1,-1 1 1,1 0-1,-1 0 1,7 5-1,14 7 6,1-1 0,1-2 1,0-1-1,25 4-6,1 2-9,-51-16 7,-1 2 1,0-1-1,0 1 1,-1 0-1,1 1 1,-1 0 0,0 0-1,-1 1 1,0 0-1,0 1 1,0-1-1,-1 1 1,1 1 1,14 23-8,-1 0 0,13 29 8,-20-31 0,-1 0 0,-1 1 0,3 16 0,11 32 0,-16-57 3,1 0 1,1-1-1,12 17-3,18 33 9,-25-40 4,-8-15-12,0 0 0,-1 1 0,0 2-1,-3-9 2,0 0 0,1 1 1,0-2-1,0 1 0,1-1 0,3 4-2,-4-3 4,0 0-1,0 0 1,-1 1-1,-1 0 1,0 0-1,0 0 1,-1 0-1,0 2-3,2 8 18,-3-18-17,1 1 1,-1-1 0,1 0-1,0 0 1,-1 1 0,2-1-1,-1 0 1,0-1 0,0 1-1,1 0 1,0-1 0,0 1-2,0 0 2,0 0 1,-1 0 0,1 0 0,0 0 0,-1 0-1,0 1 1,1-1 0,-1 1 0,-1 0 0,2 3-3,0 1 3,1 0 0,-1 0 0,1 0 0,1 0 0,3 4-3,10 19 3,41 85-3,-38-55 0,-12-31 0,-4-20 3,-1 1 0,0 0-1,-1 0 1,-1 1 0,0-1-1,0 1-2,0 1 1,1 1 0,0-1-1,1 0 1,1 0-1,0-1 1,1 3-1,42 71 7,-30-56-4,-2 1-1,5 12-2,-2 3 0,-5-14 0,-1 0 0,-2 1 0,0 5 0,1 11 0,-2 0 0,-3 1 0,-2-1 0,-1 30 0,-5-67 0,-1 1 0,-1-1 0,0 0 0,-1 0 0,0-1 0,0 1 0,-2-1 0,-5 10 0,-9 21 0,3-1 4,2 1-1,2 0 0,1 1 0,3 0 0,1 4-3,-4 38 16,-2-26-16,-3 48 14,15-84-11,0 6-5,2-27 3,0-1 0,-1 0 0,1 0 0,0 0-1,-1 1 1,1-1 0,-1 0 0,1 0 0,-1 0-1,0 0 1,1 0 0,-1 0 0,0 0 0,0 0-1,1 0 1,-1 0 0,0 0 0,-1-1-1,-3 6 2,-1 0 1,1 0 0,0 0-1,1 1 1,0-1 0,-2 4-3,2-2 3,4-7-2,-1 0 0,1 0 0,-1 0 1,1 0-1,-1 0 0,0 0 0,0 0 0,0 0 1,1 0-1,-1 0 0,0 0 0,0 0 1,0-1-1,0 1 0,-1 0-1,-6 4 3,0-1 0,0 0 1,0 0-1,0-1 0,-1 0 0,1-1 0,-1 1 1,0-2-1,1 1 0,-4-1-3,-72 10 16,30-4-3,-14-2-13,12 2 0,39-5 0,-13 3 0,19-5 0,0 2 0,0-1 0,1 2 0,-1-1 0,1 1 0,-1 1 0,1 0 0,0 0 0,-2 3 0,-41 22 0,0-2 0,-44 15 0,-37 17 0,-13 8 0,134-62 0,-5 4 3,15-7 1,0-3-1,-10 9 6,12-7 4,2-1 1,4 0-9,-5 0-4,0 0 0,-1 1 0,1-1 0,0 0 0,0 0 0,0 0 0,0 0-1,-1 0 1,1 0 0,0 0 0,0 0 0,0 1 0,0-1 0,0 0 0,0 0 0,0 0 0,-1 0 0,1 0 0,0 1 0,0-1 0,0 0-1,0 0 1,0 0 0,0 0 0,0 1 0,0-1 0,0 0 0,0 0 0,0 0 0,0 0 0,0 1 0,0-1 0,0 0 0,0 0-1,0 0 1,0 0 0,0 1 0,0-1 0,0 0 0,0 0 0,0 0 0,1 0 0,-1 1 0,0-1 0,0 0 0,0 0 0,0 0 0,0 0-1,0 0 0,-7 0 10,-1 0-1,1 0 0,-1 1 0,0 0 0,1 1 0,-1-1 0,-3 2-9,6-1 0,-4 5 0,9-3 1,-4-4 1,3 1 9,0 3-9,-2-2-2,2 1 3,0-2 8,-2-1-6,26-10 41,-4 4 0,-18 6-42,0 0 0,0 0 0,0-1 0,0 1 1,0 0-1,0 0 0,0-1 0,0 1 0,0 0 0,0-1 0,0 1 1,0-1-1,-1 1 0,1-1 0,0 1 0,0-1 0,0 0 0,-1 0 1,1 1-1,0-1 0,-1 0 0,1 0 0,-1 0 0,1 1 1,-1-1-1,1 0 0,-1 0 0,0 0 0,1 0 0,-1 0 0,0 0 1,0 0-1,1 0 0,-1 0 0,0 0 0,0 0 0,0 0 0,0 0 1,-1-1-5,1-3 18,0 3-12,0 1 0,0-1 0,0 0 0,0 0 0,0 0 0,0 0 0,1 1 0,-1-1 0,1 0 0,-1 0 0,1 0 0,0 1 0,0-1-6,0 0 3,0 0-1,0-1 1,0 1 0,0 0 0,-1 0 0,1-1 0,-1 1 0,1 0 0,-1-1 0,0 1-1,0-2-2,2-9 3,2-5 5,-1 0-1,0 0 0,-1 0 1,-1-15-8,-2 5 6,0-1 0,-3-6-6,2 24-1,0-1-1,0 1 0,-1 0 1,-1 0-1,0 1 0,-5-10 2,-36-80-34,3-4 4,31 72 30,-2 1-1,-1 0 1,-1 1-1,-2 0 1,-12-16 0,-1 8-4,-1 1 0,-1 1 0,-3 2 0,-1 1 0,-1 2 0,-1 1 0,-2 3 0,-11-5 4,12 12-7,-1 3 0,-1 1 0,-28-6 7,32 10-9,-24-5 1,0 3 0,-1 2 0,0 3 0,-1 3 0,0 2 0,-61 5 8,62 4-1,0 3 0,-1 2 1,-39 6-14,98-16 14,-48 6-1,1 2-1,0 2 1,1 3 0,-2 2 1,9 1-10,1 3 0,-40 23 10,59-28-5,0 0 1,1 2-1,1 1 1,0 1-1,-13 15 5,23-19 0,0 0 0,1 1-1,0 0 1,1 0-1,-4 10 1,-9 24-14,-1 9 14,17-41-2,1 0 1,1 0-1,1 0 0,0 1 0,0 11 2,1 25-8,3 9 8,-1-11-1,0-26 1,1 0 0,1 0 1,1 0-1,1 0 1,1 0-1,3 3 0,-3-12 5,-1 1 0,-1-1 0,1 10-5,-2-10-1,1 0-1,0 0 1,4 9 1,0 0-11,-6-21 12,0-1 0,0 1 0,0-1 0,1 0 0,0 0 0,-1 1 0,2-1 0,-1 0 0,0-1 0,1 1 0,2 3-1,1 5 5,-2-7 9,-4-5-14,1 0 1,-1 0 0,0 0 0,0 0 0,0 0-1,0 0 1,0 1 0,0-1 0,0 0 0,0 0-1,1 0 1,-1 0 0,0 0 0,0 0-1,0 0 1,0 1 0,0-1 0,0 0 0,0 0-1,0 0 1,0 0 0,0 0 0,0 0 0,0 1-1,0-1 1,0 0 0,0 0 0,0 0 0,0 0-1,0 0 1,0 0 0,0 1 0,0-1 0,0 0-1,0 0 1,0 0 0,0 0 0,0 0 0,0 0-1,0 0 1,0 1 0,-1-1 0,1 0 0,0 0-1,0 0 1,0 0 0,0 0 0,0 0-1,0 0 1,0 0 0,0 0 0,-1 0 0,1 1-1,0-1 1,0 0 0,0 0 0,0 0 0,0 0-1,0 0 1,-1 0-1,-9-1 30,3-3-24,1 1-1,-2 0 1,1 0 0,0 1-1,-1-1-5,-19-6 4,12 5-8,1 1 1,-1 1-1,0 0 0,0 1 1,1 1-1,-1 0 0,-13 2 4,-16-1-3,-52 2 3,1 4 0,-45 10 0,75-4 0,2 3 0,-3 3 0,-59 15 0,-236 43 13,-15-13-13,52-36 16,82-9-13,115-5-3,64-6 0,-7-2 0,-67 6 0,-27 9 0,7 0 0,112-14 0,0 3 0,-13 4 0,-55 13 0,13-13 0,-26-3 0,-49 6 0,-87 25 13,141-27-24,69-8 16,-12-1-5,13-2 9,-16 5-9,-24 1 0,59-7 0,-1 1 0,-11 3 0,-50 10 8,0-5 0,-34-2-8,109-8 0,0 1 0,1 1 0,-1 1 0,1 0 0,0 1 0,1 1 0,-11 6 0,6-4 0,0-1 0,-8 1 0,19-6 0,-59 8 0,53-8 11,-1-1 1,1-1-1,-8 0-11,24-1 3,0-1-1,0 1 0,0-1 0,0 1 0,0-1 1,0 1-1,1-1 0,-1 0 0,0 1 0,0-1 1,0 0-1,1 0 0,-1 1 0,0-1 0,1 0 1,-1 0-1,1 0 0,-1 0 0,1 0 1,-1 0-1,1 0 0,-1 0-2,-9-27 30,8 22-15,0-1-8,1-1 0,0 0 0,1 1 1,0-1-1,0 0 0,0 1 0,2-4-7,-1-12 11,-1-117-8,-1 102-3,-2 29 1,0 0 0,-12-72 6,-17-75 17,23 123-19,-1 0 0,-2 0 0,-10-18-5,-80-142 0,90 176-2,-1-1 0,-1 2 0,-1 0 1,0 1-1,0 0 0,-2 1 0,-6-4 2,-38-34-3,55 47 1,-1 0 1,0 0 0,0 0 0,0 1 0,-1 0-1,0 0 1,1 1 0,-1 0 0,-1 1-1,1-1 1,0 1 0,0 1 0,-2 0 1,-21-2-13,0 1 1,-29 3 12,21-1-5,-5 0-4,1 2-1,-6 3 10,32-3-3,0 2 1,-1 0-1,1 1 1,1 0-1,-1 1 1,-9 6 2,-12 10-5,2 1 1,0 2-1,-12 13 5,0-2-5,31-23 3,0 2 0,1 0-1,0 0 1,1 2 0,1 0 0,-2 4 2,-3 9-5,1 0 1,1 0-1,-6 19 5,0 3-10,-14 49 10,30-79-2,2 1 0,0 0-1,1 1 1,1-1 0,1 21 2,1 9-7,0-31 4,0 0-1,2 0 0,0 1 0,2-1 0,0 0 1,2 4 3,29 74-14,-30-89 13,-1 1 0,0 0 0,1 11 1,6 25 1,7-2-1,1-1 0,2-1 0,2-1 0,21 31 0,-41-71 0,13 11 0,-1-6 16,-15-5-11,1-1 0,-1 0-1,0 0 1,0 0 0,-1 0 0,1 0 0,0 0 0,-1 0 0,0 1-5,0-2 6,1 0-5,0 0 0,0 0 0,0-1 0,0 1-1,0-1 1,0 1 0,0-1 0,0 1 0,0-1 0,-1 1-1,1-1 1,0 0 0,0 0 0,0 0 0,-1 0 0,1 0-1,0 0 0,-29 0 4,16-1 5,-114 1-6,115 1-3,0 0 0,0 1 0,1 0 0,-13 4 0,-7 1 0,-51 6-3,27-6-10,-8 6 13,-212 47 16,135-42-16,84-7 0,-128 23 0,-96 3 0,-30-12-3,240-19-6,0 3-1,-38 11 10,-139 41-10,59-7 10,95-35 2,74-14 3,0-1 0,-1-1 0,-9 1-5,-44 7-1,56-7 6,-1-2 0,1 0 0,-3 0-5,-29 3 1,29-4-1,-1 0 0,1 0 0,-5-3 0,-14 1 0,34 1 0,0 0 1,1-1 0,-1 1 0,0-2-1,0 1 1,1-1 0,-1 1 0,1-1 0,-1-1-1,1 1 1,0-1 0,0 0 0,0 0-1,-3-3 0,-1-2 3,0 0 1,1-1-1,-1 0 0,2-1 0,-1 1 0,-1-6-3,3 5 2,0 0 1,2-1-1,-3-6-2,-1-2 9,-36-95 10,26 65-9,2 1 1,0-11-11,-11-36 27,-55-135 45,32 94-19,10 3-28,5-1 1,-5-68-26,-17-68 16,22 97-16,7-1 0,8-1 0,6-44 0,13-384 0,10 459-46,17-67 46,-15 128-45,-7 42-975,-1 0 0,-2 1 0,-3-28 1020,1 58-1074,0 1 0,-1 0 1,0 0-1,-2-5 1074,-16-34-7473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1719 1217 9572,'-39'-162'3714,"36"142"-3426,3 12-241,-1 0 0,0 1-1,-1-1 1,0 0 0,0 0-47,1 7-4,0-1 0,1 0 0,-1 1 0,0-1-1,0 1 1,0-1 0,0 1 0,0-1 0,0 1-1,0 0 1,-1 0 0,1-1 0,0 1 0,-1 0-1,1 0 1,-1 0 0,1 1 0,-1-1 0,1 0-1,-1 0 1,0 1 0,1-1 0,-1 1 0,0 0 4,-1-1-26,1 1 0,0 0 0,0 0 1,-1 0-1,1 1 0,0-1 0,-1 1 0,1-1 1,0 1-1,0 0 0,0-1 0,0 1 1,0 0-1,0 1 0,0-1 0,0 0 0,0 1 1,0-1-1,0 1 0,1-1 0,-1 1 1,1 0-1,-1 0 26,-5 7-76,1 0 0,0 0 1,0 1-1,-1 4 76,4-7-46,-66 113-237,-6-3 0,-43 48 283,108-151-2,-11 14 9,2 1 0,-10 19-7,24-38 5,0 1-1,0 1 0,1-1 1,1 1-1,0-1 0,0 1 0,1 0 1,1 0-1,0 4-4,0-1 11,1 1 1,1-1-1,0 0 1,1 0-1,1 0 1,0 0-1,5 14-11,-5-21 7,1 0-1,0 0 1,0 0-1,1-1 1,0 1-1,0-1 1,0-1-1,1 1 0,0-1 1,0 0-1,1 0 1,0-1-1,0 1 1,3 0-7,6 4 19,1-2 0,0 1 0,0-2 0,1 0 0,-1-2 0,1 0 0,1 0 0,-1-2 0,11 1-19,-18-3 19,1 0 1,0-1-1,0 0 1,0-1 0,-1 0-1,1-1 1,0 0-1,-1-1 1,0 0-1,1-1 1,-1-1-1,0 1 1,-1-2-1,0 1 1,9-7-20,23-22 81,-2-1 1,-2-2-1,14-18-81,97-129 156,-122 149-119,-2-3 0,-2 0 0,8-20-37,-19 33 12,-1-1 1,-1 1 0,-1-2-1,-2 0 1,-1 0 0,0-3-13,-4 16-3,-1-1 0,0 0 0,-1 0 0,-1 0 0,0 1 0,-1-1 0,-1 0 0,0 1 0,-1-1 0,-3-6 3,3 10-7,-1 0-1,0 1 1,-1 0 0,0 0-1,0 0 1,-1 1 0,0 0-1,-1 0 1,0 1 0,-1 0-1,1 0 1,-2 1-1,-2-2 8,-4-1-15,0 0-1,-1 1 0,0 0 0,-1 2 1,0 0-1,-16-4 16,8 6-23,-1 0 0,0 2 0,0 0 0,-25 2 23,-15 2-11,1 3 0,-1 3 1,1 3-1,0 3 0,1 2 1,-5 5 10,-8 6 19,2 3 0,0 3 0,3 4 0,1 3 0,1 3 0,-37 31-19,-12 17 178,-46 49-178,118-94 62,2 2 1,2 2-1,2 2 0,-18 31-62,44-58 27,0 0 0,2 2 0,1-1 0,1 2 0,1 0 0,1 0 0,2 1 0,-2 12-27,5-3 24,2 0-1,1 1 1,2-1-1,2 1 1,2 7-24,-2-31 3,0 0 0,1 0 1,0 0-1,1-1 0,1 1 0,0-1 1,1 0-1,0 0 0,1-1 1,1 0-1,-1 0 0,2-1 0,0 0 1,0 0-1,1-1 0,0 0 1,1-1-1,0 0 0,1 0 0,-1-1 1,2-1-1,-1 0 0,1-1 1,0 0-1,0-1 0,11 2-3,10 2 6,0-1 0,1-3 0,-1 0-1,1-2 1,0-2 0,0-1 0,33-5-6,19-6 18,0-4 0,52-17-18,-40 5 16,-1-4 0,-1-5 0,82-43-16,-143 59 6,0-1-1,-2-1 0,-1-2 1,0-1-1,-2-2 1,-1-1-1,-2-2 0,0 0 1,-2-2-1,-1-1 0,-2-1 1,8-18-6,-9 16 8,-3 0 1,-1-1 0,-1-2 0,-3 1 0,3-12-9,-14 37-1,1-1 1,-2 1 0,0-1 0,-1 1 0,0-1 0,-1 1 0,0-1 0,-1 0 0,0 1 0,-2-1 0,1 1 0,-2 0 0,0 0-1,0 0 1,-1 0 0,-1 1 0,-5-9 0,5 10-11,-1 0 1,0 1-1,-1-1 0,0 2 0,-1-1 0,0 1 0,0 1 1,-1 0-1,0 0 0,0 0 0,-1 2 0,0-1 0,-1 1 1,1 1-1,-1 0 0,0 1 0,-10-3 11,-16 3-34,1 1 0,-1 2 0,0 2 0,-19 3 34,44-4-8,-47 6-24,1 2-1,0 3 1,0 2-1,-28 12 33,-29 15-62,-76 38 62,136-53 3,1 3 0,1 1 1,1 4-1,2 1 0,1 2 0,-38 38-3,67-54 10,1 1 1,0 1-1,2 1 0,0 0 1,2 2-1,1 0 0,0 1 0,2 0 1,1 1-1,2 0 0,0 1 1,2 0-1,1 0 0,1 1 0,0 8-10,3-2 21,0 0 0,3-1-1,2 23-20,0-37 7,1-1 0,1 0 0,0 0-1,2 0 1,0 0 0,1-1 0,1 2-7,1-1 3,2 0 1,-1-1 0,2 0-1,1-1 1,0 0-1,1-1 1,1-1 0,0 0-1,1-1 1,1 0-1,0-1 1,1-2 0,0 1-1,0-2 1,2 0-1,-1-2 1,1 0-1,0-1 1,1-1 0,-1-1-1,1 0 1,0-2-1,7 0-3,25 0 16,0-2 0,0-3 0,0-2 0,0-3 0,0-1 0,47-15-16,-40 5 29,0-3 0,-1-2 0,-2-2 0,0-3 0,37-26-29,-62 34 21,-1-2 0,-1 0 1,-1-2-1,-1-2 0,-1 0 1,-1-2-1,-2 0 0,-1-2 1,10-18-22,-6 6 20,-3-1 1,-2-1-1,-1-1 1,-3-1 0,-1-1-1,-3-1 1,2-16-21,-10 35 8,-1 1 1,-2-1 0,-1 0-1,-1 0 1,-2 0-1,0 0 1,-2 0 0,-1 0-1,-2 1 1,-1-1 0,-1 1-1,-1 1 1,-4-7-9,-1 4-7,-1 0 0,-2 0 0,-1 2 0,-1 1 0,-1 0 0,-2 1 0,-1 1 0,-19-17 7,21 24-7,-1 1-1,0 1 1,-1 1 0,-1 1 0,-1 1 0,1 1-1,-2 1 1,0 1 0,0 2 0,-24-6 7,-6 5-20,0 3 1,-1 2 0,0 2-1,-38 5 20,57-1-7,0 2 1,0 1-1,1 2 0,0 2 0,0 1 0,1 2 0,0 1 0,1 2 0,1 2 0,0 1 1,1 1-1,-8 9 7,-33 21-3,3 4 1,2 2-1,3 4 1,-32 37 2,70-64 5,2 0-1,1 2 1,2 1 0,-16 32-5,26-40 5,1 0 0,1 1 0,1 1 0,1 0 1,2 0-1,1 1 0,1 3-5,2-1 6,1-1 0,2 1 0,1-1 0,1 1 0,2-1 0,1 0 0,2 0 0,1-1 0,3 7-6,-2-11 5,1-1-1,2 0 1,0-1 0,1 0 0,1-1-1,2 0 1,0-1 0,1-1 0,1-1-1,19 16-4,-14-17 6,1 0 0,1-2 0,0 0-1,1-2 1,1-1 0,0-1 0,1-2 0,2 0-6,8 1 9,1-2 0,0-1 1,1-3-1,0-1 1,39 0-10,1-3 22,0-3 1,0-4-1,-1-3 0,0-4 1,74-21-23,-59 4 48,-1-5 0,-2-4 0,-1-4 0,44-30-48,-93 48 32,-1-2 0,-2-1 0,0-2 0,-2-2 0,-1-1 0,-2-2 0,-1-2 0,-2 0 0,-1-2 0,-2-1 0,15-31-32,-25 37 19,-1-2 0,-2 0 0,-2 0 0,0-1 0,-3-1 0,-1 1-1,-2-2 1,-1 1 0,-2-1 0,-2 1 0,-2-21-19,0 24 4,-1 1-1,-7-31-3,5 48-8,1 1 0,-2-1-1,0 1 1,-1 1 0,-1-1 0,0 1-1,-5-7 9,0 4-16,0 1 0,-1 0 0,-1 1-1,0 0 1,-1 1 0,0 1-1,-2 0 1,1 1 0,-19-9 16,14 9-19,-1 2-1,0 0 1,-1 1-1,0 2 1,0 0 0,-1 1-1,0 1 1,-12 0 19,-34 0-47,0 3 0,0 4 0,-27 4 47,49 0-18,1 2 1,-1 3 0,1 1-1,-39 17 18,-30 18-26,-30 21 26,77-34 1,1 4 0,2 2 1,1 4-1,-45 40-1,75-53 9,1 0 0,2 2 0,1 2 0,2 0 0,1 2 0,2 2 0,2 0 0,-15 34-9,21-32 13,2 1 0,1 0-1,3 0 1,1 2 0,3-1 0,1 1 0,1 16-13,3-24 9,3 0 0,1 0 0,1 0 1,2 0-1,2 0 0,1-1 1,2 1-1,1-2 0,6 11-9,-4-17 4,2-1 0,1 0 0,1-1 0,1-1 0,1 0 0,1-1 0,2-2 0,0 0 0,1-1 0,1-1 0,6 3-4,2 0 5,1-2 0,1-1-1,1-2 1,0-1 0,2-1 0,0-2 0,0-2 0,34 7-5,-15-9 8,0-2 1,0-3-1,1-2 0,0-2 0,2-3-8,23-4 19,-1-3 1,0-4-1,19-8-19,-64 13 16,0-2 1,0-2-1,-1-1 0,0-1 1,-2-2-1,0-1 0,9-8-16,27-21 87,-3-3 0,-1-2 0,-3-4-1,14-18-86,19-31 372,61-87-372,-116 135 74,-1 0-1,-4-3 0,-2-1 0,16-43-73,-37 71 9,-1 0 1,-1-1 0,-2 0 0,-2 0 0,-1 0 0,-1-1 0,-2 0 0,-1 1-1,-2-1 1,-3-16-10,0 26-11,0 0 0,-1 1 0,-2 0-1,0 0 1,-1 1 0,-2 0 0,0 1-1,-1 0 1,-1 0 0,-1 1 0,-1 1-1,-1 1 1,0 0 0,-12-9 11,7 8-19,-2 0 1,0 1-1,-1 1 0,0 1 1,-2 2-1,0 0 0,0 2 1,-1 1-1,-1 1 0,0 1 0,-27-5 19,10 8-38,-1 1 0,1 3-1,-1 1 1,0 3 0,1 1-1,0 3 1,-26 6 38,-14 8-42,0 3 0,2 4 0,-34 18 42,-16 15-19,3 5 0,2 6 1,-2 9 18,84-50-3,1 2-1,1 2 1,2 1 0,2 3 0,-14 18 3,37-37-6,1 0 0,2 1-1,0 1 1,1 1 0,0 0 0,2 0-1,1 1 1,1 0 0,1 1-1,1 0 1,1 0 0,-2 21 6,4-11-72,2 1 0,1 0 0,3 19 72,-1-34-140,2-1 1,0-1-1,1 1 1,1 0-1,1-1 1,0 0-1,4 5 140,3 3-1132,1 0-1,1-2 1,1 0-1,1 0 1,1-2-1,9 8 1133,10 6-7814,10 5 7814</inkml:trace>
  <inkml:trace contextRef="#ctx0" brushRef="#br0" timeOffset="1669.767">8181 424 8196,'-39'-1'883,"-4"1"865,-16 2-1748,45 0 55,0 0-1,-1 0 0,1 2 0,0 0 0,-14 5-54,-8 9-107,1 2 0,0 1-1,1 2 1,2 1 0,-12 11 107,-26 20-141,-20 13 22,-27 30 119,83-67 105,2 2-1,2 1 0,0 2 1,-19 32-105,15-14 203,3 2 1,2 2-1,2 1 1,3 0-1,0 8-203,9-18 124,3 0-1,1 1 0,2 0 1,3 1-1,2 0 1,2 38-124,4-60 30,0 0 1,2 0-1,1 0 1,1 0-1,2-1 1,9 24-31,-10-35 10,0 0 0,2 0 1,0 0-1,1-1 0,0-1 0,2 0 1,0 0-1,0-1 0,1-1 1,1 0-1,4 3-10,2-2 16,0-1 0,0 0 1,2-1-1,-1-2 0,1 0 1,1-1-1,0-1 0,0-2 1,9 2-17,17 1 56,0-3 0,1-1 0,0-3 0,0-2-56,-2 1 57,1-3 0,-1-2 1,1-2-1,-2-3 0,1-1 1,-1-2-1,-1-2 1,3-4-58,21-13 95,-2-3 1,-1-2 0,-3-4-1,37-30-95,1-9 137,-3-5 0,25-31-137,-69 61 42,-3-3-1,-2-2 1,-3-2 0,-2-3 0,10-23-42,-33 48 11,-2-1 0,-1-1 0,-3 0-1,-1-1 1,-2-1 0,-2-1 0,-2 1 0,-2-2 0,2-37-11,-8 44 0,-1 0-1,-1 0 1,-2 1 0,-3-7 0,1 21-7,0 1 0,-1-1 0,-2 1-1,0 1 1,-1 0 0,-1 0 0,-7-9 7,4 9-12,0 1 1,-2 0-1,0 1 1,-2 1-1,0 0 1,-1 1-1,0 1 0,-1 0 1,-1 2-1,-1 0 1,0 2-1,0 0 1,-2 1-1,1 1 1,-18-4 11,2 3-19,-1 1 1,0 2-1,-1 2 1,1 1 0,-15 2 18,-28 2-32,-1 3 1,-13 6 31,14 2-10,1 4 0,1 3 1,0 4-1,2 3 0,-53 25 10,11 4 10,3 5 0,3 5 0,-25 22-10,68-39 23,3 3-1,1 3 0,3 3 1,2 3-1,-13 20-22,45-43 19,2 0-1,2 2 1,1 2 0,-15 32-19,25-41 11,2 0 0,2 1 0,0 0 0,2 0 0,2 1 1,-4 33-12,5-8 19,3 0 0,3 38-19,2-58 7,2 0-1,1-1 0,2 1 1,8 22-7,-7-32 3,2-1 1,1 0 0,1-1-1,2 0 1,0-1-1,1 0 1,2-1 0,0-1-1,1-1 1,2-1 0,0 0-1,1-1 1,18 12-4,-11-12 6,0-1 0,1-1 0,1-2-1,0-1 1,1-1 0,1-2 0,0-1 0,0-2 0,1 0 0,0-3 0,18 1-6,33 0 29,0-4 0,0-4 1,0-3-1,69-14-29,-97 9 25,0-3 1,-1-2-1,0-3 0,-1-2 1,-2-2-1,0-3 0,-1-2 1,6-7-26,44-34 80,-3-4 0,-3-5 0,31-37-80,-80 70 32,-2-2-1,-2-2 1,-2-1-1,-2-3 1,-3-1-1,9-19-31,-32 46 7,-1 0 0,-1 0 0,-1-1 1,-1 0-1,-1-1 0,-1-7-7,2-24 1,-3 0 1,-2-25-2,-2 56-12,-1-1 1,-2 0-1,0 0 0,-3 1 1,0-1-1,-1 1 1,-2 0-1,-1 1 1,-1 0-1,-2 0 1,0 1-1,-2-1 12,-4 0-18,0 1 0,-1 1 0,-2 0 0,0 1 0,-2 2 0,0 0 0,-2 2 0,0 0 0,-1 2 0,-1 0 0,-1 2 0,0 1 0,-1 2 0,-1 0 0,0 2 0,-26-5 18,19 8-20,-1 1 0,0 3 0,-19 0 20,-117 4-36,96 3 26,0 3-1,0 4 1,1 3 0,1 4 0,1 2-1,-63 27 11,22 3 4,1 5 0,4 5 0,1 5 0,-8 12-4,62-36 19,1 2-1,2 3 0,2 2 1,2 2-1,-18 25-18,45-47 10,1 1 1,1 1 0,2 0-1,0 2 1,2 0-1,2 1 1,1 0 0,1 1-1,2 1 1,1-1 0,-2 24-11,6-18 12,2 1 1,2 0 0,2 0 0,1 0 0,2 0-1,4 7-12,-3-18 7,2 0-1,1 0 0,2-1 0,1 0 0,1-1 0,1 0 0,1-1 0,12 17-6,-5-15 4,1-1-1,1-1 1,1-1 0,1-1 0,2-1-1,0-2 1,1 0 0,1-2 0,1-1 0,20 8-4,-9-7 4,1-2 1,0-2 0,1-2 0,1-1 0,0-3 0,1-1 0,-1-2 0,2-3-5,47 0 27,0-4-1,0-4 0,0-5 0,-1-3 1,0-5-1,-2-3 0,14-9-26,-10-4 75,-1-4 0,-1-4-1,-3-4 1,71-49-75,-84 46 52,-1-4-1,-3-2 1,-2-4 0,-3-3-1,-3-2 1,-3-4-1,-2-2 1,-4-2-1,22-41-51,-57 80 6,-1-2-1,-2 0 0,-1-1 1,-2-1-1,-1 0 0,-2-1 1,-2 0-1,-1-1 0,-2 0 1,-2 0-1,-1-10-5,-2-11-25,-1 0-1,-8-42 26,4 74-13,-1 1 0,-1 0-1,-1 0 1,-1 1 0,-2 0-1,-1 0 1,-1 1 13,-4-4-22,-1 1 0,-1 0 0,-2 2 0,0 0 0,-2 1 0,-1 1 0,-1 1 1,0 2-1,-2 0 0,-1 2 0,0 0 0,-1 2 0,-1 1 0,-1 2 0,0 0 0,-1 3 0,0 0 0,-10-1 22,-11 1-33,-1 2 0,0 2 0,0 2 0,-29 3 33,-31 5-76,-76 12 76,92-2-9,1 4 0,1 4 0,0 4 1,2 5-1,1 3 0,1 5 0,3 3 0,1 5 0,-1 5 9,-111 78 0,153-95 0,1 3 0,2 1 0,-4 8 0,-16 25 5,3 3 1,4 2-1,-22 42-5,58-84 4,1 0-1,1 2 1,3 0 0,0 1-1,3 1 1,1 0 0,0 4-4,2 13 5,1 0 1,3 1 0,2 0-1,5 44-5,-1-74 4,0 0-1,3 1 1,0-1-1,1 0 1,2-1-1,0 1 1,2-1 0,1-1-1,11 21-3,-1-10 4,1-1 1,2-2-1,2 0 1,1-1-1,1-1 0,1-2 1,2-1-1,0-1 1,2-2-1,1-1 0,4 1-4,4-1 7,2-1 0,0-1 0,1-3-1,1-2 1,1-1 0,0-3 0,0-2 0,1-1-1,14-2-6,72 1 38,102-8-38,-162-3 12,0-4 0,0-2 0,-1-4 0,0-3 1,-1-4-1,-1-2 0,-1-3 0,-1-3 0,12-10-12,14-13 33,-2-3 0,-3-5 0,16-17-33,-41 25 31,-3-3 0,-2-2 1,-2-3-1,23-35-31,-54 60 12,-2-2 0,-2 0 0,-1-1 0,-2-1 0,-1-1 0,-3-1 0,-1 0-1,-1-1 1,-1-7-12,-3 1-1,-1-1-1,-2 0 0,-3 0 1,-2 0-1,-1 0 0,-3 0 0,-2 0 1,-2-2 1,1 21-17,-2 1 0,0 0 0,-2 0 0,-1 1 0,-1 0 0,-1 1 0,-1 1 0,-2 0 0,0 1 0,-2 0 0,0 1 0,-2 2 0,0 0 0,-2 1 0,0 1 0,-1 0 0,-1 2 0,0 1 0,-2 1 0,1 1 0,-2 2 0,0 0 0,0 2 0,-1 1 0,0 1 0,-1 1 0,-22-2 17,-23 1-16,-1 4 1,1 2-1,-1 4 1,0 3-1,1 4 1,0 2-1,1 4 1,0 3-1,-16 9 16,-5 6-17,1 4 0,2 5 0,2 3 0,2 4-1,2 4 1,-51 42 17,90-60-2,3 2 0,1 1 0,1 2 0,-29 40 2,48-52-1,1 2 0,2 1 0,0 0 0,2 2 0,2 0 0,1 0 0,1 1 0,2 4 1,0 10 0,2 1 0,2 0 0,2 0 0,3 0 0,1 1 0,3-1 0,2 1 0,3 7 0,0-19 0,1 0 0,1 0 0,3-1 0,1-1 0,1 0 0,2 0 1,2-2-1,1 0 0,9 11 0,-1-7-1,2 0 1,1-2-1,2-2 1,1-1-1,2-1 1,1-2-1,19 12 1,-20-20-3,2-1 0,-1-1 0,2-2 0,1-2 0,0-1 0,1-2-1,0-2 1,1-2 0,4 0 3,32 1 0,2-2 1,-1-5-1,1-2 1,30-6-1,-39-1 26,-1-4 0,0-2 0,-1-4 0,0-2 0,-1-4 0,-1-2 0,-2-3 0,0-3 0,-2-3 0,24-18-26,-22 9 61,-2-3 0,-2-3 0,-2-2 1,-3-3-1,-1-2 0,-4-2 0,-1-3 1,-4-1-1,18-35-61,-38 55 28,-2-1 0,-3-1 0,-1-1 0,-2 0 0,-1-2 0,-3 1 0,-2-2 0,3-34-28,-6 19 13,-3-1-1,-2 1 1,-3-1 0,-6-40-13,1 67-9,-1 1 1,-1-1 0,-2 1-1,-2 1 1,-1-1 0,-1 2-1,-2 0 1,-15-24 8,14 30-20,-1 0 1,-2 1 0,0 1-1,-2 0 1,-1 2-1,0 0 1,-2 2-1,0 1 1,-2 0 0,0 2-1,-1 1 1,-1 1-1,0 2 1,-1 0 0,-1 2-1,0 1 1,0 2-1,-8-1 20,-26-3-53,-1 3 0,-1 2-1,-34 2 54,-11 6-109,-79 10 109,104-1-31,1 5 0,1 3 0,-27 12 31,-28 14-54,-76 37 54,82-22-15,3 6-1,3 6 1,3 4 0,-16 21 15,95-63-41,2 2 1,2 1-1,1 3 1,2 1-1,2 2 1,-1 4 40,16-16-348,1 1 1,1 1 0,1 1-1,2 0 1,2 2-1,1-1 1,1 2 0,2-1-1,-4 26 348,6-5-2219,2 1-1,2 18 2220,2 114-7721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25.08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4 120 6579,'-1'-1'151,"1"-1"0,-1 1-1,1 0 1,-1-1 0,1 1 0,0-1-1,0 1 1,-1-1 0,1 1 0,0-1 0,0 1-1,1-1 1,-1 1 0,0-1 0,0 1 0,1-1-1,-1 1 1,1-1-151,0 1 48,0 0-1,0 0 0,1 0 1,-1 1-1,0-1 1,0 0-1,0 1 1,1-1-1,-1 1 1,0-1-1,1 1 0,-1-1 1,0 1-1,1 0 1,-1 0-1,1 0 1,-1 0-1,0 0 1,1 0-1,0 0-47,1 0 20,-1 0 0,1 1 0,0-1 1,0 0-1,-1 1 0,1 0 0,0-1 0,-1 1 0,1 0 0,-1 0 1,1 1-1,-1-1 0,1 1 0,0 0-20,1 1 49,0 1 0,0 0 0,-1 0 0,1 0 0,-1 1-1,0-1 1,1 3-49,-1-1 42,-1 1 0,1 0 0,-1 0-1,-1 0 1,1 1 0,-2-1 0,1 0-1,0 7-41,1 11 66,4 18 31,-1 0-1,-1 24-96,-4-6 26,2-5-3,-3 0-1,-3 0 1,-2 0 0,-6 25-23,5-55 8,2 0 0,2 0 0,0 0 0,1 5-8,0 19 14,1-28 0,0-1 1,3 13-15,4 25 29,10 43-29,-12-82 0,1 0 0,1-1 0,1 1 0,0-1 0,1-1-1,1 1 1,5 4 0,-8-13 1,1-1-1,-1 0 0,2 0 0,0-1 1,0 0-1,0 0 0,1-1 0,0 0 1,0-1-1,1 0 0,0 0 0,0-1 1,11 4-1,45 15 26,35 8-26,-72-25 7,1-1-1,0-1 1,0-2 0,27 0-7,57-8 36,1-6 0,15-6-36,-105 13 5,165-18 48,-55 8-12,87-24-41,266-87 119,-333 82-43,11 6 46,113-9-122,-210 36 6,166-13 9,-203 20-14,118-13 31,62-18-32,-168 24 13,17-7-13,16-4 0,-46 13-85,1 2 1,-1 1-1,1 2 0,8 1 85,-23 2-397,19 0-279,-10 0-4707,-20 0-113</inkml:trace>
  <inkml:trace contextRef="#ctx0" brushRef="#br0" timeOffset="1302.26">2495 964 4658,'23'6'2468,"46"3"-2343,282-1 1196,-287-4-1606,-1 3 0,0 2 1,-1 4-1,18 7 285,-58-17-1000,9 5-2480,-29-7 527</inkml:trace>
  <inkml:trace contextRef="#ctx0" brushRef="#br0" timeOffset="2244.999">2568 917 4930,'-16'-28'1118,"3"20"-2404,-12 7 3652,17 1-941,7 0-979,16 0 405,0 2-806,-1 1 0,1 0 1,0 0-1,-1 2 0,0-1 0,0 2 1,4 2-46,12 4 14,59 25-9,-49-18 0,2-3 1,26 7-6,-16-10 6,2-2 0,11 0-6,-36-8 5,1-1 0,-1-2 0,1 0 0,26-5-5,-16 1 17,-17 1 23,-1 0 1,22-6-41,-31 6 29,-9 3-10,-1-1 0,1 0 0,-1 0 1,1 0-1,-1-1 0,0 1 0,3-3-19,-4 3 91,-2 1 2,0 0-88,0 0-1,0 0 0,0-1 0,0 1 1,0 0-1,0 0 0,0 0 0,0-1 1,0 1-1,0 0 0,0 0 1,0 0-1,0-1 0,0 1 0,0 0 1,0 0-1,0-1 0,0 1 1,0 0-1,0 0 0,0 0 0,0-1 1,0 1-1,0 0 0,0 0 1,-1 0-1,1-1 0,0 1 0,0 0 1,0 0-1,0 0 0,-1 0 1,1 0-1,0-1 0,0 1 0,0 0 1,-1 0-1,1 0-4,-8-2 23,0-1 1,-1 2 0,1-1-1,-1 1 1,1 1-1,-1-1 1,1 1-1,-1 1 1,-4 0-24,-15 0 12,-110 6 20,54-5-10,25 0 84,-52-5-106,1-9 302,-50-14-302,151 24 9,-208-48 256,201 47-264,0 0 0,-1 1 0,1 1-1,-1 1 1,-1 0-1,16 0-9,2 0 5,0 0 0,0 0 0,0 0 0,-1 0 0,1-1 0,0 1 0,0 0 0,0 0 0,0 0 0,0 0 0,0 0 0,0-1 0,0 1-1,0 0 1,0 0 0,0 0 0,0 0 0,0-1 0,0 1 0,0 0 0,0 0 0,0 0 0,0 0 0,0-1 0,0 1 0,0 0 0,0 0 0,0 0 0,0 0 0,0-1 0,0 1 0,1 0 0,-1 0 0,0 0 0,0 0 0,0 0 0,0 0 0,0-1-1,0 1 1,0 0 0,1 0 0,-1 0 0,0 0 0,0 0 0,0 0 0,0 0 0,1 0 0,-1 0 0,0 0 0,0 0 0,0 0 0,0 0 0,1 0 0,-1 0 0,0 0 0,0 0 0,0 0 0,0 0 0,1 0 0,-1 0 0,0 0 0,0 0-1,0 0 1,0 0 0,0 0 0,1 0 0,-1 0 0,0 0 4,32 11-740,-26-10 58,-1 0 0,0 1 0,0-1 0,-1 1 0,1 0 0,0 1 0,-1-1 0,1 1 0,2 1 682,2 5-4639</inkml:trace>
  <inkml:trace contextRef="#ctx0" brushRef="#br0" timeOffset="2844.199">2164 817 4002,'1'-2'105,"0"-1"1,0 1 0,0 0-1,1-1 1,-1 1 0,1 0-1,-1 0 1,1 0 0,0 0-1,0 0 1,0 0 0,0 1-1,0-1 1,1 1 0,-1-1-1,0 1-105,15-12 874,-15 11-668,0 0 1,1 0-1,-1 0 1,1 0-1,0 1 1,-1-1 0,1 1-1,0 0 1,0 0-1,0 0 1,0 0-1,0 0 1,0 1-1,3-1-206,-4 1 38,-1-1 1,1 1-1,0 0 0,-1 0 0,1 0 0,0 0 0,0 1 0,-1-1 0,1 0 0,0 1 0,-1-1 0,1 1 0,-1 0 0,1-1 1,0 1-1,-1 0 0,0 0 0,1 0 0,-1 0 0,1 0 0,-1 0 0,0 0 0,0 1 0,0-1 0,0 0 0,1 2-38,-1 1-19,0 1 0,0-1 0,-1 1-1,1-1 1,-1 1 0,0-1 0,-1 1-1,1-1 1,-1 4 19,-1 14-77,1-14 63,0 0 0,0 0 0,-1-1 0,0 1 0,-1 0 0,0-1 0,0 1 0,-1-1-1,1 0 1,-2 0 14,1 1 0,0 0 0,0 0 0,1 0 0,0 1 0,0 0-1,1-1 1,0 2 0,-9 64 64,11-74-57,0 1-1,0-1 0,0 0 1,0 1-1,0-1 1,0 0-1,0 1 0,0-1 1,0 0-1,0 0 1,0 1-1,-1-1 0,1 0 1,0 0-1,0 1 1,0-1-1,0 0 0,-1 0 1,1 1-1,0-1 1,0 0-1,-1 0 0,1 0 1,0 1-1,0-1 1,-1 0-1,1 0 0,0 0 1,-1 0-1,1 0 1,0 0-1,0 1 0,-1-1 1,1 0-1,0 0 1,-1 0-1,1 0 0,0 0 1,-1 0-1,1 0 1,0 0-1,0-1 0,-1 1 1,1 0-1,0 0 1,-1 0-1,1 0 0,0 0 1,0 0-1,-1 0 1,1-1-1,0 1 0,0 0 1,-1 0-7,1-1 11,-1 1 0,0-1 0,1 1 1,-1-1-1,1 0 0,-1 1 0,1-1 1,-1 1-1,1-1 0,0 0 0,-1 1 0,1-1 1,0 0-1,0 0 0,-1 1 0,1-1 0,0 0 1,0 0-1,0 1 0,0-1 0,0 0 1,0 0-12,4-14 153,1 1 1,0 0-1,1 0 1,4-6-154,-4 9 78,-1-1 1,0 0-1,0 0 1,-1 0 0,-1-1-1,2-11-78,-3 13 39,1 0 0,0 0-1,0 1 1,1-1 0,1 1-1,2-4-38,-1 1 50,-1 0 0,0-1 0,2-6-50,1-5 46,-6 21-49,0 1 1,-1-1 0,1 0 0,-1 1 0,0-1 0,0 0 0,0 0 0,-1 0 0,0 0-1,1 0 1,-1 0 0,-1 0 0,1 0 0,-1-1 2,1 4-5,0 1 0,0 0 0,0-1 0,0 1 0,-1 0 0,1-1 0,0 1 0,0 0 0,0 0 0,-1-1 0,1 1 0,0 0 0,0 0 0,-1-1 0,1 1 0,0 0 0,0 0 0,-1 0 0,1 0 0,0-1 0,-1 1 0,1 0 0,0 0 0,-1 0 0,1 0 0,0 0 0,-1 0 0,1 0 0,0 0 0,-1 0 0,1 0 0,0 0 0,-1 0 0,1 0 0,0 0 0,-1 0 0,1 1 0,0-1 0,-1 0 0,1 0 0,0 0 0,-1 0 0,1 1 0,0-1 0,0 0 0,-1 0 0,1 0 0,0 1 0,0-1 0,0 0 0,-1 0 0,1 1 0,0-1 0,0 0 0,0 1 0,0-1 0,-1 1 5,-14 21-134,12-19 70,-23 43-907,1-5-4247,12-21-305</inkml:trace>
  <inkml:trace contextRef="#ctx0" brushRef="#br0" timeOffset="3527.787">985 124 6563,'39'-64'2841,"-38"61"-2756,-1 0-1,1 0 0,-1-1 0,0 1 1,0 0-1,0 0 0,-1-3-84,1-3 408,0 9-398,0 0 0,0-1 0,-1 1 0,1 0-1,0 0 1,0 0 0,0 0 0,-1 0 0,1-1 0,0 1 0,0 0 0,0 0-1,-1 0 1,1 0 0,0 0 0,0 0 0,0 0 0,-1 0 0,1 0 0,0 0-1,0 0 1,-1 0 0,1 0 0,0 0 0,0 0 0,0 0 0,-1 0-1,1 0 1,0 0 0,0 0 0,-1 1 0,1-1 0,0 0 0,0 0 0,0 0-1,0 0 1,-1 0 0,1 0 0,0 1 0,0-1 0,0 0 0,0 0 0,-1 0-1,1 1 1,0-1-10,-9 6 26,9-6-21,-8 9-7,0-1 1,0 1-1,1 0 0,0 0 1,0 1-1,1 0 0,1 0 1,0 0-1,0 1 0,1 0 1,-2 6 1,2-1-6,0 1 1,1 0-1,1 0 1,1 0 0,0 1-1,1-1 1,1 9 5,0-20-7,0 1 0,1 0-1,0-1 1,0 0 0,0 1 0,0-1 0,1 0-1,0 0 1,1 0 0,-1 0 0,1-1-1,0 0 1,1 1 0,-1-1 0,1-1 0,0 1-1,0-1 1,0 0 0,1 0 0,0 0 0,0-1-1,-1 0 1,5 2 7,-1-1 2,1 0-1,-1-1 1,1 0-1,0-1 0,-1 0 1,1 0-1,0-1 1,0 0-1,0-1 1,0 0-1,0-1 1,0 0-1,0 0 0,0-1 1,8-2-2,3-4 51,-1 0 1,1-2-1,-1 0 1,-1-1-1,0-1 1,0-1-1,-1 0 1,-1-1-1,0-1 1,-1-1 0,-1-1-1,-1 0 1,1-2-52,-9 11 29,0-1 0,-1 0 0,0 0 0,-1-1 0,0 1 0,-1-1 0,0 0 0,0 0 0,-1 0 0,0 0 0,-1-1 0,0 1 0,0 0 0,-1-1 0,-1 1 0,-1-6-29,1 13 4,0-1 0,0 0 0,-1 0 0,0 1 0,0-1 0,0 0-1,0 1 1,0 0 0,-1 0 0,1 0 0,-1 0 0,0 0 0,0 0 0,0 0 0,0 1 0,-1 0 0,1 0 0,-1 0 0,1 0 0,-1 0 0,0 1 0,-3-2-4,-5-1-15,0 1 0,1 1 0,-1-1 0,0 2 0,0 0 0,-11 0 15,18 1-22,-26 0-162,-1 1 0,-17 4 184,38-4-227,1 2 0,-1-1 1,0 2-1,1-1 0,0 1 1,0 1-1,0 0 0,0 0 1,0 2 226,-15 10-2372,2 1 0,-10 9 2372,-3 8-4634</inkml:trace>
  <inkml:trace contextRef="#ctx0" brushRef="#br0" timeOffset="4202.884">1093 477 5234,'1'-1'133,"-1"0"1,1 0-1,0 0 0,-1 0 0,1-1 0,0 1 0,0 0 0,0 0 0,0 0 0,0 0 0,0 1 0,0-1 0,0 0 0,0 0 0,0 1 0,0-1 0,1 0-133,23-1-353,-15 2 757,-10 1-373,1-1-1,0 1 0,-1-1 0,1 0 0,-1 1 0,1 0 0,-1-1 0,1 1 0,-1-1 0,0 1 1,1 0-1,-1-1 0,0 1 0,1 0 0,-1-1 0,0 1 0,0 0 0,1-1 0,-1 1 1,0 0-1,0 0-30,4 20 321,-4-18-279,20 174 334,-19-138-325,0-12-25,3 25 32,-3-32-68,1-1 0,0 1 0,2-1 0,0 0 0,4 9 10,-3-13-61,-4-11 35,0-1 1,0 0-1,0 0 0,0 0 0,1 0 0,-1 0 0,1 0 1,1 2 25,-1-4-29,-1 0 0,1 0 0,-1 0 0,1 0 0,0 0 0,-1 0 1,1-1-1,0 1 0,-1 0 0,1-1 0,0 1 0,0-1 0,0 0 1,-1 1-1,1-1 0,0 0 0,0 0 0,1 0 29,-2 0-125,-1 0-1,1 0 1,-1 0 0,1 0-1,-1 0 1,1 0-1,-1 0 1,1 0 0,-1-1-1,1 1 1,0 0-1,-1 0 1,1 0 0,-1 0-1,1-1 1,-1 1-1,1 0 1,-1 0 0,0-1-1,1 1 1,-1-1 0,1 1-1,-1 0 1,0-1-1,1 1 1,-1-1 0,0 1-1,1-1 1,-1 1-1,0-1 1,0 1 0,1-1-1,-1 1 1,0-1-1,0 1 1,0-1 125,5-10-3703</inkml:trace>
  <inkml:trace contextRef="#ctx0" brushRef="#br0" timeOffset="4734.175">1149 681 5651,'0'0'1173,"0"0"-180,7 16-918,-3-9-122,0 1 1,-1-1-1,0 1 1,0 0-1,0 2 47,-1-2 157,1 0 0,0 0 0,0-1 0,1 1 0,3 4-157,1 0 80,-1 1 1,0 0-1,-1 0 0,0 0 1,-1 0-1,0 1 0,-1 0 1,-1 0-1,2 14-80,1 21 29,3-1-1,2 0 1,10 23-29,9 42 29,-26-92-29,-1 0 0,-1 12 0,-1-13-93,1 0 1,1 0-1,1 0 93,-3-8-168,-1-12 131,0 1-1,0 0 1,0-1 0,0 1-1,-1 0 1,1-1 0,1 1-1,-1 0 1,0-1-1,0 1 1,0 0 0,0-1-1,0 1 1,1 0 0,-1-1-1,0 1 1,0-1 0,1 1-1,-1 0 1,0-1 0,1 1-1,-1-1 1,1 1 0,-1-1-1,1 1 1,-1-1 0,1 0-1,-1 1 1,1-1 0,-1 1-1,1-1 1,0 0-1,-1 0 1,1 1 0,0-1-1,-1 0 1,1 0 0,0 0-1,-1 0 1,1 1 37,1 4-3626,-2-3-90</inkml:trace>
  <inkml:trace contextRef="#ctx0" brushRef="#br0" timeOffset="5145.624">1162 677 2625,'20'-6'1889,"-12"4"-1492,0 1 0,0-1 0,1 2 0,-1-1 0,1 1 1,-1 1-1,0 0 0,1 0 0,-1 0 0,6 3-397,27 2 431,114 5 364,48-6-795,437-5-6368,-588 0 3025</inkml:trace>
  <inkml:trace contextRef="#ctx0" brushRef="#br0" timeOffset="5616.995">1297 654 6531,'-1'0'76,"1"0"0,0 0 0,0-1 0,0 1 0,0 0 0,-1-1 0,1 1 0,0 0 0,0 0 0,0-1 0,-1 1 0,1 0 0,0 0 0,0 0 1,-1-1-1,1 1 0,0 0 0,-1 0 0,1 0 0,0 0 0,0 0 0,-1 0 0,1-1 0,0 1 0,-1 0 0,1 0 0,0 0 0,-1 0 0,1 0 0,0 0 0,-1 0 0,1 0 0,0 1 0,-1-1 0,1 0 0,0 0 0,-1 0 0,1 0 0,0 0 0,-1 0 0,1 1 1,0-1-1,0 0-76,0 1 18,0-1 1,0 1 0,0 0-1,0-1 1,0 1 0,0 0 0,0-1-1,0 1 1,1 0 0,-1-1 0,0 1-1,1-1 1,-1 1 0,0 0-1,1-1 1,-1 1 0,0-1 0,1 1-1,-1-1 1,1 1 0,-1-1 0,1 0-1,0 1 1,-1-1 0,1 1-19,28 20 202,2 0 0,0-2 0,1-1 0,1-2 0,24 8-202,53 16 168,15-1-168,9 2-199,151 61-5364,-187-71-122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4:3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1841 8212,'-17'-22'1224,"-13"-14"632,28 34-1843,1 0 0,-1 1 0,0-1 0,0 1 0,0-1 0,0 1 0,0 0 1,0 0-1,-1 0 0,1 0 0,0 0 0,-1 1 0,1-1 0,0 1 0,-1 0 0,0-1-13,2 1-34,-1 0 0,1 0 0,0 1-1,0-1 1,-1 0 0,1 0 0,0 1-1,0-1 1,0 1 0,0-1 0,0 1 0,-1-1-1,1 1 1,0 0 0,0-1 0,0 1-1,1 0 1,-1 0 0,0 0 0,0 0-1,0 1 35,-13 26-658,0 2 162,-138 186 683,141-201-35,1 1 0,0 0-1,1 1 1,1 0 0,-1 3-152,6-13 41,1 1-1,0-1 1,0 1 0,0-1 0,1 1-1,0 0 1,1 0 0,-1 0 0,2-1-1,-1 1 1,1 0 0,0 0 0,3 7-41,-2-10 15,0 1 1,1-1-1,0 1 1,0-1-1,1 0 1,-1 0 0,1-1-1,0 1 1,1-1-1,-1 0 1,1 0-1,0 0 1,-1-1-1,2 1 1,-1-1 0,4 1-16,3 3 17,0-2 1,1 0 0,-1 0 0,1-2 0,0 1-1,1-1 1,-1-1-18,17 1 23,0-1-1,1-1 0,-1-2 1,0-1-1,0-1 1,0-2-1,-1 0 0,1-3 1,-1 0-1,-1-2 0,0 0 1,0-3-1,-1 0 1,-1-1-1,0-2 0,-1-1 1,0-1-1,18-17-22,-35 27 14,0 0 0,-1-1 0,0 1 0,0-1 0,0-1 0,-2 1 0,1-1 0,-1 0 0,0-1 1,-1 1-1,0-1 0,-1 0 0,0 0 0,-1 0 0,0 0 0,-1 0 0,0 0 0,-1-1 0,0-4-14,0 2 17,0-5 28,-1 1 0,-1-13-45,1 25 8,-1 0-1,1 0 1,-1 0 0,0 0-1,0 1 1,-1-1 0,0 0-1,0 1 1,-3-4-8,-2-3 4,-1 2 1,0-1-1,-1 1 0,-1 1 1,1-1-1,-1 2 1,-1 0-1,1 0 0,-1 1 1,-1 0-1,0 1 0,1 1 1,-2 0-1,1 0 1,0 1-1,-1 1 0,-11-1-4,0 1 3,0 2 0,0 0 0,0 2 0,0 0 0,0 2 0,0 1 0,0 1 0,1 1 0,-13 5-3,-21 7 27,0 4 0,1 2-1,2 2 1,-2 4-27,46-24 4,1 0 0,1 0 1,-1 1-1,1 0 0,1 1 0,-1-1 1,1 2-1,0-1 0,1 1 0,0 1 0,1-1 1,0 1-1,0 0 0,1 1 0,0-1 0,1 1 1,0 0-1,1 0 0,-1 4-4,1 5 1,1 0-1,1 1 0,1-1 1,0 1-1,1-1 1,2 1-1,0-1 0,3 7 0,-4-16 0,1 1 0,1-1 0,0 0 0,1 0 0,0-1 0,0 1 0,1-1 0,1 0 0,-1 0 0,2-1 0,-1 0 0,1 0 0,1-1 0,-1 0 0,2 0 0,3 1 11,1-1-1,-1 0 1,1-1 0,1 0 0,0-1 0,-1-1-1,2 0 1,-1-1 0,0-1 0,12 1-11,-5-2 34,-1-1 1,1-1-1,0-1 0,0-1 1,-1-1-1,1-1 1,7-3-35,14-6 55,-1-2 0,0-2 0,-1-1 0,-1-3-1,-1-1 1,-1-1 0,10-11-55,-36 25 15,-1 0 0,0-1-1,0 0 1,-1 0-1,-1-1 1,0 0-1,0-1 1,-1 0 0,-1-1-1,0 1 1,0-1-1,-2 0 1,1-1-1,0-5-14,-1 0 10,-1-1 0,-1 1 0,-1-1 0,0 0 0,-1 1 0,-2-1 1,0 0-1,-1 0 0,-1 1 0,-2-6-10,2 12 0,0 1 0,-1-1 1,-1 1-1,0 0 1,-1 1-1,0-1 0,-1 1 1,0 0-1,-1 1 0,-7-9 0,9 12-1,-1 0 0,0 1 0,0-1 0,-1 1-1,1 1 1,-1-1 0,-1 2 0,1-1-1,-1 1 1,1 0 0,-1 0 0,0 1-1,-1 1 1,-7-2 1,-10 1-12,0 2 0,-16 1 12,10 1-8,9 0 2,0 1 0,-1 1 1,1 1-1,0 1 0,-14 5 6,-16 8-16,-41 21 16,72-29-2,0 2 1,0 1 0,1 1-1,1 0 1,0 2-1,2 0 1,-1 2-1,2 0 1,-6 8 1,13-13-2,0 2 0,0-1 0,2 2 0,0-1 0,0 1 1,1 0-1,2 1 0,-1 0 0,2 0 0,0 0 0,1 1 0,1 0 1,-1 11 1,3-16-4,1 1 1,0-1 0,1 0 0,0 1 0,1-1 0,0 0 0,1 0 0,3 8 3,-3-13-2,1 0 0,0 0 0,1 0 0,0 0 0,0-1 0,0 1 0,1-1 0,0-1 0,0 1 0,1-1 0,0 0 0,6 4 3,1-1-3,0-1 1,1 0-1,0-1 1,1 0-1,0-1 1,-1-1 0,2 0-1,-1-2 1,0 0-1,1 0 1,10-1 1,0-1 3,0 0 0,0-2 0,0-2 0,0 0 0,0-1 0,22-8-3,-22 3 4,-1-2 0,0-1 1,-1-1-1,0-1 0,19-15-4,17-8 11,0 0 31,23-19-42,-61 39 13,-1-2 0,-1 0 0,0-1 0,17-22-13,-28 28 6,-1 1 0,-1-2 0,0 1-1,-1-1 1,-1 0 0,0-1 0,-1 0 0,0 0 0,-2 0 0,0 0 0,0 0 0,-2-1 0,0 1 0,-1-16-6,-1 9 10,-1 1-1,-1-1 0,-1 0 0,-1 1 0,-1 0 1,-1 0-1,-1 1 0,0 0 0,-2 0 1,-7-11-10,10 21 0,0 1 1,-1 0 0,0 1 0,0 0 0,-1 0 0,0 1 0,-1 0-1,0 0 1,0 1 0,0 0 0,-1 1 0,0 0 0,-1 1 0,1 0-1,-1 1 1,0 0 0,-1 1-1,-15-3-7,-1 1-1,0 1 1,0 2 0,0 1 0,0 1-1,-24 4 8,22 0-5,0 0 0,1 3-1,0 0 1,-14 7 5,-12 6-13,-45 25 13,73-32-3,0 2 0,1 1 0,1 1 0,0 1 0,1 2 0,-12 13 3,26-23-2,1 1 0,0 1 0,1-1 0,0 1 0,1 1 0,0 0 0,1 0 0,1 0 0,0 1 0,1 0 0,0 0 0,1 1 0,1-1 0,-2 13 2,3-8-6,1-1 1,0 1-1,1 0 0,2 0 0,-1 0 0,2-1 0,1 1 0,0-1 0,5 12 6,-5-19-3,1 0-1,1 0 0,-1 0 0,2-1 1,-1 0-1,2 0 0,-1 0 0,1-1 1,1 0-1,-1-1 0,2 0 0,-1 0 0,1-1 1,0 0-1,3 1 4,2 0-2,0-1 1,0-1 0,1 0-1,-1-1 1,2 0-1,-1-1 1,0-1 0,12 0 1,16 0-4,1-2 0,23-3 4,-39 0 5,0-1-1,-1-1 1,1-2-1,-1-1 0,0-1 1,9-5-5,9-6 14,0-3 0,-1-1 1,6-7-15,-32 19 17,-1-1 0,-1-1 0,-1 0 0,1-1 0,-2 0 0,0-2 0,-1 0 0,-1 0 0,0-1 0,-1-1 0,-1 0 0,0-1 0,6-17-17,-11 16 22,-1 0-1,0 0 1,-2-1-1,-1 1 1,0-1 0,-1 0-1,-1 1 1,-2-1-1,0 1 1,0-1-1,-4-7-21,2 14 0,-1-1 0,-1 1 0,0 0 0,-1 1 0,0 0 0,-1 0 0,-1 0 0,0 1 0,0 1 0,-1-1 0,-1 2 0,0-1 0,0 1 0,-1 1 0,0 0 0,-1 1 0,0 0 0,0 1 0,-1 1 0,0 0 0,0 0 0,0 1 0,-1 1 0,0 1 0,-10-2 0,-19 2-11,-1 1 0,1 1-1,0 3 1,-34 6 11,33 1-4,0 2-1,1 2 0,0 2 1,1 1-1,1 3 1,0 1-1,-19 15 5,37-21-2,1 2 1,1 0-1,0 2 0,1 0 0,1 1 1,1 1-1,0 2 2,8-8-2,0 0-1,1 1 1,1 0 0,0 1 0,1 0-1,1 0 1,0 1 0,1 0-1,1 0 1,1 0 0,-1 9 2,2 7-11,1 1 0,3 20 11,-1-15-8,0-20 3,1-1 0,1 0 0,0-1 0,1 1 0,1 0 0,5 12 5,-5-20-3,0 1 0,1-1 0,0 0 0,1 0 0,0-1 0,0 1 0,1-1 0,1-1 0,-1 1-1,1-1 1,4 2 3,3 2-1,1-1-1,0-1 1,0 0-1,1-1 0,1-1 1,0-1-1,0 0 1,0-2-1,0 0 0,1 0 1,17 0 1,8 0 1,0-3 0,0-1 0,0-3 0,27-4-1,-40 2 8,0-2 0,-1-1 1,0-1-1,0-2 0,-1 0 0,6-5-8,7-6 31,-1 0 0,-1-3-1,31-24-30,-54 35 21,-1 0 1,-1-1-1,0-1 0,0 0 0,-1-1 0,-1 0 0,10-19-21,-15 21 18,0 0 1,-2 0-1,0 0 0,0-1 1,-1 0-1,-1 0 0,-1 0 1,0-1-1,-1 1 0,0-13-18,-1 4 21,-1 0 0,-1 0-1,-1 1 1,-5-19-21,5 31 5,-1 0 0,-1 0 0,0 0 0,0 0 0,-1 1 0,0 0 0,-1 0 0,0 0 1,-1 1-1,-5-7-5,-1 3-4,1-1 1,-2 2 0,0 0-1,0 1 1,-15-9 3,19 14-3,-1 0 0,1 1-1,-1 0 1,0 1 0,-1 0 0,1 1 0,-1 0-1,1 1 1,-8-1 3,-13 1-9,0 1-1,1 2 0,-1 1 1,1 1-1,-21 6 10,32-5-2,1 1-1,0 1 1,0 0 0,1 2-1,0 0 1,0 1 0,0 1-1,1 1 1,-8 7 2,-13 15-8,2 2 0,0 3 8,24-25-3,2 0 0,-1 1-1,2 0 1,0 1 0,0 0 0,2 0 0,0 1-1,1 0 1,0 0 0,1 1 0,1-1 0,1 1 0,0 0-1,1 7 4,1-13-3,0 1-1,1-1 0,0 1 0,1-1 0,1 1 0,0-1 0,0 0 1,1 0-1,1 0 0,-1 0 0,2 0 0,0-1 0,0 1 0,1-1 1,0-1-1,0 1 0,1-1 0,1 0 0,0-1 0,0 1 0,5 3 5,0-3-3,0 0 0,1-1 0,0 0 0,1-1 1,0 0-1,0-1 0,0-1 0,1-1 1,0 0-1,-1-1 0,1 0 0,1-1 1,-1-1-1,0-1 0,0-1 0,0 0 1,8-1 1,-3-2 2,0 0 1,0-1 0,0-1-1,0-1 1,-1 0 0,0-2 0,-1-1-1,0 0 1,0-1 0,-1-1-1,-1-1 1,14-12-3,-15 10 11,1-1 1,-2-1-1,0-1 0,-1 0 1,8-14-12,-15 19 7,0 0 0,-1-1 1,0 1-1,-1-1 0,-1 0 1,0 0-1,-1-1 1,-1 1-1,1-7-7,-2 7 2,-1 1 1,0-1 0,-1 1-1,-1-1 1,0 1-1,0 0 1,-2-1 0,1 1-1,-2 0 1,0 1-1,0-1 1,-1 1 0,-1 0-1,-2-3-2,2 5-3,0 1 0,0 0 0,-1 0 0,0 0 0,0 1 0,-1 1-1,0-1 1,0 2 0,-1-1 0,0 1 0,0 1 0,-1-1 0,1 2 0,-1 0 0,0 0 0,-10-2 3,-5 2-8,1 0 1,-1 2 0,0 1-1,0 1 1,0 1 0,0 2 7,-22 3-12,0 2 1,-34 11 11,49-10-3,0 2 1,1 1-1,0 1 0,1 2 1,-13 9 2,31-16-3,0 0 1,1 1 0,0 0 0,0 1-1,1 0 1,1 1 0,-1 0 0,2 1-1,0 0 1,0 0 0,1 1-1,1 0 1,-5 9 2,9-12-2,0-1-1,0 1 1,1 0 0,0 0-1,0 0 1,1 0 0,1 0-1,0 0 1,0 0 0,1 0-1,0 0 1,1 0 0,0 0-1,0 0 1,1-1 0,1 1-1,-1-1 1,2 0 2,-2-1-2,1-1 0,0 0 1,1-1-1,0 1 0,0-1 1,0 0-1,1 0 0,0 0 0,0-1 1,0 0-1,1 0 0,-1-1 1,1 0-1,0 0 0,1 0 0,-1-1 1,1 0-1,-1-1 0,1 1 1,0-1-1,0-1 0,4 1 2,13 1 0,0-1 0,0-2 0,0 0 0,0-1 0,0-2 0,-1-1 0,1 0 0,-1-2 0,1-1 0,-2-1 0,1-1 0,-1 0 0,21-14 0,2-6 16,-2-2 0,-2-1 0,-1-3 0,-1-1 0,-2-2 0,11-16-16,-43 48 6,-1 1 1,0-1-1,-1 0 0,1 0 1,-1-1-1,0 1 0,-1-1 0,1 0 1,-2 0-1,1 0 0,-1 0 1,0-1-1,0 1 0,-1-1 0,0 1 1,0-1-1,0-2-6,-1 1 6,0-1 0,0 1 1,-1 0-1,0 0 0,-1 0 0,-2-9-6,2 15 1,1 0-1,-1-1 1,0 1-1,0 0 1,0 0 0,0 1-1,0-1 1,-1 0-1,1 1 1,-1-1-1,0 1 1,0 0 0,0 0-1,0 0 1,0 0-1,0 1 1,0-1-1,-1 1 1,1-1-1,-9-2-4,0 1-1,0 0 1,-1 1 0,1 0-1,0 0 1,-1 2 0,1-1-1,-1 2 1,1-1 0,-3 2 4,-6 1-7,0 1 1,0 1 0,1 0 0,0 2-1,-12 5 7,-27 15-5,2 2 0,1 3-1,1 2 1,-8 10 5,47-32-2,1 1 1,0 0-1,1 1 0,1 1 1,0 0-1,1 1 1,0 0-1,-2 8 2,6-11-1,2 1-1,-1 0 1,2 0-1,0 1 1,0 0 0,2-1-1,0 2 1,0-1 0,1 0-1,1 15 2,1-3-2,-1-12 2,1 0 0,1 0 0,0 0 0,2 6 0,-2-16-1,0-1 0,0 1 0,1-1 0,0 1 1,0-1-1,0 0 0,0 0 0,1 0 0,-1 0 0,1 0 0,0 0 1,0-1-1,1 1 0,-1-1 0,1 0 0,0 0 1,7 5 1,0-2-1,1 1 0,0-2 1,0 1-1,0-2 0,0 1 1,1-2-1,0 0 1,-1 0-1,1-1 0,11 0 0,-3-1 7,1-1-1,-1-1 0,1-1 0,-1-1 1,0 0-1,0-2 0,0-1-6,1 0 12,-1-2-1,0-1 1,0-1-1,-1 0 1,0-2 0,0 0-1,-2-1 1,5-4-12,-13 9 10,-1 0-1,0-1 1,0 0 0,-1 0 0,0-1 0,-1 0 0,0 0 0,0-1 0,-1 0 0,-1 0 0,0 0-1,0-1 1,-1 0 0,-1 0 0,0 0 0,0-1-10,-1-5 13,0 1 1,-1-1-1,-1 0 1,-1 0-1,-1 1 1,0-1-1,-2-5-13,3 18 0,0 0-1,-1-1 0,1 1 1,-1 0-1,0 0 1,0 1-1,-1-1 1,0 0-1,1 1 1,-2 0-1,1-1 1,0 1-1,-1 0 1,0 1-1,0-1 0,0 1 1,0-1-1,0 1 1,-1 1-1,0-1 1,1 0-1,-1 1 1,0 0-1,0 0 1,0 1-1,-3-1 1,-5 0-9,0 1-1,0 0 1,0 0-1,0 2 1,0 0-1,0 0 1,0 1-1,0 1 1,0 0-1,1 0 1,-1 2 0,1-1-1,-9 6 10,4-2-6,1 2 0,0 0 0,1 0 0,0 2 1,0 0-1,1 0 0,1 1 0,0 1 0,-4 6 6,10-9-3,0-1 1,1 1-1,0 1 1,1-1-1,0 1 1,0 0-1,-1 9 3,0 4-8,1 0 0,0 1-1,2 8 9,2-27-1,1 0 0,0 0-1,0 1 1,1-1 0,0 0 0,1 0-1,-1-1 1,1 1 0,0 0 0,2 1 1,-3-5-1,0 1 0,1-1 0,0 0 0,0 0 0,0 0 0,0 0 0,0-1 0,0 1 0,1-1 0,-1 1 0,1-1 0,0 0 0,0 0 0,0 0 0,0 0 0,0 0 0,0-1 0,0 0 0,1 1 0,-1-1 1,16 4 2,0-2 0,-1 0-1,1 0 1,0-2 0,1 0 0,-1-2-1,0 0 1,0-1 0,0 0 0,0-2-2,-10 2 6,0-1 0,0 1 0,0-2 0,-1 1 1,1-1-1,-1-1 0,0 0 0,0 0 0,0 0 1,-1-1-1,0 0 0,0 0 0,0-1 0,-1 0 1,0 0-1,0-1 0,-1 0 0,0 0 0,0 0 1,3-8-7,-3 2 15,0 0-1,-1-1 1,0 1 0,-2-1 0,0 0 0,0 0 0,-1 0 0,-1 0 0,0 0 0,-2 0 0,1 0 0,-5-14-15,4 20 5,0 0 0,-1 0 0,-1 1 0,0-1 0,0 1 0,0 0 0,-1 0 0,0 0 0,-6-7-5,6 10-2,0 0 1,0 1 0,0-1 0,0 1 0,-1 0 0,1 1 0,-1-1 0,0 1-1,0 0 1,-1 1 0,1-1 0,0 1 0,-1 0 0,-2 0 1,-3 0-6,0 1 1,0 0 0,0 1-1,0 0 1,0 1 0,0 0-1,0 1 1,0 0 0,0 1-1,0 0 1,-9 5 5,12-5-2,0 1-1,1 1 1,-1-1-1,1 1 1,-1 1-1,2 0 1,-1 0-1,1 0 1,-1 1-1,2 0 1,-1 0-1,1 1 1,0 0-1,-2 5 3,0 2-4,1-1 1,0 2-1,1-1 0,1 1 0,0 0 0,2 0 0,-1 0 0,2 1 0,0-1 0,1 1 0,1-1 1,1 1-1,0 2 4,0-15-2,0 1 1,0-1-1,0 0 0,0 0 1,1 0-1,-1 0 1,1 0-1,0 0 1,1 0-1,-1 0 0,1-1 1,-1 1-1,1-1 1,0 0-1,1 0 1,-1 0-1,0 0 0,1 0 1,-1-1-1,1 0 1,0 1-1,0-1 1,0-1-1,0 1 0,0-1 1,2 1 1,10 3 1,-1-1 0,1-1 0,0-1 0,1 0 0,-1-1 0,10-1-1,-12 0 4,0-2-1,-1 0 1,1 0 0,-1-2-1,0 1 1,0-2 0,0 0-1,0 0 1,-1-1 0,0 0-1,9-7-3,3-4 15,-1 0 0,-1-1 0,0-1 0,-1-2 0,1-3-15,-5 6 19,-1-1 0,-1 0 0,-1-2 0,7-13-19,-17 27 6,0-1 1,0 1-1,-1-1 1,0 0-1,-1 0 1,0 0-1,0 0 1,-1-1-1,0 1 1,0 0-1,-1-1 1,0 1-1,-1 0 1,1-1-1,-2-2-6,1 7 1,0 1-1,0-1 1,0 0 0,-1 1-1,1-1 1,-1 1-1,0-1 1,0 1 0,-1 0-1,1 0 1,0 0 0,-1 0-1,0 0 1,0 0-1,0 1 1,-2-2-1,-1 0-2,1 1 0,-1 0 0,0 1 0,0-1 0,0 1 0,0 1 0,0-1 0,-1 1-1,-5-1 3,-5 1-7,-1 0-1,1 2 1,-1 0-1,1 1 1,-1 0-1,1 2 1,-1 0 7,2 0-3,0 1 1,1 0-1,0 1 1,0 1-1,0 0 1,1 1 0,0 0-1,0 2 1,1-1-1,0 2 1,1 0-1,0 0 1,-6 8 2,-28 40-10,2 1 1,-18 35 9,55-83-6,0 1 0,1 0 0,1 0 0,-1 0 0,0 6 6,5-16-1,0 0 0,1 0-1,-1 0 1,0 0 0,1 0 0,0 1 0,0-1-1,0 0 1,0 0 0,0 0 0,0 0-1,1 0 1,0 0 0,-1 0 0,1 0 0,1 0-1,-1 0 1,0 0 0,0-1 0,1 1 0,0 0-1,-1-1 1,1 1 0,0-1 0,0 0-1,1 0 1,-1 1 0,0-1 1,4 1-1,0 1 0,0-1 1,0 0-1,1-1 0,-1 1 0,1-1 0,0-1 0,-1 1 1,1-1-1,3 0 1,12 1-3,0-2 1,12-1 2,-25 1 0,5 0 3,-1-2-1,0 1 1,0-2 0,0 1 0,-1-2 0,1 0-1,-1 0 1,1-1 0,-1-1 0,4-3-3,-1 0 5,0-2 0,0 1 0,-1-2 0,-1 0 0,0-1 1,-1 0-1,3-5-5,17-19 12,-11 14 11,-2-1-1,-1 0 1,4-9-23,-15 22 10,-1 0 0,0 0 1,-1 0-1,-1-1 0,0 1 1,0-1-1,1-10-10,-4 18 2,-1-1 1,0 0 0,1 1-1,-2-1 1,1 0 0,-1 1-1,1-1 1,-1 0 0,-1 1-1,1-1 1,0 1 0,-1-1-1,0 1 1,0 0 0,-1 0-1,1 0 1,-1 0 0,0 0-1,0 1 1,0-1 0,-3-3-3,1 4-2,0-1 0,1 1 1,-1 0-1,0 0 0,0 1 1,-1-1-1,1 1 0,0 0 0,-1 0 1,1 1-1,-1 0 0,0 0 1,1 0-1,-1 1 0,0 0 0,0 0 1,1 0-1,-1 0 0,0 1 1,0 0-1,1 1 0,-1-1 0,-3 2 2,-4 2-4,-1 0-1,1 0 0,0 2 0,0-1 0,1 2 1,0 0-1,0 0 0,1 1 0,0 0 5,-8 11-3,0 1-1,2 0 0,0 1 1,2 1-1,0 0 1,2 1-1,0 0 1,2 1-1,-3 11 4,10-27-4,1 0 0,0 1 0,1-1 0,0 1 0,1-1 0,-1 1 0,2 0 0,0-1 1,0 1-1,0 0 0,1-1 0,3 10 4,-3-15-2,0 1 0,1-1 1,0 1-1,0-1 1,0 0-1,0 1 0,1-1 1,-1 0-1,1 0 1,0-1-1,0 1 0,1-1 1,-1 1-1,1-1 1,0 0-1,0-1 0,0 1 1,0-1-1,0 1 1,0-1-1,1 0 0,-1-1 1,1 1-1,0-1 1,-1 0-1,1 0 0,1 0 2,6 0 2,1 0-1,0-1 1,0 0-1,0-1 0,0-1 1,-1 0-1,1 0 1,0-1-1,-1-1 1,0 0-1,0-1 0,7-4-1,23-13 32,-1-1-1,31-24-31,-54 34 18,0 0-1,-1-1 1,0-1-1,-1 0 1,-1-2-1,10-13-17,-18 21 12,-1-1-1,0 0 0,0 0 0,-1 0 0,0-1 1,-1 0-1,0 0 0,-1 0 0,0 0 1,-1-1-1,0 1 0,-1-1 0,0-9-11,-1 6 11,-3-42 32,2 52-40,0 0-1,0 0 1,0 0 0,-1 1-1,0-1 1,0 1-1,-1-1 1,1 1 0,-1 0-1,-1-2-2,-2-3-2,-1 1-1,0 0 1,-1 1-1,1-1 1,-1 1 0,-1 1-1,1-1 1,-1 2-1,0-1 1,-1 1-1,1 0 1,-1 1-1,0 0 1,0 1-1,-1 0 1,1 1 0,0 0-1,-1 0 1,0 1-1,1 0 1,-1 1-1,0 1 1,1-1-1,-1 2 1,-5 1 2,2 0-4,0 0 0,1 2 0,-1 0 1,1 0-1,-9 6 4,-63 39-13,22-12 0,58-35 11,0 0 1,-1-1 0,1 2-1,1-1 1,-1 0 0,0 1-1,1 0 1,0 0 0,0 0-1,0 1 1,1 0 0,-1-1-1,1 1 1,0 0 0,0 1-1,1-1 1,-1 0 0,1 1-1,1-1 1,-1 1 0,1 0-1,0-1 1,0 1 0,0 0-1,1 0 1,0 0 0,0 0-1,1 0 2,-2 9-7,2 0 0,0 1-1,0-1 1,2 0 0,0 2 7,-1-10-2,1-1-1,-1 0 1,1 1 0,0-1-1,0-1 1,1 1 0,0 0-1,0-1 1,0 0 0,1 0-1,0 0 1,3 3 2,1-1-3,0 0 0,0-1 0,0 0 0,1 0 0,0-1 1,0 0-1,0-1 0,0-1 0,11 3 3,-5-2-1,1-1-1,-1-1 1,1-1 0,-1 0 0,1-1 0,7-1 1,6-3 3,0-1 0,-1-1-1,0-1 1,0-2 0,0-1 0,-1-1 0,5-4-3,9-5 21,0-3 1,25-18-22,-50 29 12,-1 0 0,-1-1 0,1-1 0,-2 0 1,0-1-1,-1-1 0,4-6-12,-13 16 5,-1 1 1,1-1-1,-1 0 0,0 0 1,-1 0-1,0 0 0,0 0 1,0-1-1,0 1 0,-1 0 1,0-1-1,-1 1 0,1-1 1,-1 0-1,-1 1 0,1-1 1,-1 1-1,0-1-5,-2-2 6,1 1 0,-1 0 0,-1 0 1,1 0-1,-1 0 0,-1 1 0,0-1 0,0 1 0,0 0 0,-1 1 1,0-1-1,0 1 0,-2-1-6,-8-6-3,0 1-1,-1 1 1,0 0-1,-1 1 1,0 1 0,0 1-1,-1 0 1,0 2-1,0 0 1,-1 1 0,0 1-1,0 1 1,-10 0 3,-11 0-9,1 2 1,0 2-1,0 1 0,0 2 1,0 2-1,-15 5 9,11 0-8,0 2 0,1 2 0,1 2 0,0 1 0,1 2 0,2 3 0,0 0 0,-9 10 8,36-24-8,1 1 0,1 0 0,0 1-1,0 0 1,1 1 0,1 0 0,0 0 0,0 0 0,1 1 0,1 1 0,0-1 0,1 1 0,0 0-1,1 0 1,1 0 0,0 0 0,1 1 0,1 0 0,0-1 0,1 1 0,0-1 0,1 1-1,1 0 1,1-1 0,0 0 0,1 3 8,-2-10-9,1 0-1,0 0 1,1 0-1,0-1 1,0 1-1,0-1 1,0 0 0,1 0-1,0-1 1,1 1-1,5 3 10,-2-1-8,0-2 0,1 0 0,0 0 0,1 0 0,-1-1 1,1-1-1,5 2 8,10 1-8,0-1 1,0-1 0,0-1 0,1-2 0,0 0-1,5-2 8,17 0-2,1-3 1,9-2 1,-37 1 3,-1 0 0,1-1 0,-1-1 1,-1-1-1,1-1 0,3-3-3,12-7 29,0-2 0,-1-1 0,9-9-29,-28 18 27,0-1-1,-1 0 1,0-1-1,-1-1 0,-1-1 1,0 0-1,5-9-26,-14 17 12,1-1-1,-1 1 1,-1-1-1,1 0 0,-1 1 1,-1-1-1,0-1 0,0 1 1,-1 0-1,0 0 0,-1-1 1,0 1-1,0 0 0,-1-1 1,0 1-1,-1 0 1,0 0-1,0 0 0,-1 0 1,0 0-1,0 0 0,-1 1 1,-1-1-1,1 1 0,-1 0 1,-1 1-1,1-1 0,-1 1 1,0 0-1,-1 0 1,0 1-1,0 0 0,0 0 1,-1 1-1,-3-2-11,-5-2-4,-1 0 0,1 1-1,-1 1 1,0 1 0,-1 0 0,0 1-1,-13-1 5,4 2-13,1 1 0,-1 2 0,0 0 0,0 2 0,0 1 13,-39 7-33,0 4-1,1 1 1,-57 23 33,94-29-5,0 2-1,0 0 1,1 3-1,-19 10 6,40-19-3,-1 0 0,1 0-1,0 1 1,0 0 0,1 0 0,-1 0-1,1 0 1,0 1 0,1 0 0,-1 0-1,1 0 1,0 1 0,1-1-1,0 1 1,0 0 0,0 0 0,1 0-1,0 0 1,0 1 0,1-1 0,-1 2 3,2 0-6,0 0 0,0 0 0,1 0 0,0 0 0,0-1 0,1 1 0,0 0 0,1 0 0,0-1 1,0 0-1,3 5 6,-3-8-5,0 1 0,0-1 1,0 0-1,1 0 0,0 0 1,0-1-1,0 0 0,1 1 1,-1-1-1,1-1 0,0 1 1,0-1-1,1 0 0,-1 0 1,1 0-1,-1-1 0,4 2 5,5-1-3,1 0-1,-1 0 0,1-1 1,-1-1-1,1-1 0,0 0 0,0 0 1,-1-2-1,1 0 0,0 0 1,13-5 3,-10 1 1,0 0 0,-1-1 0,0-1 0,0 0 0,-1-1-1,0-1 1,0-1 0,-1 0 0,3-4-1,-8 6 7,-1 0 0,0 0 0,-1-1 0,0 0 0,0 0 0,-1-1 0,0 0 0,-1 0 0,-1-1 0,1 0-7,-4 6 3,0 0 1,0 1-1,-1-1 1,0 0-1,0 0 1,0 0 0,-1 0-1,0 0 1,0-1-1,0 1 1,-1 0-1,0 0 1,0 0 0,-1 0-1,1 1 1,-1-1-1,-1 0 1,1 1-1,-1-1 1,0 1 0,-3-5-4,-1 1-3,-1 0 0,0 1 1,0 0-1,-1 0 1,0 1-1,0 0 1,-1 0-1,1 1 1,-1 1-1,-1-1 1,1 2-1,-1-1 1,0 2-1,0-1 1,0 1-1,-1 1 1,-2 0 2,6 0-54,0 1 1,0 1 0,0-1 0,-1 1-1,1 0 1,0 1 0,0 0 0,0 1-1,0-1 1,0 1 0,0 1 0,1-1 0,-1 2-1,1-1 1,-1 1 0,1 0 0,1 0-1,-1 1 1,0 0 0,1 0 0,0 0-1,0 1 1,1 0 0,-3 4 53,5-6-194,1 0 0,0 0 0,0 0 0,0 0 0,0 1 0,1-1 0,-1 1 0,1-1 1,1 1 193,-4 40-5192,4-16-1536</inkml:trace>
  <inkml:trace contextRef="#ctx0" brushRef="#br0" timeOffset="1741.672">731 1905 6739,'-10'-31'1498,"5"13"-231,-1 0 1,-7-15-1268,12 29 75,-1 0-1,0 1 1,0-1 0,0 1 0,-1 0-1,1-1 1,-1 1 0,0 0 0,0 0 0,0 1-1,0-1 1,0 1 0,0-1 0,-1 1-1,-1-1-74,4 3 5,0 0-1,0-1 0,0 1 0,0 0 0,0 0 0,0 0 0,0-1 0,0 1 0,0 0 0,0 0 0,0 0 0,0 1 0,0-1 0,0 0 1,0 0-1,0 0 0,0 1 0,1-1 0,-1 1 0,0-1 0,0 1 0,0-1 0,0 1 0,0-1 0,1 1 0,-1 0 0,0-1 0,0 1 1,1 0-1,-1 0 0,0-1 0,1 1 0,-1 0-4,-2 4-9,0 0 0,1 1 1,-1-1-1,1 1 0,-1 1 9,0 2 5,-2 7-7,0 1-1,1-1 0,1 1 0,1 0 0,0 0 0,1 1 0,1-1 0,1 0 0,0 0 0,1 0 0,2 4 3,0 3 7,2 0 1,1 0 0,0-1 0,2 0-1,0-1 1,2 0 0,9 15-8,-15-29 18,0 0 0,1 0 0,0 0 0,0-1 0,0 0 0,1 0 0,0-1 0,1 1 0,-1-1 0,1-1 0,0 0 0,1 0 0,-1 0 0,1-1 0,0-1 0,0 1-1,0-2 1,1 1 0,-1-1 0,1 0 0,-1-1 0,1 0 0,3-1-18,-1 1 52,-1-2 1,0 1-1,0-1 0,0-1 0,0 0 0,-1-1 0,1 0 0,0 0 0,-1-1 0,0-1 1,0 0-1,0 0 0,0-1 0,-1 0 0,4-4-52,6-5 107,-1-1 0,0 0-1,-1-2 1,-1 0 0,-1 0 0,6-12-107,-13 17 36,0 0 0,-1-1 0,0 0 0,-1 0 0,-1-1 0,-1 1 0,0-1 0,0 0 0,-2-1 0,1-9-36,-1 1 18,-2 0 0,0-1 0,-2 1 0,0 1 0,-2-1 0,-1 0 0,0 1 0,-2 0 0,-1-1-18,1 7-4,0 1 1,-1 0 0,-1 0-1,0 1 1,-1 0 0,-1 1 0,0 0-1,-1 1 1,-1 0 0,0 1 0,0 0-1,-9-5 4,11 10-6,-1 0-1,0 1 0,0 0 0,-1 1 1,1 0-1,-1 1 0,0 1 0,0 0 1,0 0-1,-14 0 7,-2 1-12,-1 2 0,1 1 0,0 1 1,-17 3 11,27-2-4,0 0 1,1 2 0,-1 0 0,1 1 0,0 1-1,0 0 1,1 1 0,0 2 0,1-1-1,0 2 1,0 0 0,1 1 0,0 0 0,1 1-1,1 1 1,0 0 0,1 1 0,0 0 0,2 1-1,-1 0 1,2 1 0,0 0 0,1 1 0,1 0-1,-4 16 4,4-8-4,2 1 0,1-1 0,1 1 0,1 0 0,1 0 0,2 5 4,0-10-5,1 0-1,1 1 1,1-1 0,1 0 0,1-1-1,0 1 1,7 12 5,-6-22-1,-1 0 0,2-1 0,-1 1-1,2-1 1,-1-1 0,1 0 0,1 0 0,0-1 0,0 0 0,1-1-1,0 0 1,1 0 0,0-1 0,0-1 0,0 0 0,1-1-1,-1 0 1,11 2 1,0-1 4,1 0 0,1-2 0,-1-1-1,1 0 1,-1-2 0,1-1 0,-1-1 0,1-1-1,20-5-3,-19 1 11,-1-1 0,0-1 0,-1-1 0,1-1 0,-2-1 0,16-10-11,-4-1 38,-1-1-1,-1-1 1,26-27-38,-45 39 13,-2-1 1,1 0-1,-2-1 0,0-1 0,0 1 0,-2-2 1,0 1-1,0-2 0,-2 1 0,0-1 0,-1 0 1,0 0-1,-2-1 0,0 0 0,-1 1 0,0-1 1,-2-1-1,0 1 0,-2-14-13,0 11 7,-1 0 0,-1 1-1,0-1 1,-2 1 0,-1 0 0,0 0 0,-1 0-1,-1 1 1,-1 0 0,-1 1 0,-11-17-7,11 22-2,1 0 1,-2 1-1,1 0 1,-2 1-1,0 1 1,0 0-1,0 0 1,-2 1-1,1 1 1,-1 0-1,0 0 1,0 2-1,-1 0 1,0 0-1,0 2 1,-2-1 1,-9 0-8,-1 1 1,1 2 0,-1 0 0,1 1-1,-1 2 1,0 1 0,-24 5 7,15 0-9,-1 1 1,1 3-1,1 0 1,0 3-1,-13 7 9,25-10-4,0 2 0,1 0 0,1 1 0,0 1 0,1 1 0,0 1 0,2 1 0,-8 9 4,16-15-4,-1 2 1,2-1-1,-1 1 0,2 1 1,0 0-1,1 0 0,0 0 1,1 1-1,1 0 0,1 0 1,0 0-1,1 1 0,0 6 4,1-4-1,1 0-1,1-1 0,0 1 0,1 0 1,2-1-1,0 1 0,0-1 0,2 0 1,0 0-1,1-1 0,1 1 0,1-1 1,0 0-1,1-1 0,1 0 1,1-1-1,0 0 0,0 0 0,2-1 1,1 1 1,4 1 1,1 0 0,1-2 1,0 0-1,0-1 1,1-1-1,1 0 0,0-2 1,1-1-1,0-1 1,0 0-1,6-1-1,15 2 4,1-2 0,0-2 0,0-1-1,0-3 1,30-4-4,-32 0 13,1-3 0,-1-1-1,0-2 1,-1-3 0,0-1 0,0-1-1,-2-3 1,0-1 0,-1-3-13,-29 17 14,-1-2 1,0 1-1,-1-2 0,1 1 1,-1-1-1,0 0 0,-1 0 0,1-1 1,-2 0-1,1-1 0,-1 1 1,0-1-1,-1-1 0,0 1 1,0-1-1,-1 1 0,-1-1 1,0-1-1,0 1 0,0 0 0,-2-1 1,2-8-15,-2 1 25,0-1 1,-1 1-1,-1 0 1,0-1-1,-2 1 0,0 0 1,-1 0-1,-1 0 1,0 1-1,-7-13-25,3 11 6,-1 1 0,0 0 0,-1 0-1,-2 1 1,1 1 0,-2 0 0,0 1 0,-1 0 0,-8-6-6,-2 2-7,0 0 1,-1 1 0,0 2-1,-2 1 1,0 1-1,0 1 1,-1 1 0,-1 2-1,0 1 1,0 1 0,-1 2-1,0 1 1,-24 0 6,-6 1-11,0 2 0,0 4 1,0 2-1,1 3 0,0 2 0,-28 10 11,55-10-5,1 1-1,0 2 1,0 2 0,2 1-1,-20 12 6,30-14-4,-1 2-1,2 0 1,0 1-1,0 0 1,2 2-1,0 0 0,1 1 1,-1 4 4,8-9-4,0 1 0,1 1 1,1 0-1,0 0 0,1 0 1,1 1-1,1-1 0,0 1 1,1 1-1,1-1 0,0 0 1,2 1-1,0-1 0,0 0 1,2 1-1,0-1 0,1 0 1,1 0-1,1 0 0,0-1 0,1 2 4,3-1 0,0-1 0,1 0 0,1 0 0,0-1-1,1 0 1,1-1 0,0 0 0,1-1-1,0-1 1,1 0 0,1-1 0,-1-1-1,2 0 1,5 2 0,12 5 0,1-2 0,0-1 0,1-1 1,1-3-1,0 0 0,27 2 0,-26-7 3,0-1 0,1-2 0,0-2 0,0-1 1,-1-2-1,1-2 0,-1-1 0,0-2 0,0-2 0,-1-1 0,24-11-3,-12 2 36,0-2 0,-1-3-1,43-28-35,-76 43 19,-1 0 0,0-1-1,-1-1 1,0 0 0,-1-1-1,-1 0 1,0-1 0,0 0-1,-1-1 1,-1 0 0,-1 0-1,0-1 1,-1 0 0,0-2-19,0-12 43,-1 0 0,-2 0 0,-1-1 1,-1 0-1,-2 1 0,-1-9-43,1 1 39,-2 13-24,0 0 0,-1 1 0,-2-1 0,0 1 0,-1 0 0,-2 0 0,-1 1 0,0 0 0,-2 0 0,0 1 0,-11-14-15,-1 2-3,-1 0 0,-2 2 0,-1 1 0,-2 1 0,0 2 0,-24-17 3,38 32-5,0 2 0,-1 0 0,0 1 0,-1 0 0,0 1-1,0 1 1,-1 1 0,0 1 0,0 0 0,-1 1 0,0 1 0,0 1-1,-13-1 6,-6 2-15,0 2-1,0 1 0,-35 7 16,53-5-6,-1 2 0,0 0 0,1 1-1,0 2 1,0 0 0,1 0 0,-8 7 6,-8 5-5,1 1 0,0 2 0,2 1 1,1 2-1,2 1 0,0 1 0,2 1 0,1 2 1,1 1-1,-2 6 5,17-22-4,2 1 1,0 0-1,1 1 1,0-1-1,2 1 1,0 0 0,1 1-1,0-1 1,2 1-1,0 0 1,2 0-1,0-1 1,0 1-1,2 0 1,1 0-1,1 3 4,1 6-9,3 0 0,0-1 0,1 0 0,2 0 0,1-1 0,1-1-1,1 0 1,1 0 0,1-2 0,7 8 9,-9-15-8,1 0 0,1 0 0,0-2 1,1 0-1,0 0 0,1-2 0,1 0 0,0-2 0,0 0 0,1 0 0,0-2 1,3 0 7,6 0-4,0 0 0,1-2 0,0-1 0,0-2 0,0-1 0,0-1 1,0-1-1,15-4 4,-25 2 4,0-2 1,0 0 0,0-2-1,0 0 1,-1-1-1,0-1 1,0-1 0,-1 0-1,0-1 1,6-6-5,2-3 16,0-1 1,-1-1-1,-2-1 0,0-1 0,-1-1 1,3-8-17,-12 14 19,-1-1 1,0 0 0,-2-1 0,0 0-1,-2-1 1,0 0 0,-1 0 0,-1-1-1,-1 1 1,-1-1 0,-1-1 0,-1 0-20,0-10 27,-1 0 0,-2 0 0,-1 0 0,-2 0 0,-1 0 0,-1 1 1,-11-29-28,6 26 3,-3 0 1,0 1 0,-3 1 0,0 0-1,-5-3-3,7 13-4,-2 1-1,0 0 1,-1 2-1,-1 0 0,0 0 1,-2 2-1,-5-3 5,13 13-5,0 0 0,-1 0 1,0 2-1,0 0 0,-1 0 0,1 2 0,-1-1 0,0 2 0,0 0 1,-1 1-1,1 1 0,0 0 0,-1 1 0,-10 1 5,-2 1-6,1 2 0,0 0-1,0 2 1,0 1 0,1 1-1,0 1 1,-20 11 6,13-3-3,2 2-1,0 1 0,1 1 1,0 2-1,2 1 0,1 1 1,1 2-1,2 0 1,0 1-1,2 2 0,1 0 1,1 2-1,2 0 0,-6 15 4,14-23-10,1 1 0,1 0 0,1 0 0,1 1 0,1 0-1,1 0 1,2 0 0,1 0 0,0 0 0,2 0-1,1 1 1,2-1 0,1 7 10,1-7-23,0 1 0,2-1-1,1-1 1,1 1 0,1-2 0,1 1 0,2-2-1,0 0 1,1 0 0,1-1 0,2-1 0,13 13 23,-18-22-16,1 0 0,0-1 0,1 0 1,1-2-1,-1 1 0,2-2 0,-1 0 0,1-1 1,0-1-1,6 1 16,7 1-13,0-2-1,0-1 1,0-1 0,1-1 0,18-2 13,-29-2 1,-1 0 1,1 0 0,-1-2 0,1-1 0,-1 0 0,0-1-1,0-1 1,-1-1 0,0-1 0,0 0 0,0-1 0,-1-1-1,-1-1 1,0 0 0,0-1 0,1-3-2,5-6 15,0-1-1,-1-2 1,-1 0 0,-1-1 0,8-16-15,-16 23 17,-1 0 0,-1 0 0,-1-1 0,-1 0 0,0-1 0,-1 1 1,-1-1-1,1-19-17,-3 11 19,-1 0 1,-1 0 0,-2 0 0,-1 0-1,-1 0 1,-2 1 0,-3-12-20,3 22 10,0 0 0,-1 0 0,-2 0 0,1 1 0,-2 0 0,0 0 0,-1 1 0,0 0 0,-1 1 0,-1 0 0,-13-12-10,10 12-13,-2 1-1,1 1 1,-1 0 0,-1 1 0,0 1 0,-1 0 0,0 2-1,0 0 1,-1 1 0,0 1 0,0 1 0,-1 0 0,1 2-1,-1 1 1,-5 0 13,-11 0-285,0 2-1,0 2 1,0 1-1,0 2 1,0 1 0,0 3-1,1 0 1,1 2-1,0 2 1,0 2-1,2 0 1,0 3-1,0 0 1,2 2-1,-20 17 286,-24 27-4090,5 6-2798</inkml:trace>
  <inkml:trace contextRef="#ctx0" brushRef="#br0" timeOffset="3734.714">1113 2324 4738,'2'-3'171,"0"1"0,0-1 0,1 1 0,-1 0 0,1-1 0,-1 1 0,1 0 0,0 1 1,0-1-1,0 0 0,0 1 0,0 0 0,0 0 0,3-1-171,3 0-313,0 0 1,0 1-1,-1 0 1,1 1 0,2 0 312,-13 5 1064,-6 4-824,0 1-1,1 0 1,0 0 0,1 0-1,0 1 1,1 0-1,0 0 1,0 0 0,2 1-1,-3 6-239,-4 27-13,1 1 0,1 8 13,7-43 71,-56 426 676,51-395-659,2 1-1,2 0 1,2 0-1,2 1 1,2 6-88,2 16 499,-6-65-307,0-1 10,-4-17 321,0-13-442,1 1 0,1-1-1,1 0 1,2-6-81,0-1 12,-2-1 0,-3-19-12,-20-195 32,-29-48 14,46 253-28,6 32-2,-1 0 0,-1 0 0,-1 0 0,0-1-16,-31-93 174,33 97-156,2 10-13,-1 0-1,1 0 1,0 0 0,-1 0 0,0-1 0,1 1 0,-1 0 0,0 0-1,0 0 1,-1-1-5,2 3 0,0 0 0,0 0 0,0-1 0,0 1-1,-1 0 1,1 0 0,0 0 0,0 0-1,0 0 1,0-1 0,0 1 0,-1 0 0,1 0-1,0 0 1,0 0 0,0 0 0,0 0 0,-1 0-1,1 0 1,0 0 0,0 0 0,0 0 0,-1 0-1,1 0 1,0 0 0,0 0 0,0 0 0,-1 0-1,1 0 1,0 0 0,0 0 0,0 0-1,-1 0 1,1 0 0,0 0 0,0 0 0,0 0-1,0 0 1,-1 0 0,1 1 0,0-1 0,0 0-1,0 0 1,0 0 0,0 0 0,-1 0 0,1 1-1,0-1 1,0 0 0,0 0 0,0 0 0,0 1-1,0-1 1,-4 18-7,6 26 23,36 165 45,-20-130-59,-3-13 8,-2 0-1,-2 13-9,-5-9 16,4 1 0,6 10-16,142 662 226,-143-668-182,-5-22 200,-3 1-1,-1 0 1,-3 36-244,-3-89 104,0-1 0,0 0-24,0 0-27,0 0-7,0-21 66,-9-56-59,-5-4-31,2 17-12,-92-625-61,57 390-162,-33-81 213,62 305-160,-12-25 160,22 77-164,-1 1 0,-1 0 0,-1 1 0,-1 0 0,0 1-1,-9-10 165,-1 7-855,21 22 658,1 0 0,-1 0 0,0 1 0,1-1 0,-1 1 0,0-1-1,0 0 1,1 1 0,-1-1 0,0 1 0,0 0 0,0-1 0,0 1 0,0 0 0,0-1 0,1 1-1,-1 0 1,0 0 0,0 0 0,0 0 0,0 0 0,0 0 0,0 0 0,0 0 0,0 0-1,0 1 1,0-1 0,0 0 0,0 0 0,0 1 197,-8 12-5944</inkml:trace>
  <inkml:trace contextRef="#ctx0" brushRef="#br0" timeOffset="4469.731">1165 3932 6739,'0'-3'151,"0"0"0,-1 1-1,1-1 1,0 0 0,1 0 0,-1 0 0,0 0-1,1 0 1,0 0 0,-1 1 0,1-1 0,0 0-1,1 1 1,-1-1 0,0 0 0,1 1 0,-1 0-1,1-1 1,0 1 0,0 0 0,0 0 0,0 0-1,2-1-150,-4 2 6,1 1-1,0 0 0,0-1 1,-1 1-1,1 0 1,0-1-1,0 1 0,0 0 1,0 0-1,-1 0 0,1 0 1,0 0-1,0 0 0,0 0 1,0 0-1,0 0 1,-1 0-1,1 0-5,4 1 21,-1-2 13,0 0 0,0 0 0,0 1 0,0 0 0,0 0 0,0 0 0,0 0 0,-1 1 0,1-1 0,0 1 0,0 0 0,0 0 0,-1 1 0,1-1 0,0 1 0,-1 0-1,1 0 1,-1 0 0,0 0 0,0 0 0,0 1 0,0-1 0,2 4-34,19 17 209,-1 1-1,-2 1 0,9 12-208,24 31 162,84 76 207,74 55-369,-102-91 88,43 60-88,-82-88 10,139 181 37,-117-140-120,-78-106-473,-10-12-996,-7-12-434,-6-7-1180,-3-6-1958</inkml:trace>
  <inkml:trace contextRef="#ctx0" brushRef="#br0" timeOffset="4905.148">1081 3829 6963,'-3'1'3095,"-3"6"-2770,4 2-302,1 0-1,1 0 1,0 0-1,1 8-22,-1 25 17,-8 88 158,-4 40 160,0-54-91,-15 111 128,-19 163 14,38-299-321,-1 30 111,6 24-176,3-116-98,1-1 0,2 1 0,0-1-1,3 0 1,0 0 0,1 0 0,2-1 0,1 0 0,2 1 98,-12-28-167,1 0-1,0 1 1,0-1 0,-1 0-1,1 1 1,0-1 0,0 0-1,0 0 1,-1 0 0,1 0-1,0 0 1,0 0 0,0 0-1,-1 0 1,1 0 0,0 0-1,0-1 1,0 1 0,-1 0-1,1 0 1,0-1 0,0 1-1,-1 0 1,1-1 0,0 1 167,8-16-2836,1-8-1505</inkml:trace>
  <inkml:trace contextRef="#ctx0" brushRef="#br0" timeOffset="5516.333">1016 2879 5186,'0'0'54,"0"0"-1,0 0 0,0 0 1,0 0-1,-1 0 0,1 0 1,0-1-1,0 1 0,0 0 0,0 0 1,0 0-1,0 0 0,0-1 1,0 1-1,-1 0 0,1 0 1,0 0-1,0 0 0,0-1 0,0 1 1,0 0-1,0 0 0,0 0 1,0-1-1,0 1 0,0 0 1,0 0-1,0 0 0,0-1 1,0 1-1,0 0 0,0 0 0,1 0 1,-1 0-1,0-1 0,0 1 1,0 0-1,0 0 0,0 0 1,0 0-1,0 0 0,1-1 1,-1 1-1,0 0 0,0 0 0,0 0 1,0 0-1,0 0 0,1 0 1,-1 0-1,0-1 0,0 1 1,0 0-1,1 0 0,-1 0 1,0 0-1,0 0 0,0 0 0,0 0 1,1 0-54,21-12 743,-10 8-536,-1-1 0,1 2-1,8-2-206,2 0 146,1 2 0,0 1 0,-1 0-1,1 2 1,0 1 0,0 1 0,0 0-1,8 4-145,-8-2 6,0 0-1,0-1 0,0-2 1,1 0-1,-1-2 0,19-2-5,-17-1 4,0-1 0,0-1 0,-1-1 0,1-2 0,-2 0 0,1-2 0,-1 0 0,11-9-4,3-3 2,-22 12 3,0 1 0,1 1 0,1 1 0,14-6-5,15-4 13,26-8 16,-71 26-28,0 0 0,0-1 0,0 1 0,0-1 0,0 1 0,0-1 0,0 1 0,0-1 0,-1 0 0,1 0 0,0 1 0,0-1 0,-1 0 0,1 0-1,0 0 1,-1 0 0,1 0 0,-1 1 0,1-1 0,0-1-1,5-25-120,-3 13-53,1 1-108,-2 3-1049,1-1 0,-1 1 1,-1-1-1,0-2 1330,-1 3-5168</inkml:trace>
  <inkml:trace contextRef="#ctx0" brushRef="#br0" timeOffset="6143.494">1097 2883 4450,'-11'6'1054,"-4"5"-633,-21 30 977,35-40-776,18-1 1053,-5 2-1508,1 0-1,-1 0 0,0 1 1,0 1-1,0 0 0,0 1 1,9 4-167,33 13 119,149 48 255,-16-4-113,-138-49-198,-1 1 0,23 14-63,-46-19 11,0 1 0,-1 1 0,-1 1 0,-1 1 0,9 9-11,-3-1 45,29 20-45,-56-44-3,1 0 0,-1-1-1,1 1 1,0-1 0,-1 1-1,1-1 1,0 1 0,-1-1-1,1 0 1,0 0-1,0 0 1,-1 0 0,1 0-1,1 0 4,5-1-681,-10 7-4431,-5-5-813</inkml:trace>
  <inkml:trace contextRef="#ctx0" brushRef="#br0" timeOffset="8372.165">2155 2951 4450,'-4'4'268,"1"-1"1,0 1-1,-1-1 0,1 1 1,0 0-1,1 0 0,-1 1 0,1-1 1,0 1-1,0-1 0,0 1 1,1-1-1,-1 4-268,-2 11 45,0-1 1,0 20-46,1-8 148,-3 27-9,2 0 0,3 0-1,2 1 1,3-1 0,2 2-139,-2-24 166,-3-20-61,1 0 0,1-1 0,0 1 1,4 11-106,0-5 119,-3-8-17,1-1 0,0 0 0,3 4-102,-7-13 23,1 0 1,0 0-1,0 0 0,0 0 1,0-1-1,1 1 0,-1-1 1,1 0-1,-1 1 1,1-1-1,0 0 0,0-1 1,0 1-1,2 1-23,-4-3 10,-1 0 0,1 1 0,0-1-1,-1 0 1,1 1 0,0-1 0,-1 0 0,1 0 0,0 0 0,-1 0-1,1 0 1,0 0 0,-1 0 0,1 0 0,0 0 0,-1 0 0,1 0 0,0 0-1,-1 0 1,1-1 0,-1 1 0,1 0 0,0 0 0,-1-1 0,1 1-1,-1 0 1,1-1 0,-1 1 0,1-1-10,0 0 11,0 0-1,-1 0 1,1-1-1,-1 1 1,1 0 0,-1-1-1,0 1 1,1 0-1,-1-1 1,0 1 0,0 0-1,0-1 1,0 1-1,0-1-10,-1-8 46,0 0 0,-1 0 0,-3-10-46,4 16 23,-36-128 159,-21-89-153,41 131-43,9 39 1,-3 1 0,-1 0-1,-15-34 14,26 82-16,0 5-27,-1-1-1,1 1 1,-1 0-1,1 0 0,0 0 1,0-1-1,0 1 1,0 0-1,1 0 1,0 0-1,-1 0 0,1 1 1,0-1-1,0 0 1,0 0-1,1 0 1,-1 0-1,2 3 44,-2-6-5,0 0 0,1 1 0,-1-1 1,0 0-1,1 0 0,-1 1 0,0-1 0,1 0 0,-1 0 1,1 0-1,-1 1 0,1-1 0,-1 0 0,1 0 0,-1 0 0,0 0 1,1 0-1,-1 0 0,1 0 0,-1 0 0,1 0 0,-1 0 1,1 0-1,-1 0 0,1 0 0,-1-1 0,0 1 0,1 0 0,-1 0 1,1 0-1,-1-1 0,0 1 0,1 0 0,-1 0 0,0-1 1,1 1-1,-1 0 0,1-1 5,9-11-67,16-36 158,-21 37-6,-5 11-80,0-1 0,0 1 0,0-1-1,0 0 1,1 1 0,-1-1 0,0 1 0,1-1-1,-1 0 1,0 1 0,1-1 0,-1 1 0,1-1-1,-1 1 1,1 0 0,-1-1 0,1 1 0,-1-1 0,1 1-1,0 0-4,35-23 224,-29 18-206,1 0 0,0 0 0,0 1-1,1 0 1,0 1 0,-1-1 0,9 0-18,8-5 1,-4 1 5,0-2 1,15-10-7,-30 16 5,-4 3-4,0-1 0,-1 1 1,1 0-1,0 0 0,0 0 0,0 1 0,0-1 0,0 0 0,0 1 1,0-1-1,0 1 0,2-1-1,2 1-73,0-1 1,0 0-1,0 0 0,0-1 1,0 0-1,2-1 73,-2 1-172,1 0-1,-1 0 1,0 0 0,1 1-1,-1 0 1,4 0 172,17-3-4405,-12 3-285</inkml:trace>
  <inkml:trace contextRef="#ctx0" brushRef="#br0" timeOffset="8703.707">2118 2935 3618,'6'0'512,"-3"-7"-240,4 7-976,-7 0-577,7 0-1136</inkml:trace>
  <inkml:trace contextRef="#ctx0" brushRef="#br0" timeOffset="9534.596">2148 2949 3442,'-6'-1'4351,"10"-1"-4296,0-1 0,0 1 1,0 0-1,1 0 0,-1 0 0,1 1 0,-1 0 1,1-1-1,-1 1 0,1 1 0,-1-1 1,1 1-1,0 0 0,-1 0 0,3 0-55,1 0 10,0 0 0,0-1-1,-1 0 1,5-1-10,3-3 17,-10 3-12,1 0 0,-1 1 0,0 0 1,1 0-1,-1 0 0,6 0-5,4 0 28,-1-1 0,0-1 0,1 0 0,-1-1 0,13-5-28,17-4 52,-14 4-63,0-2 1,-1-1-1,12-7 11,-17 8-29,-22 10 55,1-1 1,0 1 0,-1-1-1,1 1 1,-1-1 0,0 0-1,1 0 1,-1 0 0,0 0 0,0-1-1,0 1 1,0-1-27,0 1 23,0 1 1,0-1 0,0 1-1,0 0 1,0-1 0,0 1-1,1 0 1,-1 1-1,0-1 1,1 0 0,-1 1-1,1-1 1,-1 1 0,1-1-1,-1 1 1,0 0-1,1 0 1,1 1-24,1-1-30,-1-1 1,1 1-1,-1-1 1,1 0-1,0 0 1,2-1 29,-2 0-76,1 0 0,0 0-1,0 0 1,0 1 0,0-1 0,0 1-1,1 1 77,-3-1 4,-1-1 0,1 1 0,-1-1 0,0 0 1,0 0-1,0 0 0,0 0 0,0 0 0,0-1 0,0 1 0,-1-1 0,1 0 0,0-1-4,13-11 177,-6 9-135,-1 0 0,2 0 0,-1 1 0,1 1-1,0 0 1,1 0-42,-2 0-6,38-8 28,-36 10 112,-1-1 0,1 0 0,-1 0 0,0-1-134,-4 1 69,-1 1 0,1 0-1,-1 0 1,1 1 0,0 0 0,0 0 0,2 1-69,7-1 6,-1-1 1,-1-1-1,14-3-6,-13 0 108,4 1 278,-18 5-341,-1 0-10,0 0-6,-4 8 276,22 38 4,14 45-221,-21-56-62,1 0-1,4 4-25,54 117 106,30 61 14,-73-162-99,-2 1 0,-2 1 0,-3 2-1,8 42-20,-12-34 36,-5-30-2,-3 0 1,-1 1-1,-1 0 1,-1 33-35,-5-58 4,1 4 18,-1-1-1,-1 1 1,-1 0-1,0-1 1,-2 5-22,2-12 12,0 1 1,1-1-1,0 1 1,0 7-13,-2 25 30,2-38-58,1 0 0,-1 0 0,1 0 0,0 0 0,0 0 0,0 0 0,0 0 0,1 0 0,0 0 0,0 0 1,0-1-1,0 1 0,0 0 0,1 0 0,1 1 28,1 5-2932,-10-9-1558,2-1-107</inkml:trace>
  <inkml:trace contextRef="#ctx0" brushRef="#br0" timeOffset="10609.168">2243 3091 5106,'2'2'1318,"1"0"-946,0 0-1,0 1 1,0-1-1,0 1 1,-1 0-1,1 0 1,0 0-372,0 2 36,0 0 1,0 0 0,0 0 0,0 0 0,-1 1-1,0-1 1,0 1 0,0 0 0,-1 0 0,0-1-1,0 1 1,0 0 0,-1 1-37,1 13 27,1-1-1,1 1 1,3 7-27,2 16 56,6 34 88,6 114 283,-14-117-276,3-1 0,4 0 1,6 13-152,3-10 93,-20-62-74,0 1-1,2-1 1,0 0 0,0 0-1,1-1 1,1 1 0,7 11-19,103 168 110,-88-149-111,-16-25-11,2 0 1,0-1-1,6 6 12,-8-10-53,-1 1 0,0 1 0,1 3 53,23 33-428,-22-20-49,-12-31 468,-1 0 1,0 0 0,0 0-1,0 0 1,1-1-1,-1 1 1,0 0-1,0 0 1,0 0-1,0 0 1,0 0 0,-1 0-1,1-1 1,0 1-1,0 0 1,-1 0-1,1 0 1,0 0-1,-1 0 9,-2 9-55,3-10 28,0 0 8,22-1-106,0-7 102,0 0 0,15-2 23,-11 3 137,0-1-1,4-2-136,85-35 621,-43 18-90,50-27-531,-82 35-7,2 2-1,0 1 1,0 3-1,2 1 1,4 1 7,-7 1-20,0-3 0,0-1 20,33-11 40,11 9-27,-85 16-13,0 0-1,1 0 1,-1 0-1,0-1 0,0 1 1,0 0-1,1 0 1,-1 0-1,0 0 1,0 0-1,0-1 0,0 1 1,1 0-1,-1 0 1,0 0-1,0-1 1,0 1-1,0 0 0,0 0 1,0 0-1,0-1 1,0 1-1,0 0 1,0 0-1,0 0 1,0-1-1,1 1 0,-1 0 1,-1 0-1,1-1 1,0 1-1,0 0 1,0 0-1,0 0 0,0-1 1,0 1-1,0 0 1,0 0-1,0 0 1,0-1-1,0 1 0,-1 0 1,1 0-1,0 0 1,0 0-1,0-1 1,0 1-1,0 0 0,-1 0 1,1 0-1,0 0 1,0 0-1,0-1 1,-1 1-2,0-1 0,1 1 0,-1-1 0,0 0 0,1 1 0,-1-1 0,0 1 0,0 0-1,1-1 1,-1 1 0,0-1 0,0 1 0,0 0 0,0 0 0,0 0 2,-10-1-49,1 2 0,0 0 0,0 0 0,0 1 0,-3 1 49,1 0-109,0-1 1,-1 0 0,-9 1 108,-16 1-198,37-3 190,0-1 1,-1 0 0,1 1 0,0-1 0,-1 0-1,1 0 1,0 0 0,-1 0 0,1-1 0,0 1-1,-1 0 1,1 0 0,0-1 0,-1 1 0,1-1-1,0 1 1,0-1 0,0 0 0,0 1 0,-1-2 7,0 0 11,0 0 0,1 0 1,-1 0-1,1-1 1,0 1-1,0-1 1,0 1-1,0-1 1,0 1-1,0-1 1,1 0-1,-1 1 1,1-1-1,0-2-11,0-46-203,1 40-32,0 0-1,-1 0 0,-2-9 236,-40-187-5600,29 139 2057</inkml:trace>
  <inkml:trace contextRef="#ctx0" brushRef="#br0" timeOffset="12721.972">3217 339 3794,'0'0'54,"0"-1"1,-1 1 0,1-1 0,0 0-1,0 1 1,1-1 0,-1 1 0,0-1-1,0 1 1,0-1 0,0 0-1,0 1 1,1-1 0,-1 1 0,0-1-1,0 1 1,1-1 0,-1 1-1,0-1 1,1 1 0,-1 0 0,0-1-1,1 1 1,-1-1 0,1 1-55,14-1-977,-5 1 383,0-1 3214,-8 1-2590,-1-1 1,0 1 0,0 0-1,0-1 1,1 1-1,-1 0 1,0 0 0,0 0-1,1 0 1,-1 0-1,0 0 1,0 1 0,0-1-1,1 0 1,-1 0-1,0 1 1,0-1 0,0 1-1,0-1 1,0 1-1,1 0 1,-1-1 0,0 1-1,-1 0 1,1 0-1,0 0 1,0 0 0,0-1-1,0 1 1,-1 0-1,1 1 1,0-1-31,6 6 20,0 4 27,-6-9-36,-1-1 0,1 0 0,-1 0 0,1 0 0,-1 1 0,1-1 1,0 0-1,0 0 0,-1 0 0,1 0 0,0 0 0,0 0 0,0-1 0,0 1 1,0 0-1,0 0 0,0-1 0,1 1 0,-1 0 0,0-1 0,1 1-11,1 0 85,0 0 1,0 0-1,1 0 0,-1-1 0,1 1 0,-1-1 0,3 0-85,-5 0 158,-1-1-65,0-1 0,0 1 0,0-1 1,0 1-1,-1-1 0,1 1 0,0-1 1,-1 1-1,1-1 0,-1 1 0,1 0 1,-1-1-1,0 1 0,0 0 0,1-1 0,-1 1 1,0 0-1,0 0 0,-1-1-93,-1 0 54,1 1 1,-1-1-1,0 0 1,0 1-1,0 0 0,0-1 1,0 1-1,-2 0-54,3 0 16,0 1-1,0-1 1,-1 1 0,1-1-1,0 1 1,0 0 0,0 0-1,0 0 1,0 0 0,0 0-1,-3 1-15,5-1 2,-1 0 0,1 0 0,-1 1-1,0-1 1,1 0 0,-1 1 0,1-1 0,-1 1-1,1-1 1,-1 0 0,1 1 0,-1-1-1,1 1 1,-1-1 0,1 1 0,-1 0 0,1-1-1,0 1 1,-1-1 0,1 1 0,0 0-1,0-1 1,0 1 0,-1 0-2,1 3 1,0-1 0,0 1 1,1 0-1,-1 0 0,1-1 0,0 1 0,0 0 1,0-1-1,0 1 0,0-1 0,1 1 1,1 0-2,-1 1 7,1-1 0,0 0 0,0 0 0,0 0 0,0 0 0,1 0-7,-1-1 4,0-1 1,-1 1-1,1 0 0,-1 0 0,0 0 0,0 0 0,0 1 0,0-1 1,0 2-5,0-1 2,0 1 0,0-1 0,1 0 1,-1 0-1,1 0 0,0 0 0,0-1 1,1 1-1,-1-1 0,1 0 0,-1 0 1,1 0-1,0 0-2,6 1 9,-9-4-7,0 0 0,0 1 1,0-1-1,0 0 1,0 1-1,0-1 1,-1 0-1,1 0 1,0 0-1,0 0 1,0 0-1,0 0 1,0 0-1,0 0 1,0 0-1,0 0-2,0-1 2,1 0 1,-1 0-1,0 0 0,0-1 0,0 1 1,0 0-1,0 0 0,0-1 1,-1 1-1,1 0 0,0-1 0,-1 1 1,1-1-1,-1 0-2,4-10 32,0-1 0,-1 0 0,-1-1 0,0 1 0,-1 0 0,0 0 0,-2-14-32,1 25 2,0 0 0,0 0 0,0 0 0,0 0 0,-1 0-1,1 0 1,-1 0 0,1 0 0,-1 0 0,0 0 0,0 0 0,0 0 0,0 0 0,0 1 0,0-1-1,-1 0 1,1 1 0,0-1 0,-1 1 0,1-1 0,-1 1 0,0 0 0,1 0 0,-1 0 0,0-1-2,0 2-3,0-1 0,0 1 0,1-1 1,-1 1-1,0 0 0,0-1 0,0 1 1,0 0-1,0 0 0,1 0 0,-1 1 1,0-1-1,0 0 0,0 1 0,0-1 1,1 1-1,-1 0 0,0-1 0,1 1 1,-1 0-1,0 0 0,1 0 1,-1 0-1,1 1 0,0-1 0,-1 0 1,1 0-1,0 1 0,0-1 3,-40 50-9,38-47 12,1 0-1,-1 0 0,1 1 0,0-1 1,0 1-1,0 0 0,0 0 0,1-1 1,0 1-1,0 0 0,0 3-2,0 8 9,1-12-9,0 0-1,-1 0 1,2 1 0,-1-1-1,0 0 1,1 1-1,0 0 1,0-4 1,-1 0-1,0 0 0,1 0 1,0 0-1,-1 0 1,1 0-1,-1-1 1,1 1-1,0 0 0,0 0 1,-1-1-1,1 1 1,0 0-1,0-1 0,0 1 1,0-1-1,0 1 1,0-1-1,0 1 1,0-1-1,0 0 0,0 1 1,0-1-1,0 0 1,0 0-1,0 0 1,0 0-1,0 0 0,0 0 1,1 0-1,1-1 9,1 1-1,-1-1 1,1-1 0,-1 1 0,0 0 0,0-1-1,0 0 1,1 1 0,-2-1 0,1 0 0,0-1-1,0 1 1,-1 0 0,1-1 0,-1 0 0,2-2-9,36-50 158,-36 50-150,-2 0 0,1 0 0,-1-1 0,1 0 0,-1 1 0,-1-1 0,1 0 0,-1 0 0,0 0 0,0-3-8,-1 8-14,-4 1 9,1 1-1,-1 0 1,1 0 0,-1 0-1,1 0 1,0 0-1,-1 1 1,1-1 0,0 1-1,0 0 1,0 0-1,-1 1 6,-17 9 1,19-11 1,0 1 0,0-1 0,0 1-1,1-1 1,-1 1 0,1 0 0,-1 0-1,1-1 1,0 1 0,0 0 0,0 0 0,0 0-1,0 1 1,0-1 0,0 0 0,1 0-1,-1 0 1,1 1 0,-1-1 0,1 1-2,-4 48 26,4-43-22,-1-4-5,1 0 0,0 0 0,1 0-1,-1 0 1,1 0 0,-1 0 0,2 3 1,-1-6 0,-1 0 0,1 0-1,0 0 1,-1 0 0,1 0 0,0 0-1,0 0 1,0-1 0,-1 1 0,1 0-1,0 0 1,0-1 0,0 1 0,0 0-1,0-1 1,0 1 0,1-1 0,-1 0-1,0 1 1,0-1 0,0 0-1,0 0 1,0 1 0,1-1 0,-1 0-1,0 0 1,0 0 0,1-1 0,5 1 5,-1 0 0,1-1 0,-1 0 0,1 0 0,-1 0 0,1-1 0,-1 0 0,0-1 0,0 1 0,0-1 0,0 0 0,0 0 0,-1-1 0,1 0 0,2-3-5,-6 5 2,0 0 1,-1 0 0,1 0 0,-1-1 0,1 1 0,-1-1-1,0 1 1,0-1 0,0 1 0,0-1 0,0 0 0,-1 1-1,1-1 1,-1 0 0,0 0 0,1 1 0,-1-2-3,-1 4 0,1-1 0,0 0 0,0 1 0,0-1 0,-1 0 0,1 1 0,0-1 0,-1 1 0,1-1 0,0 0 1,-1 1-1,1-1 0,-1 1 0,1-1 0,-1 1 0,1 0 0,-1-1 0,1 1 0,-1-1 0,1 1 0,-1 0 1,1-1-1,-1 1 0,0 0 0,1 0 0,-1 0 0,0-1 0,1 1 0,-1 0 0,0 0 0,0 0 0,-4 1 1,1-1 1,-1 1-1,0 0 0,1 1 0,-1-1 0,1 1 0,-3 1-1,5-3 1,1 1-1,-1 0 0,1-1 1,-1 1-1,1 0 0,-1 0 1,1 0-1,0 0 1,-1 0-1,1 0 0,0 0 1,0 0-1,0 1 0,0-1 1,0 0-1,0 1 0,0-1 1,0 1-1,1-1 1,-1 1-1,0-1 0,1 1 0,0 5-2,0-7 1,0 0 1,0 0 0,0 0 0,0 0-1,0 1 1,0-1 0,0 0-1,0 0 1,0 0 0,0 0 0,0 0-1,0 0 1,0 0 0,0 0-1,0 0 1,1 1 0,-1-1 0,0 0-1,0 0 1,0 0 0,0 0-1,0 0 1,0 0 0,0 0 0,0 0-1,0 0 1,0 0 0,1 0-1,-1 0 1,0 0 0,0 0 0,0 0-1,0 0 1,0 0 0,0 0-1,0 0 1,1 0 0,-1 0 0,0 0-1,0 0 1,0 0 0,0 0 0,0 0-1,0 0 1,0 0 0,0 0-1,1 0 1,-1 0 0,0 0 0,0 0-1,0 0 1,0 0 0,9-5-10,6-8 8,20-22 19,-26 27-10,-1 0 0,0-1-1,0 0 1,0 0 0,-1 0-1,-1-1 1,1 0 0,-2-1-1,5-9-6,-10 19-1,1 0 0,-1 0 0,0 1 0,1-1 0,-1 0 0,0 0 0,0 0 0,0 0 0,0 0 0,0 0 0,0 0 0,0 0 0,0 0 0,0 0 0,0 0 0,0 0 0,0 1 0,-1-1 0,1 0 0,0 0 0,-1 0 0,1 0 0,-1 0 0,1 1 0,-1-1 0,1 0 0,-1 0 0,0 1 0,1-1 0,-1 0 0,0 1 0,0-1 0,1 1 0,-1-1 0,0 1 0,0-1 0,0 1 0,1 0 0,-1-1 0,0 1 0,0 0 0,0 0 0,0-1 0,0 1 0,0 0 1,-5 0-7,1-1 0,0 1 0,-1 1 0,1-1 1,0 1-1,-1-1 0,-2 2 7,0 1-2,1 0 0,0 0 0,-1 1 0,1 0-1,1 0 1,-1 0 0,0 1 0,1 0 0,0 1 2,-30 19 0,34-22 0,0-1 0,0 0 0,0 1 0,0-1-1,1 1 1,-1-1 0,1 1 0,-1 0 0,1 0-1,0 0 1,0 0 0,0 0 0,0 0 0,1 0-1,-1 0 1,1 0 0,0 0 0,0 0 0,0 2 0,0 1-6,0-1 0,0 1 0,1 0 0,-1-1-1,1 1 1,0 0 0,1-1 0,-1 1 0,1-1 0,2 5 6,-1-6-3,1 0-1,-1 0 0,1 0 1,0 0-1,0 0 1,0-1-1,1 0 0,-1 0 1,1 0-1,0 0 1,0-1-1,0 0 0,0 0 1,0 0-1,0 0 0,0-1 1,2 0 3,-3 0 3,0-1 0,0 0 0,0 0 0,0-1-1,0 1 1,-1-1 0,1 1 0,0-1 0,0-1 0,0 1 0,-1 0 0,1-1 0,-1 0 0,4-2-3,22-8 39,-25 10-27,0 0-1,0 0 1,0 0-1,0 0 1,0-1-1,-1 1 1,1-1 0,-1 0-1,0 0 1,0 0-1,0-1 1,0 1 0,0-1-1,-1 1 1,0-1-1,0 0 1,0 0 0,2-4-12,-2 1 33,1 0 0,-1 0 1,0 0-1,0 0 1,-1-1-1,0 1 0,-1 0 1,1-1-1,-1 1 1,-1-1-1,0-3-33,0 6 16,-1 0 0,0 1 0,0-1-1,0 1 1,0 0 0,0 0 0,-1 0-1,0 0 1,0 0 0,0 0 0,-1 1 0,1-1-1,-1 1 1,1 0 0,-1 0 0,0 0-1,-1 1 1,1 0 0,0-1 0,-1 1 0,0 0-16,-5-2-10,-1 0-1,0 0 1,0 1 0,-1 0 0,1 1 0,-1 0 0,1 1 0,-6 0 10,9 1-8,-5 0-2,0 0 0,0 1-1,-8 2 11,15-2-2,1 1-1,0-1 1,-1 1-1,1 1 1,0-1-1,0 1 1,0 0-1,0 0 1,-3 2 2,7-3-9,-1-1 0,0 1 1,0 0-1,1 0 1,-1-1-1,1 1 1,0 0-1,0 0 1,-1 1-1,1-1 0,1 0 1,-1 0-1,0 0 1,0 1-1,0 1 9,1-3-9,0 0-1,0 0 0,0 0 1,0 0-1,0 0 1,0 0-1,0 0 1,0 0-1,0 0 1,1 0-1,-1 0 1,0 0-1,1 0 0,-1 0 1,1 0-1,-1 0 1,1 0-1,-1 0 1,1 0-1,0 0 1,-1-1-1,1 1 1,0 0-1,0 0 0,0-1 1,-1 1-1,1-1 1,0 1-1,0-1 1,0 1-1,0-1 1,0 1-1,0-1 0,0 0 1,0 1-1,0-1 10,44 7-1549,-15-6-3318,-15-1-490</inkml:trace>
  <inkml:trace contextRef="#ctx0" brushRef="#br0" timeOffset="14124.116">3402 462 3314,'-49'-90'4151,"49"89"-4119,-1 0 0,1 0 0,-1 0 1,1 0-1,-1 0 0,0 0 0,0 0 0,1 0 1,-1 1-1,0-1 0,0 0 0,0 1 0,0-1 1,0 0-1,0 1 0,0-1 0,0 1 0,0-1 1,0 1-1,0 0 0,0-1 0,0 1 0,0 0 1,-1 0-1,1 0 0,0 0 0,0 0 0,0 0 1,0 0-1,0 0 0,0 1 0,-1-1 0,1 0 1,0 0-1,0 1 0,-1 0-32,-2 2-83,-1 0 0,1 0 0,0 1 1,-1 0-1,2 0 0,-1 0 0,0 1 83,-9 9-296,-2 1 50,0 1 1,1 1-1,1 0 1,-9 17 245,-42 79-201,61-108 210,-12 25 54,-2 2 138,-1 0-1,-5 3-200,-43 60 724,4 4 1,-23 52-725,65-108-77,3 1 1,1 0-1,2 1 1,3 1-1,1 0 1,2 1-1,3 0 1,1 0-1,3 46 77,2-69-946,2 1 1,0-1-1,2 0 0,5 16 946,9 11-4015</inkml:trace>
  <inkml:trace contextRef="#ctx0" brushRef="#br0" timeOffset="14527.559">3483 276 5058,'-1'-1'84,"1"0"0,-1 1 0,0-1 0,0 0 0,1 0 0,-1 1 0,0-1 0,0 0 0,0 1 0,0-1 0,0 1 0,0-1-1,0 1 1,0-1 0,0 1 0,0 0 0,0-1 0,0 1 0,0 0 0,0 0 0,0 0 0,-1 0 0,1 0 0,0 0 0,0 0 0,0 1-84,-2-1-7,0 1 0,1 0 0,-1 1 0,1-1 0,-1 0 1,1 1-1,0-1 0,0 1 0,0 0 0,0 0 0,0 0 7,-7 8-292,0 0 0,1 0 0,0 1 0,-1 3 292,-143 240-370,-3-11 2130,-13 22-159,101-142-1028,6 3 0,-19 62-573,45-92 118,5 1 0,4 1-1,-10 78-117,25-80-125,5 0 0,5 0-1,6 53 126,-1-90-578,1-1 0,4 1 0,11 41 578,-9-60-985,1-1 0,2-1 0,2 0 0,1-1 0,17 25 985,10 8-3452</inkml:trace>
  <inkml:trace contextRef="#ctx0" brushRef="#br0" timeOffset="14903.058">3040 663 4914,'-49'88'1089,"3"29"-1,-6 15-928,10 18-176,-4 17-304,7 10-256,4 8-321,2-2-207,0-3-609,7-5-912</inkml:trace>
  <inkml:trace contextRef="#ctx0" brushRef="#br0" timeOffset="15378.422">3264 1 6259,'-5'0'120,"0"0"0,1 0 0,-1 1 0,0-1 0,0 1 0,1 0 0,-1 1 0,1-1 0,-1 1 0,1 0 0,-1 0 1,1 0-1,0 0 0,0 1 0,0 0 0,0 0 0,1 0 0,-1 0 0,1 1 0,0-1 0,0 1 0,0 0 0,-2 3-120,-10 20-4,2 0-1,-6 18 5,-8 17-15,-137 316 48,123-265 1,4 1 0,-7 59-34,7 10-514,2 49 514,24-118-2595,5 0 1,6 84 2594,8-104-3394</inkml:trace>
  <inkml:trace contextRef="#ctx0" brushRef="#br0" timeOffset="15793.867">3175 532 4162,'-48'91'976,"-11"7"1,-2 9-641,-3 5-304,10 12-160,-2 18-176,12-12-96,2-2-49,9-7 1,1-9 32,15-7-176,-1 14-161,8 2-319,-1-4-849</inkml:trace>
  <inkml:trace contextRef="#ctx0" brushRef="#br0" timeOffset="16157.383">3303 404 7443,'-44'0'1585,"-7"19"-16,-2 16-1441,-4 14-144,1 18-416,-6 14-769,-3 8-368,8 4-1072,2 12-2225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30:1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499 736 5699,'0'-1'100,"1"0"-15,-1 0-1,0 0 1,0 0 0,1 0-1,-1 0 1,0 0 0,1 0-1,-1 0 1,1 0 0,0 0-1,-1 0 1,1 0 0,0 0-1,-1 0 1,1 1 0,0-1-1,0 0 1,0 0 0,0 1-1,0-1 1,-1 1 0,1-1-1,0 1 1,0-1 0,1 1-85,-1 1-47,-1-1 0,0 1 1,0 0-1,0 0 1,0 0-1,1 0 0,-1 0 1,-1 0-1,1 0 1,0 0-1,0 0 0,0 0 1,0 0-1,-1 0 1,1 0 46,-8 7 90,1 0 1,-2-1-1,-6 5-90,-25 23 316,-7 12-95,-6 0-221,3-1 29,-1 5-29,-3 3 20,23-25-13,-16 23-7,45-49-3,0-1 1,0 1-1,1 0 1,-1-1-1,1 1 0,0 0 1,-1 0-1,1 0 0,1 0 1,-1 1-1,0-1 0,1 0 1,0 0-1,0 0 1,0 3 2,0-5-2,0 0 1,0 1-1,0-1 1,0 0-1,1 1 1,-1-1 0,0 0-1,1 0 1,-1 0-1,1 0 1,0 1-1,-1-1 1,1 0 0,0 0-1,-1 0 1,1 0-1,0 0 1,0 0 0,0-1-1,0 1 1,0 0-1,0 0 1,0-1-1,0 1 1,0-1 0,1 1-1,-1-1 1,0 1-1,0-1 1,1 0-1,-1 1 1,0-1 0,0 0-1,1 0 1,-1 0-1,1 0 2,-1 0 1,16 1 16,-1-2 1,0 1 0,0-2 0,0 0-1,1-1 1,3-2-18,8-3-19,2 1 1,-1 2-1,1 1 0,0 1 1,24 2 18,-47 1-16,-1 1 1,1 0 0,0 0 0,-1 0 0,1 1-1,-1 0 1,1 0 0,-1 1 0,0 0-1,0 0 1,0 0 0,5 4 15,-8-4 12,1 0 1,0 0-1,-1 0 0,1 0 1,-1 1-1,0 0 1,0-1-1,0 1 0,-1 0 1,0 0-1,1 0 0,-1 1 1,-1-1-1,1 0 1,0 1-1,-1-1 0,0 1 1,0 3-13,1 13 189,-1 1 0,-1 0-1,-1 0 1,-3 13-189,2-22 93,-1 0-1,-1 0 0,0 0 1,0 0-1,-2 0 0,1-1 0,-1 0 1,-2 0-93,-3 6 106,-1 0 1,-1-1 0,-1-1 0,0 0-1,-2-1 1,-11 10-107,-41 37 228,23-21 16,-6 3-244,34-32 28,0 0 1,-1 0-1,0-2 0,0 0 1,-5 0-29,8-3-9,-1-1 0,0 0 0,0-1 0,0-1 0,0 0 0,-1-2 0,1 1 0,-4-2 9,20-15-1588,2 11 1180,0 0 1,0 0-1,0 0 0,1 1 0,-1-1 0,1 0 0,-1 1 0,1 0 1,2-1 407,5-6-1788,7-7-1886</inkml:trace>
  <inkml:trace contextRef="#ctx0" brushRef="#br0" timeOffset="1">996 1159 7491,'1'-5'278,"-1"0"-1,-1 1 1,1-1 0,-1 1-1,0-1 1,0 1-1,0 0 1,0-1-1,-1 1 1,-2-4-278,4 7 35,-1 0-1,0 0 1,1 0 0,-1 0 0,0 1 0,0-1 0,1 0 0,-1 0-1,0 1 1,0-1 0,0 0 0,0 1 0,0-1 0,0 1 0,0 0-1,0-1 1,0 1 0,0 0 0,-1-1-35,0 1-23,0 0 0,0 0 0,0 1 0,-1-1 0,1 0 0,0 1 0,0-1 0,0 1 0,0 0 0,0 0 0,0 0 0,0 0 0,0 0 1,0 0 22,-9 7-82,0 1 0,1 0 0,0 1 0,0 0 0,1 0 0,0 1 0,1 0 82,-18 20-43,-14 13 100,2-2 414,-12 18-471,45-51 47,-1 0 0,2 0-1,-1 0 1,1 0 0,0 1-1,1-1 1,1 1-1,-1 0 1,1 0 0,1 0-1,0 0 1,0 0-1,1 8-46,0-13 13,1 0-1,0 0 0,-1 0 0,1 0 0,1 0 0,-1-1 0,1 1 1,0 0-1,0-1 0,0 1 0,1-1 0,0 0 0,0 1-12,-1-2 7,1 0 0,0-1 0,0 1 0,0 0 0,0-1-1,1 0 1,-1 0 0,1 0 0,-1 0 0,1-1 0,0 1 0,-1-1-1,1 0 1,0 0 0,0 0 0,0 0 0,4-1-7,2 1 28,1-1-1,-1-1 1,0 0 0,1-1 0,-1 0 0,0 0-1,0-1 1,0 0 0,0-1 0,0 0 0,0-1-28,23-12 146,-1-2 0,12-10-146,-42 28 5,14-10 42,0 0-1,-1-1 1,-1-1 0,0 0 0,11-13-47,-20 19 10,0 0 1,0-1-1,0 1 1,-1-1-1,0 0 1,0 0-1,-1 0 1,0 0 0,-1-1-1,1 1 1,-2-1-1,1 0 1,-1-5-11,0-2 10,0 1 0,-1-1-1,-1 0 1,0 1 0,-1-1 0,-5-14-10,5 24-4,0 1 0,0-1 0,0 1 1,-1 0-1,0 0 0,0 0 0,-1 0 0,1 0 0,-1 0 0,0 1 0,0 0 0,-1 0 0,1 0 0,-1 1 1,0-1-1,0 1 0,0 0 0,0 0 0,-1 1 0,1-1 4,-6-1-21,0 1 1,-1 0-1,1 0 0,-1 1 0,1 0 1,-5 1 20,-73 0-164,50 1 81,28 0 54,-1 1 0,0 0 0,0 1 0,1 0 0,-1 1 0,1 0 0,0 1-1,0 0 1,0 1 0,0 0 0,1 1 0,0 0 0,0 0 0,1 1 0,-2 2 29,4-3-222,-1 2 0,1-1 1,0 1-1,1 0 0,0 0 1,0 1-1,-4 9 222,6-9-626,0 0 0,0 0 0,1 1 0,0 0 1,1 0-1,0-1 0,1 1 0,-1 7 626,2 12-4989</inkml:trace>
  <inkml:trace contextRef="#ctx0" brushRef="#br0" timeOffset="2">1231 934 7603,'-3'-1'367,"0"0"0,0 0 0,-1 0 0,1 1 0,0-1 0,-1 1 0,1 0 0,-2 0-367,3 0 13,1 0-1,0 1 1,0-1 0,0 0-1,0 0 1,0 1-1,0-1 1,0 1-1,0-1 1,0 1 0,1 0-1,-1-1 1,0 1-1,0 0 1,0-1-1,1 1 1,-1 0 0,0 0-1,1 0 1,-1 0-1,0 0 1,1 0 0,-1 0-1,1 0 1,0 0-1,-1 0-12,-11 54-155,4-16 97,0 2 107,-1 33-49,1-14 122,7-40-73,1 1 0,1-1 1,0 1-1,1-1 0,2 1 1,0-1-1,1 0 0,2 2-49,0 7 35,-6-23-26,8 28 53,0 0 1,6 9-63,-15-42 8,1 0 1,-1-1-1,1 1 1,-1 0-1,0 0 1,1 0 0,0 0-1,-1 0 1,1-1-1,0 1 1,-1 0-1,1 0 1,0-1-1,0 1 1,-1-1 0,1 1-9,0-1 13,-1 0 1,1 1 0,-1-1-1,1 0 1,-1 0-1,1 0 1,0 0 0,-1 0-1,1 0 1,-1 0 0,1 0-1,-1 0 1,1-1-1,-1 1 1,1 0 0,-1 0-1,1 0 1,-1-1 0,0 1-1,1 0 1,-1 0 0,1-1-14,2-2 95,1 0 0,-1 0 0,0-1 0,0 1 0,-1-1 1,2-2-96,3-4 40,0 0 9,0-1 1,-1-1-1,0 1 1,0-1-1,-1 0 0,-1 0 1,0 0-1,-1-1 0,2-11-49,0-18 24,-2 1-1,-1-19-23,4-44 37,-1 59-31,2 0-1,3 1 0,1-1 1,2 2-1,2 0 0,21-41-5,-33 77-2,1 0 0,0 1-1,0-1 1,0 1 0,2-1 2,-5 6-4,1-1 1,0 0-1,-1 1 1,1-1-1,0 1 1,0 0-1,0 0 1,0-1-1,0 1 1,0 0-1,0 1 1,0-1-1,0 0 1,0 1-1,0-1 1,1 1-1,-1-1 1,2 1 3,-4 1-3,1-1 0,0 1 1,-1-1-1,1 1 1,0 0-1,-1-1 0,1 1 1,-1 0-1,1-1 1,-1 1-1,1 0 1,-1 0-1,0 0 0,1 0 1,-1-1-1,0 1 1,0 0-1,1 0 0,-1 0 1,0 0-1,0 0 1,0 0-1,0 0 3,2 27-23,-2 29 2,-2 25 22,5 1 0,13 81-1,-13-137 3,0 1 0,-2 7-3,4 30 37,-4-40 123,-1-23-24,0-2 11,-1-8 154,-2-22-206,1-1 0,1 0-1,2 1 1,2-17-95,8-33 13,3 1-1,4 1 0,16-44-12,-30 109 0,2-10-11,2 0 1,7-16 10,-12 34-3,-1 0 1,1-1 0,0 1 0,0 1-1,1-1 1,-1 0 0,1 1 0,0 0 0,0 0-1,1 0 1,-1 0 0,1 1 0,3-3 2,-6 5-4,-1 0 0,1 1 0,0-1 0,-1 0 0,1 1 0,0-1 0,0 1 0,-1-1 0,1 1 0,0 0 0,0 0 0,0 0 0,0 0 0,-1 0 0,1 0 0,0 1 0,0-1 0,0 0 0,-1 1 0,1-1 0,0 1 0,-1 0 0,1 0 0,0 0 0,-1 0 0,1 0 0,-1 0 0,2 1 4,-1 0-5,0 0-1,-1 0 1,1 0 0,0 1-1,-1-1 1,1 0 0,-1 1-1,0 0 1,0-1-1,0 1 1,0 0 0,0-1-1,-1 1 1,1 0 0,-1 0-1,0-1 1,1 3 5,2 188-67,-1-160 59,1 0 0,2 0 0,1-1 0,1 1 0,2-1 0,1-1 0,14 29 8,-15-38-70,-6-12-67,0-1 0,1 1 0,1-1 0,0 0 0,0 0 0,1 0 0,-1-1 0,2 0 0,0 0 0,6 7 137,-10-14-363,-1 0 0,0 1 0,0-1 0,0 0 0,1 0 1,-1-1-1,0 1 0,1 0 0,-1-1 0,1 0 0,-1 1 1,1-1-1,-1 0 0,1 0 0,-1 0 0,1-1 0,-1 1 1,1-1-1,-1 1 0,1-1 363,11-8-4949</inkml:trace>
  <inkml:trace contextRef="#ctx0" brushRef="#br0" timeOffset="3">2128 997 8580,'-3'-4'409,"-11"-20"2325,14 23-2717,0 1 0,0-1 0,0 1 1,-1 0-1,1-1 0,0 1 1,0-1-1,0 1 0,0 0 1,0-1-1,0 1 0,0-1 0,0 1 1,0-1-1,0 1 0,0 0 1,0-1-1,0 1 0,0-1 0,0 1 1,0 0-1,1-1 0,-1 1 1,0-1-1,0 1 0,0 0 1,1-1-1,-1 1 0,0 0 0,0-1 1,1 1-1,-1 0 0,0-1 1,1 1-1,-1 0 0,0 0 0,1-1 1,-1 1-1,1 0 0,-1 0 1,0 0-1,1 0 0,-1 0 1,1-1-1,-1 1 0,1 0 0,-1 0 1,0 0-1,1 0 0,-1 0 1,1 0-1,-1 0 0,1 0 0,-1 1-17,3-2-11,0 1 0,-1-1-1,1 1 1,0-1-1,0 0 1,-1 0-1,1 0 1,-1-1 0,1 1-1,-1 0 1,1-1-1,-1 0 1,0 0-1,0 1 1,0-1-1,1-1 12,32-39-48,-22 26 58,6-7-5,-8 12 6,-2-1 0,9-12-11,-15 20 2,-1 0 0,0 0 1,0 0-1,0 0 0,-1-1 0,0 1 0,1 0 1,-1-1-1,-1 1 0,1-1 0,-1 1 0,1-1-2,-1-7 7,-1-27 1,1 38-8,0 0-1,0 0 1,0 0-1,0 0 1,-1 0-1,1 0 1,0 0-1,-1 0 1,1 0-1,-1 0 1,1 1-1,-1-1 0,1 0 1,-1 0-1,1 0 1,-1 1-1,0-1 1,1 0-1,-1 1 1,0-1-1,0 1 1,0-1-1,1 1 1,-1-1-1,0 1 0,0-1 1,0 1-1,0 0 1,0 0-1,0-1 1,0 1-1,0 0 1,0 0 0,-3 0-3,0 0 0,0-1 0,0 1 0,0 0 0,0 0 0,0 1 0,1-1 0,-1 1 0,0 0 0,0 0 1,0 0-1,0 0 0,1 1 0,-1 0 0,0 0 0,1 0 0,0 0 0,-1 0 0,1 0 0,0 1 0,0 0 3,-17 20 4,0 1-1,2 1 0,0 1 0,2 0 1,1 1-1,1 1 0,2 1 0,0-1 1,-5 26-4,12-31 11,1-1 1,1 1 0,1 0-1,1 0 1,2 17-12,-1-16 8,0-13-2,1 1 0,0-1 0,1 0-1,0 0 1,1 0 0,0-1 0,0 1-1,1-1 1,1 1 0,0-1 0,0 0-1,1-1 1,0 1 0,2 0-6,-3-4-5,0 0 1,1 0-1,-1 0 1,1-1-1,1 0 1,-1 0-1,1-1 0,0 1 1,0-2-1,0 1 1,0-1-1,1 0 1,0 0-1,-1-1 1,1 0-1,0 0 0,0-1 1,0 0-1,0-1 1,1 1 4,8-1-75,0 0-101,0 0-1,1-2 0,2 0 177,-14 1-195,0-1-1,0 1 0,0-1 1,1-1-1,-2 1 0,1-1 1,0 0-1,-1 0 0,1-1 1,2-1 195,0-2-999,0 0 0,0-1 0,-1 0 0,0 0 0,5-7 999,7-19-4954</inkml:trace>
  <inkml:trace contextRef="#ctx0" brushRef="#br0" timeOffset="4">2846 1 8052,'-4'19'3908,"-18"99"-4036,17-83 117,-5 25 22,0 48-11,-24 424 251,28-385-785,7 39 534,0-57-6693,-1-127 1837</inkml:trace>
  <inkml:trace contextRef="#ctx0" brushRef="#br0" timeOffset="5">2459 750 6883,'0'-1'192,"0"0"-1,0-1 1,0 1-1,0-1 1,0 1-1,0-1 1,0 1-1,0 0 1,1-1-1,-1 1 0,0 0 1,1-1-1,0 1 1,-1 0-1,1-1 1,-1 1-1,1 0 1,0 0-1,0 0 1,0-1-192,2 1 51,0 0 1,0 0-1,0 0 0,0 0 1,0 0-1,0 1 0,0-1 1,0 1-1,2 0-51,-2 0-47,45-3-19,-25 2 19,-1-1 1,0 0-1,1-2 47,6-2-13,-1-1 1,0-1-1,0-2 0,-1 0 0,-1-2 0,4-3 13,123-81-1289,-90 58-3291,-36 19-396</inkml:trace>
  <inkml:trace contextRef="#ctx0" brushRef="#br0" timeOffset="6">3162 88 8068,'2'41'3450,"5"42"-2904,2 24-794,-7 110 356,-3-118 19,-1-38 86,-6 22-213,1-4 107,1 133 552,7-214-631,0-1 0,-1 0 0,1 0 0,1 1 1,-1-1-1,0 0 0,1 1 0,-1-1 0,1 1-28,6-12 43,31-86 3,-24 57-96,2 1 0,3 1 0,12-21 50,64-101-205,-86 147 179,1 1 1,0 0 0,5-4 25,-12 15-6,0-1 0,0 1 1,0 1-1,0-1 0,1 1 1,-1 0-1,1 0 0,0 0 1,0 0-1,0 1 1,0 0-1,1 0 0,-1 1 6,-4 0-2,1 1 0,-1 0-1,0 0 1,1 0 0,-1-1-1,1 2 1,-1-1 0,0 0 0,1 0-1,-1 0 1,0 1 0,1-1-1,-1 0 1,0 1 0,0-1 0,1 1-1,-1 0 1,0-1 0,0 1-1,0 0 1,0 0 0,0 0-1,0 0 1,0 0 0,0 0 0,0 0-1,0 0 1,0 0 0,-1 0-1,1 0 1,-1 1 0,1-1-1,0 0 1,-1 0 0,0 1 0,1-1-1,-1 0 1,0 2 2,2 6-10,-1 1-1,0-1 1,-1 1 0,0 0-1,0 3 11,-1 0-2,-2 73 30,-10 49-28,3-50-2,3 51 2,2 57-2822,10-199-51,3-10 82,2-10-1475</inkml:trace>
  <inkml:trace contextRef="#ctx0" brushRef="#br0" timeOffset="7">3817 624 7668,'0'0'108,"0"0"0,0 0 0,0 0 0,0 0 1,0 0-1,1 0 0,-1 0 0,0 0 1,0 0-1,0 0 0,0 0 0,0 0 1,0 0-1,0 0 0,0 0 0,0 0 0,0 0 1,1 0-1,-1 0 0,0 0 0,0 0 1,0 0-1,0 0 0,0 0 0,0 0 1,0 0-1,0 0 0,0 0 0,0 0 1,0 0-1,0 0 0,0 0 0,0 0 0,1-1 1,-1 1-109,2 15 13,-5 44-136,-3 0-1,-3 0 0,-11 36 124,7-30-120,6 0-49,5-46-223,0-1-1,-1 1 0,-1 1 393,4-18 38,-2 6-1831,2-8 1733,0 0-1,0-1 1,0 1 0,0 0-1,0 0 1,0 0 0,0 0-1,0 0 1,0 0 0,0 0-1,0 0 1,0 0 0,0 0 0,0 0-1,0 0 1,0 0 0,0-1-1,0 1 1,-1 0 0,1 0-1,0 0 1,0 0 0,0 0-1,0 0 1,0 0 0,0 0-1,0 0 1,0 0 0,0 0-1,0 0 1,0 0 0,0 0-1,0 0 1,-1 0 0,1 0 0,0 0-1,0 0 1,0 0 0,0 0-1,0 0 1,0 0 0,0 0-1,0 0 1,0 0 0,0 0-1,0 0 1,0 0 0,-1 0-1,1 0 1,0 0 0,0 0-1,0 0 1,0 0 0,0 0-1,0 0 1,0 0 0,0 0 0,0 0-1,0 1 1,0-1 0,0 0 60,-1-12-4197</inkml:trace>
  <inkml:trace contextRef="#ctx0" brushRef="#br0" timeOffset="8">4082 689 6275,'2'1'142,"1"-1"1,0 1-1,-1 0 0,1 0 1,-1 0-1,1 0 1,-1 0-1,1 1 0,-1-1 1,0 1-1,1 0 1,-1 0-1,0-1 0,0 1 1,0 1-1,-1-1 0,2 1-142,3 5-145,1 0-1,-2 1 1,1 0-1,-1 0 146,-1 0 30,-1-1 0,0 0-1,0 1 1,-1-1 0,0 1 0,0 0 0,-1 0-1,0 1-29,-1 73 1023,-1-35-662,-5 86 31,3-105-362,0-20 201,2-18 538,7-51-363,-1 22-364,-3 23-34,1-1-1,1 1 1,0 0 0,1 0-1,1 1 1,0-1-8,47-89-11,-49 97 8,29-48-55,3 1 1,4 0 57,-1 1-77,-16 19 17,-12 16 8,1 2 1,0-1 0,1 1-1,1 1 1,11-9 51,-23 22-8,0 1 0,0-1 1,0 1-1,1 0 0,-1 0 1,0 0-1,1 0 0,-1 0 1,0 1-1,1-1 0,-1 1 1,1-1-1,-1 1 0,1 0 1,-1 0-1,3 0 8,-3 0 1,-1 1 1,0-1-1,1 0 1,-1 1-1,0-1 1,1 1-1,-1-1 1,0 1-1,0-1 1,0 1-1,1 0 1,-1 0-1,0 0 1,0-1-1,0 1 1,0 0-1,-1 0 1,1 1-1,0-1 0,0 0 1,0 0-1,-1 0 1,1 0-1,-1 1 1,1-1-1,-1 0 1,1 1-1,-1-1 1,0 2-2,2 13 49,-1 1 0,0-1 0,-2 13-49,0 6 74,-1-5 4,-1 1 1,-1-1-1,-7 22-78,4-22 20,2 0 1,0 1-1,1 23-20,3-21-173,0-16 163,1 0-1,1 1 0,1 10 11,-1-24-198,-1 0 0,1 0 0,0 0 0,1 0 0,-1 0 0,1 0-1,-1 0 1,1 0 0,0 0 0,1-1 0,-1 1 0,1-1 0,-1 0 0,1 0 0,0 0-1,3 3 199,10 1-3089,1-6-2012</inkml:trace>
  <inkml:trace contextRef="#ctx0" brushRef="#br0" timeOffset="9">5353 423 8884,'0'-2'188,"-1"0"-1,0 0 1,-1 0 0,1 0-1,0 0 1,0 0 0,-1 0-1,1 0 1,-1 1 0,1-1-1,-1 1 1,0-1 0,0 1-1,0-1 1,0 1 0,0 0-1,-2-1-187,3 2 31,-1 0 0,0-1 0,0 1 0,1 0-1,-1 0 1,0 0 0,1 0 0,-1 0 0,0 1-1,1-1 1,-1 0 0,0 1 0,1-1 0,-1 1-1,0 0 1,1 0 0,-1-1 0,1 1 0,-1 0-1,1 0 1,0 0 0,-1 0 0,1 1 0,0-1-1,0 0 1,0 1-31,-11 12-52,0 2 0,1-1 0,1 1 0,-7 16 52,-4 4-85,6-10 28,-94 147-217,103-164 275,1-1-1,0 1 1,1 0 0,0 0-1,0 1 1,0 4-1,2-8 7,0 0-1,1 0 0,0 0 1,0 1-1,1-1 1,0 0-1,0 0 0,0 0 1,1 0-1,-1 0 1,2 1-7,-2-5 2,1-1 1,-1 1 0,1-1 0,-1 0 0,1 1 0,0-1-1,-1 1 1,1-1 0,0 0 0,0 0 0,0 0-1,0 1 1,0-1 0,1 0 0,-1 0 0,0 0-1,0-1 1,1 1 0,-1 0 0,0 0 0,1-1-1,-1 1 1,1-1 0,-1 1 0,1-1 0,-1 0 0,1 1-1,-1-1 1,1 0 0,-1 0 0,1 0 0,0 0-1,-1 0 1,1-1 0,-1 1 0,1 0 0,-1-1-1,1 1 1,-1-1 0,1 1-3,5-3 7,0 1 0,0-1 0,-1-1-1,1 1 1,0-1 0,-1 0 0,4-4-7,25-20 20,-1-1 0,-2-2 0,1-3-20,-24 24 3,0 0 0,-1-1 0,0-1 0,-1 1 0,0-1 0,-1 0 0,0-1 0,-1 1 0,0-1 0,-1 0 0,-1-1 0,1-4-3,2-42-9,-3-1-1,-3-10 10,0 71 0,4-16-15,1 15 5,0 9 6,2 10 4,20 55 77,25 46-77,-27-65 22,-2 1 0,-3 1 0,6 33-22,0 18 51,2 49-51,-21-110 61,0 39-61,-6-66 26,-1 0 1,-2 0-1,0 0 0,0 0 1,-6 16-27,6-27 14,-1 0 0,0-1 1,0 1-1,0-1 1,-1 0-1,0 0 0,-1 0 1,0 0-1,0-1 0,0 0 1,-3 2-15,0 0 18,-1-1 1,0 0 0,0-1-1,-1 0 1,0 0-1,0-1 1,-10 3-19,-21 7-127,-1-2 0,-28 4 127,21-5-429,8-2-1491,-1-2 0,1-1 0,-13-2 1920,-50-2-6766</inkml:trace>
  <inkml:trace contextRef="#ctx0" brushRef="#br0" timeOffset="10">1681 2164 7587,'0'0'125,"-1"0"-1,0 0 0,1-1 1,-1 1-1,0 0 0,1 0 1,-1 0-1,0 0 0,1 0 1,-1 0-1,0 0 0,1 1 1,-1-1-1,0 0 0,1 0 1,-1 0-1,0 1 0,1-1 1,-1 0-1,1 1 0,-1-1 1,0 0-1,1 1 0,-1-1 1,1 1-125,-39 48-102,29-34 52,-1 0 1,-1-1-1,-2 1 50,-10 6 21,0-2 0,-2 0 1,-16 8-22,12-8 169,2 1 1,-15 13-170,40-29 9,0-1 1,0 0 0,1 0 0,-1 1-1,0 0 1,1-1 0,0 1 0,0 0-1,0 0 1,1 0 0,-1 0 0,1 2-10,0-5-10,1 0 0,0 1 0,0-1 0,0 0 0,-1 1 0,1-1 0,0 0 0,0 1 0,1-1 0,-1 0 0,0 1 0,0-1 0,1 0 0,-1 0 0,1 1 0,-1-1 0,1 0 1,-1 0-1,1 0 0,0 0 0,0 1 0,-1-1 0,1 0 0,0 0 0,0-1 0,0 1 0,0 0 0,0 0 0,0 0 0,0-1 0,1 1 0,-1 0 0,0-1 0,0 1 1,1-1-1,-1 0 0,0 1 0,0-1 0,1 0 0,-1 0 0,1 1 10,23 1-200,0-1 0,0-1 0,0-1 0,0-1 0,0-2 0,12-3 200,7 0-452,17 1 452,-36 5-76,-1 0 1,0 2-1,1 1 0,-1 1 0,0 1 0,20 7 76,-35-9 1,1 1 1,-1 1-1,0-1 1,0 2-1,0-1 1,-1 1-1,1 1 1,-1-1 0,0 1-1,-1 1 1,1-1-1,-1 1 1,-1 1-1,1-1 1,-1 1-1,-1 0 1,5 9-2,-7-10 42,0-1 1,-1 1-1,0 0 0,-1 0 1,0 0-1,0 0 0,0 0 1,-1 0-1,0 0 0,0 0 1,-1 0-1,1 0 0,-2 0 1,1 0-1,-1 0 1,0-1-1,0 1 0,-1 0 1,0-1-1,0 0 0,-1 0 1,0 0-1,0 0 0,-1 1-42,-5 3 74,-1 0 1,0-1-1,0-1 0,-1 0 0,0 0 0,0-1 0,-1-1 0,-7 3-74,-27 9 201,-38 9-201,48-16 4,-39 13-155,-194 54-5618,212-64 1399</inkml:trace>
  <inkml:trace contextRef="#ctx0" brushRef="#br0" timeOffset="11">2069 2185 7411,'-5'3'166,"0"0"0,1 0-1,-1 0 1,1 1-1,0-1 1,0 1 0,0 0-1,0 0 1,1 1-1,0-1 1,0 1 0,0-1-1,0 1 1,1 0-1,0 0 1,0 0 0,0 0-1,1 1 1,-1 2-166,-2 13-102,1 1-1,1 0 1,0 0 0,2 8 102,-1 9 146,0-18-163,0 2 49,0 2 0,1-1-1,2 0 1,2 16-32,-3-35 36,1 1 1,-1 0-1,1 0 1,0-1 0,0 1-1,0-1 1,1 1-1,0-1 1,0 0 0,0 0-1,1 0 1,0-1-1,0 1 1,0-1 0,0 0-1,0 0 1,1 0-1,0-1 1,0 1 0,0-1-1,1 0-36,-1-1 44,0 0-1,0 0 1,1-1-1,-1 0 1,1 0 0,-1 0-1,1 0 1,-1-1-1,1 0 1,-1 0 0,1-1-1,-1 0 1,1 1-1,-1-2 1,5 0-44,1-2 37,0 0-1,-1-1 1,1 0-1,-1 0 1,-1-1-1,1 0 1,1-2-37,1-1 6,0 0 1,-1 0-1,0-1 0,0-1 1,-1 0-1,-1 0 1,0-1-1,0 0 0,-2-1 1,5-7-7,13-41-171,-2-2 0,-3-1 1,3-23 170,-14 44-48,-1 0 1,-3 0 0,-1-1-1,-2-34 48,-8 109 98,-1-3-52,-6 58 72,4-33 46,3 1 0,0 37-164,6-83 10,-1 11 4,1 1-1,1 0 0,0-1 1,2 1-1,0-1 0,1 0 1,6 15-14,-6-25-217,12 27 363,-15-35-309,0 0-1,0 1 1,0-1 0,0 0 0,0 0-1,0 0 1,1 0 0,-1 0-1,0 0 1,0 0 0,1 0 0,-1-1-1,1 1 1,-1 0 0,0-1 0,1 1-1,-1-1 1,1 0 0,0 1-1,-1-1 1,1 0 0,0 0 163,3-3-3199,-3-10-2078</inkml:trace>
  <inkml:trace contextRef="#ctx0" brushRef="#br0" timeOffset="12">2890 1758 8660,'0'-20'2203,"0"16"-963,0 13-1097,0 0-211,-1 1 1,-1-1 0,0 0 0,0 0 0,-1 0 0,0 0-1,-2 6 68,-33 62-236,31-63 217,-16 31 13,10-18 60,-1-1-1,-1 0 1,-1-1-1,-16 19-53,24-32 21,8-11-20,-1-1-1,1 0 0,0 1 0,0-1 1,0 1-1,0-1 0,-1 1 1,1-1-1,0 1 0,0-1 0,0 1 1,0-1-1,0 0 0,0 1 1,0-1-1,0 1 0,0-1 0,0 1 1,0-1-1,0 1 0,1-1 0,-1 1 1,0-1-1,0 0 0,0 1 1,1-1-1,-1 1 0,0-1 0,0 0 1,1 1-1,-1-1 0,5 1-6,1 1-2,0-1-1,0 0 1,0 0-1,0-1 1,0 1-1,0-1 1,0-1-1,0 1 1,-1-1-1,1 0 1,0-1-1,0 1 1,0-1-1,5-2 9,7-5-87,0-1 1,0 0-1,12-10 87,31-18-245,-52 33 214,-1 1 0,1 1 0,0-1 0,1 1 0,-1 1 0,1-1 0,-1 2 0,1-1 0,-1 1 0,7 1 31,-15 0-1,-1 0-1,1 0 0,-1 0 1,1 0-1,-1 0 0,0 0 1,1 0-1,-1 0 1,1 0-1,-1 0 0,1 0 1,-1 0-1,0 0 0,1 1 1,-1-1-1,1 0 0,-1 0 1,0 1-1,1-1 0,-1 0 1,0 1-1,1-1 1,-1 0-1,0 1 0,1-1 1,-1 0-1,0 1 0,0-1 1,1 0-1,-1 1 0,0-1 1,0 1-1,0-1 0,0 1 1,0-1-1,0 0 1,1 1-1,-1-1 0,0 1 2,0 1-2,0-1 0,0 0 0,0 1 0,0-1 0,0 0 0,0 1 0,0-1 0,-1 0 0,1 1 0,0-1 0,-1 0 0,0 2 2,-21 32 1,5-10 12,-26 44 153,-15 13-166,39-56 69,-2-1 0,0-2 0,-2 0 0,-17 13-69,7-12-602,-2 0 0,-8 2 602,30-19-1213,12-6-2004,1-1-2335</inkml:trace>
  <inkml:trace contextRef="#ctx0" brushRef="#br0" timeOffset="13">3286 1758 8052,'3'29'3637,"8"105"-3777,-14-56 307,-3 1 1,-11 44-168,12-90 76,-23 179 402,19-149-366,4 2 0,2-1 0,3 0 0,7 54-112,3-50 168,-13-57-36,-2-11 134,4-1-239,1 0-1,-1 1 0,0-1 0,0 0 1,0 0-1,1 0 0,-1 0 0,0-1 1,1 1-1,-1 0 0,1 0 1,-1 0-1,1 0 0,0-1 0,-1 1-26,-4-35 77,0-1 0,3 1 0,0 0 0,4-13-77,-2 6 4,2-26-152,4-1 0,3 1 0,2 1-1,4 0 1,4-3 148,40-121-1113,16-15 1113,-65 179-65,10-26-220,13-21 285,-26 60-25,1 0 0,1 0 1,0 1-1,1 1 1,1 0-1,0 0 0,1-1 25,-7 11-5,-1-1 0,1 0-1,0 1 1,0 0 0,0 0-1,0 1 1,1-1 0,-1 1-1,1 0 1,0 1 0,-1-1-1,1 1 1,0 0 0,0 1-1,-1-1 1,1 1 0,0 0-1,0 1 1,5 0 5,-10-1-3,1 0 1,-1 1-1,0-1 1,0 0-1,0 1 1,0-1-1,0 1 1,0-1-1,0 1 1,0-1-1,0 1 1,-1 0-1,1-1 1,0 1-1,0 0 1,0 0-1,-1 0 1,1-1-1,0 1 1,-1 0-1,1 0 1,-1 0-1,1 0 0,-1 0 1,0 0-1,1 0 1,-1 0-1,0 0 1,0 1-1,1-1 1,-1 0-1,0 0 1,0 0-1,0 0 1,-1 1 2,1 4-9,-1 1 0,0 0 0,0-1 0,-1 1 0,-1 2 9,3-8 0,-8 21 16,0 1 1,-1-2-1,-2 1 1,0-1-1,-1-1 1,-1 0-1,-1 0 1,-11 11-17,5-10 30,0-1 0,-1-1-1,-1 0 1,-1-2 0,0-1 0,-2-1 0,-4 2-30,-30 16-370,1 2 0,-20 19 370,49-32-5521,-18 20 5521,27-25-5627</inkml:trace>
  <inkml:trace contextRef="#ctx0" brushRef="#br0" timeOffset="14">3750 1833 7379,'-14'1'2521,"14"-1"-2502,0 0-1,1 0 1,-1 0-1,0 0 0,0 0 1,0 0-1,0 0 0,0 0 1,0 0-1,0 0 0,0 0 1,0 0-1,0 0 0,0 0 1,0 0-1,0 0 0,0 0 1,0 0-1,0 0 0,0 1 1,0-1-1,0 0 0,0 0 1,0 0-1,0 0 1,0 0-1,0 0 0,0 0 1,0 0-1,0 0 0,0 0 1,0 0-1,0 0 0,0 0 1,0 0-1,0 0 0,0 0 1,0 0-1,0 0 0,0 0 1,0 0-1,0 1 0,0-1 1,0 0-1,0 0 1,0 0-1,0 0 0,0 0 1,0 0-19,25-1 314,2-6-8,0-2 0,0-1 0,23-13-306,-21 10 110,34-21 10,-40 20-203,25-10 83,-35 19-25,-1 0-26,0 0-1,0 0 1,-1-2-1,1 1 1,-1-1-1,0-2 52,-8 7-17,-1 0 0,0 0 0,0 0 0,0 0 0,0 0 0,0-1 0,-1 1 0,1-1 0,-1 1 0,1-1 0,-1 0 0,0 1 0,0-1 0,0 0 0,0 0 0,-1 0 0,1 0 0,-1 0 0,0 0 0,0 0 0,0 1 0,0-1 0,0 0 0,-1 0 0,1 0 0,-1 0 0,0 0 0,0 0 0,0-1 17,0 3-5,-1-1 0,1 1 0,0 0 1,0-1-1,-1 1 0,1 0 0,-1 0 0,1 0 1,-1 0-1,1 0 0,-1 0 0,0 1 0,1-1 1,-1 0-1,0 1 0,0 0 0,1-1 0,-1 1 1,0 0-1,0 0 0,0 0 0,0 0 0,1 0 1,-1 0 4,-8 0 6,0 1 0,0-1 0,0 2 0,-1 0-6,1 0 23,1 1 0,-1 1 1,1 0-1,0 0 0,0 1 0,0 0 0,1 0 0,-1 1 0,-5 5-23,3-1 44,0 1 0,0 0 0,1 0 0,0 1 0,1 0 0,-2 3-44,2 0 33,0 0 1,1 1-1,0 0 0,1 1 0,1 0 0,1 0 0,0 0 0,1 0 1,1 1-1,1 0 0,0-1 0,1 9-33,1-9 15,1 0 1,0 0 0,1 0-1,1-1 1,1 1-1,4 13-15,-6-24 2,0-1-1,0 0 1,1 1-1,-1-1 0,1 0 1,1-1-1,-1 1 0,0 0 1,1-1-1,0 0 1,0 0-1,1 0 0,-1 0 1,1-1-1,-1 1 1,1-1-1,0 0 0,1-1 1,-1 1-1,0-1 1,4 1-2,7 1-232,1 0 1,0 0-1,15 0 232,-24-4-329,-1 0 0,0 0 0,1-1 0,-1 0-1,0 0 1,1 0 0,-1-1 0,0-1 0,0 1 0,0-1 329,26-9-3175,-1 10-1918</inkml:trace>
  <inkml:trace contextRef="#ctx0" brushRef="#br0" timeOffset="15">4567 1633 8244,'-4'0'134,"0"0"1,0 0-1,0 1 1,0-1-1,0 1 1,0 0-1,0 0 0,0 0 1,0 0-1,1 1 1,-1 0-1,1 0 1,-1 0-1,1 0 1,-1 0-1,1 0 1,0 1-1,0 0 1,0 0-1,1 0 0,-1 0 1,1 0-1,-1 0 1,1 0-1,0 2-134,-84 131-496,59-92 497,14-25 112,1 1 0,-3 10-113,12-23 45,0 1 1,0-1-1,1 1 0,0 0 1,0 0-1,1 0 0,0 0 1,0 8-46,1-9 34,0-1 1,0 1-1,1 0 0,0 0 1,0-1-1,1 4-34,-1-8 2,0 0 0,0 1 0,1-1-1,-1 0 1,1 1 0,-1-1 0,1 0-1,0 0 1,0 0 0,0-1 0,0 1-1,0 0 1,0-1 0,1 1 0,-1-1-1,2 1-1,5 3-96,0 0 0,0-1 0,1 0 0,-1-1 0,1 0 0,0-1 0,0 0 0,0 0 0,0-1 0,0 0 0,1-1 0,5 0 96,-4 0-356,-3 0-558,1 0 0,0 0 0,0-1 0,0 0 0,-1-1 0,9-2 914,6-7-4941</inkml:trace>
  <inkml:trace contextRef="#ctx0" brushRef="#br0" timeOffset="16">4819 1597 8468,'-2'0'152,"0"0"1,0 1-1,1-1 0,-1 1 1,0 0-1,0 0 1,0 0-1,1-1 0,-1 2 1,1-1-1,-1 0 0,1 0 1,-1 0-1,1 1 1,-1-1-1,1 1 0,0-1 1,0 1-1,0-1 1,0 1-1,0 0 0,0 0 1,0-1-1,1 1 1,-1 0-1,1 0 0,-1 0-152,-3 11-125,1 0 0,0-1-1,0 10 126,2-15 194,-5 48-281,2 0 0,4 33 87,0-67-23,5 135-276,-5-155 99,-2 17 314,-3-12-1379,-4-4-3563,-1-2-897</inkml:trace>
  <inkml:trace contextRef="#ctx0" brushRef="#br0" timeOffset="17">4758 1041 7507,'0'-3'1473,"0"3"-1105,5 0-1568,-2 12-1522,4 7-2704</inkml:trace>
  <inkml:trace contextRef="#ctx0" brushRef="#br0" timeOffset="18">5253 1773 6531,'9'-4'2512,"2"-2"-1345,-11 6-1175,0 1 0,0-1 0,1 0 0,-1 0 0,0 0 0,0 1 0,0-1 0,1 0 0,-1 0 0,0 0 0,0 1 0,0-1 0,0 0-1,0 0 1,0 1 0,1-1 0,-1 0 0,0 0 0,0 1 0,0-1 0,0 0 0,0 1 0,0-1 0,0 0 0,0 0 0,0 1-1,0-1 1,0 0 0,0 0 0,0 1 0,-1-1 0,1 0 0,0 1 0,0-1 0,0 0 0,0 0 0,0 0 0,-1 1 0,1-1 0,0 0-1,0 0 1,0 1 0,0-1 0,-1 0 0,1 0 8,-3 5-45,-1 0 0,0 0-1,0-1 1,0 0 0,0 0 0,-1 0-1,0 0 1,0 0 0,0-1 0,0 0 0,-3 1 45,-9 7 166,5-1-61,0 0 0,1 0 0,0 1-1,1 1 1,1 0 0,-1 0 0,2 1-1,0 0 1,0 0 0,1 1 0,1 0-1,0 0 1,1 0 0,1 1 0,0 0-1,1 0 1,1 0 0,0 0 0,1 2-105,0 6 37,0-13-25,1 0-1,0 1 0,1-1 1,0 1-1,2 5-11,-3-14 3,0 0 0,1 0 0,0-1-1,-1 1 1,1 0 0,0 0 0,0 0 0,0-1-1,0 1 1,0 0 0,0-1 0,1 1 0,-1-1-1,0 0 1,1 1 0,-1-1 0,1 0 0,0 0-1,-1 0 1,1 0 0,0 0 0,0 0 0,-1 0 0,1-1-1,0 1 1,0-1 0,0 1 0,0-1 0,0 0-1,1 1-2,9-1 31,1 0 0,-1-1 0,1 0 0,-1-1 0,0-1 0,0 1 0,0-2 0,0 0 0,0 0 0,-1-1 0,1-1 0,-1 0 1,2-2-32,22-15 95,-2-2 0,0-1 0,7-10-95,-33 30 10,20-20 17,-1 0 0,-1-1-1,-1-2 1,-2 0 0,5-12-27,-22 32 4,0-1-1,-1 1 1,0-1 0,0 0 0,-1 0 0,-1 0 0,1-1-1,-2 1 1,0 0 0,0-1 0,0 0 0,-2-9-4,0 14-5,1 1 1,-1-1-1,0 1 1,-1-1-1,0 1 1,1-1-1,-2 1 1,1 0-1,-1 0 1,1 0-1,-3-2 5,3 4-10,0 0 0,-1 1-1,0-1 1,0 0 0,1 1 0,-1 0-1,-1-1 1,1 1 0,0 1-1,-1-1 1,1 0 0,-1 1-1,1-1 1,-1 1 0,1 0-1,-1 1 1,-2-1 10,-10-1-74,0 1 0,0 1-1,0 0 1,0 2 0,0-1 0,1 2 0,-1 0 0,1 1-1,-1 1 1,1 0 0,0 1 0,1 0 0,0 2 0,0-1-1,0 2 1,1 0 0,0 0 0,-2 4 74,5-4-757,0 1 0,0 0 0,0 1 0,2 0 1,-1 0-1,1 1 0,1 0 0,0 2 757,-7 16-4949</inkml:trace>
  <inkml:trace contextRef="#ctx0" brushRef="#br0" timeOffset="19">5849 1668 6003,'0'-2'243,"-1"-14"1516,0 16-1682,1-1 0,0 1 0,0-1 1,0 1-1,0-1 0,-1 1 0,1 0 1,0-1-1,0 1 0,-1 0 0,1-1 1,0 1-1,-1 0 0,1-1 0,0 1 1,-1 0-1,1 0 0,-1-1 0,1 1 1,0 0-1,-1 0 0,1 0 0,-1-1 1,1 1-1,-1 0 0,1 0 0,-1 0 1,1 0-1,-1 0 0,1 0-77,-1 1 15,0 0-1,0-1 1,0 1-1,0 0 1,0 0-1,1 0 1,-1 0 0,0 0-1,1 0 1,-1 0-1,1 0 1,-1 0-1,1 0 1,-1 0-1,1 2-14,-1-2 25,-5 11 42,1 0 1,0 0-1,0 1 1,2 0-1,-1 0 1,2 0-1,-1 0 1,2 0-1,0 0 1,1 4-68,-1 9 160,2 0 0,1 0-1,2 0 1,0 1-160,-2-20 31,-1 0 1,1 0-1,0-1 0,1 1 0,0 0 0,0-1 0,0 1 0,1-1 0,0 0 1,0 0-1,0 0 0,1-1 0,0 0 0,0 0 0,0 0 0,1 0 0,0 0-31,-1-3 18,-1 0 0,1 0 0,-1-1 0,1 1 0,-1-1 0,1 0-1,0 0 1,0-1 0,0 1 0,0-1 0,-1 0 0,1-1 0,0 1 0,0-1-1,0 0 1,-1 0 0,1 0 0,0-1 0,-1 1 0,1-1 0,-1 0 0,0-1-1,1 1 1,-1-1-18,7-4 22,0 0 0,0-1 0,-1 0-1,0-1 1,0 0 0,-1 0 0,0-1-1,2-4-21,117-168 74,-105 143-86,-1-1 0,-2 0 0,14-40 12,-24 49-13,1 0-7,1 0-1,4-5 21,-13 29-10,1 0 0,-1 1 0,2-1 0,-1 1 0,1 0 0,0 0 1,0 0-1,0 1 0,1-1 0,0 1 0,5-2 10,-11 6-1,1 1 0,-1 0 1,1 0-1,-1 0 0,1 0 1,-1 0-1,1 0 0,0 0 0,-1 0 1,1 0-1,-1 1 0,1-1 0,-1 0 1,1 0-1,-1 0 0,1 1 0,-1-1 1,1 0-1,-1 0 0,1 1 1,-1-1-1,1 0 0,-1 1 0,0-1 1,1 1-1,-1-1 0,0 1 0,1-1 1,-1 0-1,0 1 0,0-1 0,1 1 1,-1-1-1,0 1 0,0-1 1,0 1-1,0 0 0,1 0 1,7 26 47,0 4 5,-3-12-6,0 1-1,-2-1 1,0 2-46,-2 7 43,2-1-1,1 0 1,0 0 0,2 0-1,2-1 1,0 1 0,4 5-43,4 15 16,-14-39-42,0-1 1,1 1 0,-1 0-1,2-1 1,-1 0 0,1 0-1,0 0 1,4 5 25,-5-8-116,1 0 0,0 0 1,0 0-1,0 0 0,0-1 0,1 1 1,-1-1-1,2 0 116,-5-2-88,0-1 0,0 1 1,0-1-1,0 1 0,0-1 1,0 0-1,0 1 0,0-1 1,0 0-1,0 0 0,0 0 1,0 0-1,0 0 0,0 0 1,0 0-1,0 0 0,0 0 1,0 0-1,0 0 0,0-1 1,0 1-1,0 0 0,0-1 1,0 1-1,0-1 0,0 1 1,0-1-1,-1 0 0,1 1 1,0-1-1,0 0 0,0 0 1,-1 1-1,1-1 0,-1 0 1,1 0-1,0 0 0,-1 0 1,1 0-1,-1 0 0,0 0 0,1 0 1,-1 0-1,0 0 0,0 0 88,3-6-656,15-36-3191,0 11 16</inkml:trace>
  <inkml:trace contextRef="#ctx0" brushRef="#br0" timeOffset="20">6893 1313 5154,'15'-33'1108,"16"-34"1282,-31 67-2383,8-18 1261,-12 12-626,-10 6-387,6 3-115,-1-1 0,0 2 0,1-1 1,-1 1-1,1 0 0,0 1 0,-2 2-140,-52 40 392,50-38-349,-47 45 72,53-48-105,0 1-1,0 0 1,0 0-1,1 1 1,1 0-1,-1 0 1,-1 5-10,5-11-1,0 0 1,0 1 0,0-1-1,0 1 1,1-1 0,-1 1-1,1-1 1,0 1 0,0-1-1,0 1 1,0 0 0,0-1-1,1 1 1,-1-1 0,1 1-1,-1 0 1,1-2 0,0 1-1,0 0 0,0-1 0,0 1 0,0 0 1,1-1-1,-1 1 0,0-1 0,1 0 0,-1 1 1,1-1-1,0 0 0,-1 0 0,1 0 0,0 0 1,1 0 0,7 3-5,1-1 0,0 0 1,-1-1-1,1 0 0,0-1 1,9 0 4,6 1-5,173 17-32,48 5-13,-194-16 48,0 3 0,-1 1 0,28 13 2,-75-24 7,0 1 0,0 1 0,0-1 0,0 1 0,0 0 0,0 0 1,0 1-1,-1-1 0,0 1 0,0 0 0,2 2-7,-5-4 11,1 0 1,-1-1-1,0 1 0,0 0 1,0 0-1,-1 0 0,1 0 0,0 0 1,-1 0-1,1 0 0,-1 0 1,0 0-1,0 0 0,1 0 0,-1 0 1,-1 0-1,1 0 0,0 0 1,0 0-1,-1 0 0,1 0 0,-1 0 1,0 0-1,1 0 0,-1 0 1,0 0-1,0 0 0,0-1 0,-1 1 1,1 0-1,0-1 0,-1 1 1,0 0-13,-6 6 64,0 0-1,-1-1 0,1 0 0,-2 0 0,1-1 0,-1 0 0,-6 3-62,-24 10 276,-15 3-276,29-11 66,-71 24 136,-9-1-202,-86 30-626,163-52-2,3-1-2044,1-2 1,-12 3 2671,-6-5-7110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3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4259 6531,'1'-52'2609,"-1"50"-2583,1 0 0,-1-1 0,1 1 0,0 0 0,0 0 0,0-1 0,1 1 0,-1 0 0,0 0 0,1 0 0,-1 0 0,1 1 0,0-1-1,0 0 1,-1 1 0,1-1 0,0 1 0,1-1 0,-1 1 0,0 0 0,0 0 0,0 0 0,2 0-26,7-4 25,1 2 0,-1-1 0,1 1 0,3 0-25,53-6 41,37 0-41,7-1 12,415-25 22,-484 33-33,241-17-1,-88 5 0,513-49 22,-1-24 27,-550 66-38,512-71 149,508-59 123,1061-64-110,-1890 182-151,956-69 17,6 29-11,-1002 56-22,1259-53 20,-1090 54-21,987-26 41,1 22 47,-1153 20-65,2935 13 248,357-28 471,-3534 13-739,1301-19 277,0 42-85,-993-4-209,497 16-38,-252-20 14,791 27-19,-951-24 40,137 8 11,-543-20-7,2065 141-262,-1865-121-1113,-92-1-3101,-88-8-1649</inkml:trace>
  <inkml:trace contextRef="#ctx0" brushRef="#br0" timeOffset="1206.387">39 5722 6787,'1'-5'199,"0"0"1,0 1-1,1-1 0,-1 0 0,1 1 1,0-1-1,0 1 0,1 0 0,-1-1 1,1 1-1,0 0 0,0 1 0,0-1 1,4-2-200,0 0 52,0 1 1,0 0-1,0 1 1,1 0-1,0 0 1,0 1-1,0 0 1,2 0-53,177-55 245,-103 35-190,2 3-1,0 5 1,24 0-55,264-12 38,-204 17-27,895-82 35,-384 3 118,-186 22 43,-325 46-123,1095-141 405,67 6-233,883-67 14,-1161 109-169,-560 63-55,912-73 96,4 35 1,-905 59-101,225-13 1,3029-58 85,-1990 111-65,-1 38 3,1670 131 136,-1202-59-168,-1975-107-33,1427 57 39,-1337-57-32,1358 95 219,-1674-105-220,1315 133 189,-1212-120-287,-49-7-1313,1 5 1,57 16 1403,-96-13-3860,-18 1-2842</inkml:trace>
  <inkml:trace contextRef="#ctx0" brushRef="#br0" timeOffset="2252.988">27945 1171 5442,'-3'1'125,"1"1"0,-1-1 0,0 1 0,1 0 0,0-1-1,0 1 1,-1 0 0,1 1 0,0-1 0,0 0-1,1 1 1,-1-1 0,0 1 0,1-1 0,0 1-1,0 0 1,-1-1 0,1 1 0,1 0 0,-1 0-1,0 3-124,-6 13 109,-3 3-77,-1-2 1,-1 1-1,-13 16-32,10-15 17,-44 62 18,-4-3 0,-7 2-35,-144 148 16,47-54-13,-300 313 26,421-446-65,2 2-1,2 2 1,2 2 0,3 1-1,-5 13 37,23-34-185,11-19-165,1 0 0,1 0 0,-1 1-1,2 0 1,0 0 0,-2 8 350,2 12-2254,-7-6-1428</inkml:trace>
  <inkml:trace contextRef="#ctx0" brushRef="#br0" timeOffset="2618.909">26401 2063 7507,'0'-2'117,"0"1"0,0-1 0,0 1 0,0-1 0,0 1 0,1-1 0,-1 1 0,0-1 0,1 1 0,-1 0 0,1-1 0,-1 1 0,1-1 0,0 1 0,0 0 0,-1 0 0,1-1 0,0 1 0,0 0 0,0 0 0,0 0 0,0 0 0,1 0 0,-1 0 0,1 0-117,1 0 24,-1 0 0,1 0 0,0 1 0,0-1 0,-1 1 0,1 0 0,0 0 0,0 0 0,0 0 0,0 0 0,0 0 0,-1 1 0,4 0-24,-3 0 2,0 0 0,0 0 0,0 1 1,0-1-1,0 1 0,0-1 0,-1 1 1,1 0-1,0 0 0,-1 1 1,0-1-1,1 0 0,-1 1 0,0-1 1,0 1-1,-1 0 0,1 0 0,0 0 1,-1 0-1,0 0 0,0 0 0,0 0 1,0 0-1,0 0 0,0 0 0,-1 1 1,1 0-3,1 13 24,-1 0 0,0 0 0,-1 1 0,-1 8-24,1-24 3,-4 40 56,-1 0 0,-2-1 0,-3 4-59,-35 120 116,41-152-111,-20 65 19,9-35-4,2 0-1,2 2 1,2-1-1,-2 32-19,10-60 15,1 0 0,1 0 0,0 0 0,3 11-15,-3-21 15,0 0 0,1 1 1,0-2-1,0 1 0,0 0 1,1 0-1,0-1 0,0 1 0,0-1 1,1 0-1,0 0 0,0 0 1,2 1-16,-4-4 18,1 0 0,0 0 0,0 0 0,0-1 0,0 1 0,0-1 1,1 0-1,-1 0 0,0 0 0,0 0 0,1-1 0,-1 1 0,1-1 0,-1 0 1,0 0-1,1 0 0,-1 0 0,1-1 0,1 0-18,10-2 73,-1 0 1,1-2-1,-1 1 0,1-2-73,73-33 515,55-34-515,10-5 155,-15 11-137,143-64-788,-47 28-4849,-158 69-880</inkml:trace>
  <inkml:trace contextRef="#ctx0" brushRef="#br0" timeOffset="3641.543">28702 325 7668,'0'0'1568,"0"2"-245,-1 42-1244,-1 1-1,-2-1 1,-3 1-1,-1-1 1,-9 26-79,-148 501 416,152-523-347,2 2 1,2-1-1,3 1 0,2 0 1,2 19-70,-3 23 194,5-91-188,0-1 0,0 1 0,0-1 0,0 1 0,0-1-1,-1 1 1,1-1 0,0 1 0,0-1 0,0 1-1,0-1 1,-1 1 0,1-1 0,0 1 0,0-1 0,-1 0-1,1 1 1,0-1 0,-1 1 0,1-1 0,0 0-1,-1 1-5,1-1 5,0 0-1,0 0 0,-1 0 1,1 0-1,0 0 0,0-1 1,-1 1-1,1 0 0,0 0 1,0 0-1,0 0 0,-1 0 0,1 0 1,0 0-1,0 0 0,-1-1 1,1 1-1,0 0 0,0 0 1,0 0-1,0 0 0,-1-1 1,1 1-1,0 0 0,0 0 0,0 0 1,0-1-1,0 1 0,0 0 1,0 0-1,0-1 0,-1 1 1,1 0-1,0 0 0,0 0 0,0-1 1,0 1-1,0 0 0,0 0 1,0-1-1,0 1 0,0 0 1,1 0-1,-1-1-4,-3-24 61,2-1 0,2 0 0,0 0-61,0-27 22,2-24-17,3 1 0,3 0 0,4 1 0,5-8-5,87-298 4,-56 220 7,-30 96-8,21-46-3,-30 88 0,1 0-1,1 1 1,1 0-1,1 0 1,1 2-1,3-3 1,-11 15-4,1-1 0,0 2 1,1-1-1,0 1 0,9-6 4,-12 10-2,-1 0-1,0 0 1,1 1-1,0-1 1,-1 2 0,1-1-1,0 0 1,0 1-1,0 0 1,0 1 0,4-1 2,-3 1-6,0 0 1,0 0-1,0 1 0,0 0 1,0 0-1,-1 1 1,5 1 5,-8-2-3,0 1 0,1 0 0,-1 0 1,0 0-1,0 0 0,0 0 0,-1 1 1,1-1-1,0 1 0,-1 0 1,0 0-1,1 0 0,-1 0 0,-1 0 1,2 2 2,0 2-4,0 1 1,0-1-1,-1 0 1,0 1 0,-1-1-1,0 1 1,0-1 0,0 1-1,-1 0 1,0-1-1,-1 3 4,-1 10-8,0 0 0,-2 0 0,-4 15 8,-31 105-18,-43 101 18,74-221 0,-2 0 1,0 0 0,-2-1 0,-13 18-1,18-27 2,-1 0-1,0-1 1,-1 0 0,0-1 0,0 0-1,-1 0 1,0-1 0,-1 0-1,-7 3-1,-16 4 8,-1-1 0,-1-2 0,1-2 0,-1-1 0,-14 0-8,-80 6-264,129-14 246,-1 0 0,1 0 0,-1 1 0,1-1-1,-1-1 1,0 1 0,1 0 0,-1 0 0,1 0 0,-1-1 0,1 1 0,-2-1 18,3 0-43,-1 1 1,1 0-1,-1 0 1,1-1-1,0 1 1,-1 0-1,1-1 1,0 1 0,-1 0-1,1-1 1,0 1-1,0-1 1,-1 1-1,1 0 1,0-1-1,0 1 1,0-1 0,0 1-1,-1-1 1,1 1-1,0-1 1,0 1-1,0-1 1,0 1-1,0 0 1,0-1 42,1-1-143,-1 0 1,1 0-1,0 1 0,-1-1 0,1 0 1,0 1-1,0-1 0,0 0 1,0 1-1,0-1 0,1 1 1,-1 0-1,0-1 0,1 1 1,-1 0-1,1 0 0,-1 0 0,2-1 143,10-6-1115,1 1 0,0 0 0,0 1 0,4-1 1115,26-6-3706</inkml:trace>
  <inkml:trace contextRef="#ctx0" brushRef="#br0" timeOffset="3985.084">29192 773 7363,'0'-1'91,"0"0"-1,-1 0 1,1 0-1,0-1 1,-1 1-1,1 0 0,-1 0 1,1 0-1,-1 0 1,0 0-1,1 0 1,-1 0-1,0 0 0,0 0 1,0 1-1,0-1 1,1 0-1,-1 0 1,0 1-1,0-1 1,-1 1-1,1-1 0,0 0 1,0 1-1,0 0 1,0-1-1,0 1 1,0 0-1,-1 0 0,1 0 1,0-1-1,0 1 1,0 0-1,-1 1 1,1-1-1,0 0 0,0 0 1,0 0-1,0 1 1,-1-1-1,1 1 1,0-1-1,0 1 1,0-1-1,0 1 0,0-1 1,0 1-1,0 0 1,-1 0-91,-13 39 48,-27 60-42,5 1 0,4 2 0,-5 39-6,31-111-114,1 0-1,1 0 0,2 0 1,1 3 114,2-33-550,0-1-680,2-3-579,6-15-1213,3-8-1770</inkml:trace>
  <inkml:trace contextRef="#ctx0" brushRef="#br0" timeOffset="4340.608">29369 30 9780,'0'-17'1873,"-5"5"-112,5 12-2065,-9 7-288,9 21-1393,0 5-1505,0 4-3553</inkml:trace>
  <inkml:trace contextRef="#ctx0" brushRef="#br0" timeOffset="4688.144">29357 983 7796,'0'-3'308,"-1"0"0,1 0 0,0 0 0,-1-1 1,0 1-1,0 0 0,0 0 0,0 0 0,0 0 1,-1 0-1,-1-2-308,2 3 49,0 1-1,0-1 1,0 1 0,0 0 0,0 0 0,-1-1-1,1 1 1,0 0 0,-1 0 0,1 0-1,-1 0 1,1 0 0,-1 1 0,1-1 0,-1 0-1,1 1 1,-1-1 0,0 1 0,0 0-1,1-1 1,-1 1 0,0 0-49,1 0 0,0 0 0,0 1 0,0-1 0,0 1-1,0-1 1,0 1 0,0-1 0,0 1 0,0-1 0,0 1 0,0 0 0,1 0 0,-1-1-1,0 1 1,0 0 0,1 0 0,-1 0 0,1 0 0,-1 0 0,0 0 0,-13 28-17,6-13 9,-16 27 18,-11 28-10,2-3 20,-8 19 76,-24 72-96,54-123 27,2 1-1,1 1 1,-3 30-27,-8 44 61,15-94-49,-7 20 29,8-34 18,1-6-16,2-18 9,6-32 0,13-10-40,2 0 1,3 1-1,2 2 1,3 0-1,2 2 1,21-24-13,-31 47-18,2 2 0,1 1 0,2 1 0,21-20 18,121-93-99,-105 88 39,-20 19-46,-2-2 0,16-20 106,-55 56-9,0 0 0,1 0 1,-1 0-1,1 1 0,0-1 0,-1 1 1,1-1-1,0 1 0,0 0 1,0 0-1,0 0 0,1 0 9,-3 1-4,0 0 0,0-1 0,0 1 0,0 0-1,1 0 1,-1 0 0,0-1 0,0 1 0,0 0 0,0 1-1,0-1 1,0 0 0,1 0 0,-1 0 0,0 1 0,0-1 0,0 0-1,0 1 1,0-1 0,0 1 0,0-1 0,0 1 0,0 0-1,0-1 1,0 1 0,-1 0 0,1 0 0,0 0 0,0-1 0,-1 1-1,1 0 1,0 1 4,0 7-9,1 0-1,-1 0 1,-1 0-1,1 1 1,-2-1-1,1 0 1,-1 0-1,-1 0 1,0 4 9,-2-4-4,1 1 1,-1 0-1,-1-1 1,1 0-1,-2 0 1,1 0-1,-1-1 1,-1 1-1,0-1 4,-18 20 4,-26 21-4,1-1 1,15-13 22,-3 0-1,0-3 1,-25 15-23,-19 7-22,-31 12 22,110-64-50,-25 16-67,27-17 57,0 0 1,0 0 0,0 0-1,0 0 1,0 0 0,0 0-1,0 1 1,0-1 0,0 0-1,0 1 1,1-1 0,-1 0 0,1 1-1,-1-1 1,1 1 0,0-1-1,-1 0 1,1 1 0,0-1 59,17-1-2796,4-7-272,7-4-1860</inkml:trace>
  <inkml:trace contextRef="#ctx0" brushRef="#br0" timeOffset="5031.686">29940 999 7507,'37'5'4133,"2"-1"-4325,-17-5 222,0 0-1,-1-2 1,1 0 0,-1-2 0,14-4-30,-20 4-8,0 0 1,0-1 0,0-1 0,-1 0-1,0-1 1,-1-1 0,0 0 0,1-1 7,-7 4-14,-1-1 1,0 0-1,0 0 1,0 0 0,-1-1-1,0 1 1,0-1 0,-1 0-1,1-4 14,-2 7-8,-1-1-1,0 1 1,0-1 0,-1 0-1,0 0 1,0 0 0,0 0-1,-1 0 1,1 0 0,-2 0-1,1 0 1,-1 0 0,1 0-1,-2-2 9,1 7-2,0 0 0,0 0 0,0 0 0,0 0 0,0-1 0,0 1 0,0 1 0,0-1 0,0 0 0,-1 0 0,1 0 0,0 1 0,-1-1 0,1 0 0,-1 1 0,1-1 0,0 1 0,-1 0 0,1 0 0,-1-1 0,1 1 0,-1 0 0,1 0 0,-1 0 0,0 1 0,1-1 0,0 0 0,-1 0 2,-6 1 0,-1 0 0,1 0 0,0 1 0,0 0 0,0 1 0,-13 4 34,0 2-1,1 1 0,0 1 1,1 0-1,0 1 1,1 1-1,1 1 0,0 1 1,-12 12-34,22-19 18,0 0 1,1 1-1,0 0 1,0 0-1,1 0 1,0 1-1,0 0 1,1 0 0,-3 10-19,6-13 6,-1 1 1,1-1-1,0 1 1,1-1 0,0 1-1,0-1 1,1 1 0,-1-1-1,2 1 1,-1-1-1,1 0 1,0 1 0,1-1-1,3 6-6,-4-7-17,2 0-1,-1 0 0,1-1 1,0 1-1,0-1 0,0 0 0,1-1 1,-1 1-1,1-1 0,0 0 1,1 0-1,-1 0 0,1-1 1,-1 0-1,1 0 0,0 0 0,2 0 18,2 0-571,-1 0 0,1-1 0,-1 0 0,1-1-1,0 0 1,-1 0 0,1-1 0,0 0-1,0-1 1,0 0 0,4-1 571,24-8-5221</inkml:trace>
  <inkml:trace contextRef="#ctx0" brushRef="#br0" timeOffset="5375.276">31245 663 8692,'-6'-4'221,"0"0"1,-1 1-1,0 0 0,1 0 0,-1 1 1,0-1-1,0 1 0,-1 1 1,1 0-1,0 0 0,-1 0 1,1 1-1,0 0 0,-1 0 1,1 1-1,0 0 0,-1 0 0,1 1 1,-6 2-222,-19 6-212,1 1 1,1 2 0,-27 15 211,25-12 268,7-4-314,1 1 0,0 1-1,-16 13 47,38-26-4,1 0 0,0-1 0,0 1 0,0 0 0,0 0 0,0 0 0,0 0 0,0 0-1,0 0 1,0 0 0,0 0 0,0 0 0,1 0 0,-1 0 0,0 0 0,1 1 0,-1-1 0,1 0 0,0 0-1,-1 1 1,1-1 0,0 0 0,0 1 0,-1-1 0,1 0 0,0 1 0,1-1 0,-1 0 0,0 1 0,0-1-1,0 0 1,1 1 0,-1-1 0,1 0 0,-1 1 0,1-1 0,-1 0 0,1 0 0,0 0 0,0 0-1,-1 0 1,2 1 4,4 4-19,-1-1 0,2 0-1,-1 0 1,1-1 0,-1 1-1,7 1 20,-5-1-2,24 12-37,2-1 0,26 9 39,37 16-35,-76-31 26,-1 1 0,-1 0-1,0 2 1,7 5 9,-21-13-2,1 0 0,-1 0 0,0 0 1,0 1-1,-1 0 0,0 0 0,0 0 1,0 0-1,-1 1 0,0-1 0,0 1 1,0 0-1,-1 0 0,0 0 0,0 4 2,0 2 5,0-1-1,-1 0 0,-1 1 0,0-1 1,-1 1-1,-1 7-4,1-13 11,-1 0 1,0 0-1,0-1 1,0 1-1,-1-1 1,1 1-1,-2-1 0,1 0 1,-1 0-1,0-1 1,0 1-1,-4 3-11,-5 4 39,0-2 0,-1 0 0,-1-1 0,0 0 0,0-1 0,-1 0 0,-16 5-39,-21 7 215,-48 11-215,-210 41-181,182-47-1009,34-7-4228,-28-1 5418,17-8-5787</inkml:trace>
  <inkml:trace contextRef="#ctx0" brushRef="#br0" timeOffset="27202.655">4368 4009 6131,'-2'-3'363,"0"0"-1,-1 0 1,1 0 0,-1 1 0,0-1-1,0 1 1,0 0 0,-1-1-363,4 3 24,-1-1 0,0 1 0,0-1 0,0 1 0,1 0 0,-1-1 1,0 1-1,0 0 0,0-1 0,0 1 0,0 0 0,0 0 0,0 0 0,0 0 0,0 0 1,1 0-1,-1 0 0,0 0 0,0 0 0,0 1 0,0-1 0,0 0 0,0 0 0,0 1 1,0-1-1,1 1 0,-1-1 0,0 1 0,0-1 0,1 1 0,-1-1 0,0 1 0,0 0-24,-11 11 74,10-10-52,-1 0-1,1 1 1,-1-1-1,1 1 1,0 0-1,0 0 1,0 0-1,-1 3-21,-1-1 36,1 1 0,-1 0 1,0-1-1,0 0 0,-1 0 0,0 0 0,-2 1-36,-19 22 144,7-3-64,1 1 0,2 1-1,1 1 1,1 0-1,1 1 1,1 0 0,2 1-1,1 0 1,1 1-1,2 0 1,1 0 0,1 10-80,1 55 229,8 81-229,-1-130 22,3 0 0,1 0 0,2 0 0,13 32-22,-18-64 1,8 23 12,1-1 0,10 15-13,-19-41 4,1 0 1,1-1 0,0 0 0,0 0-1,1-1 1,0 0 0,1 0 0,0-1-1,10 8-4,-15-14 6,0 1 0,0-1 0,0 0 0,1 0 0,-1-1 0,0 1 0,1-1 0,0 0 0,-1 0 0,1-1-1,0 1 1,-1-1 0,1 0 0,0-1 0,-1 1-6,0 0 13,0-1 0,-1 1 0,1-1 0,-1 0 0,1 0 0,-1 0 0,0-1 0,1 1 0,-1-1 0,0 1 0,0-1 0,0 0 0,0-1 0,0 1 0,-1 0 0,1-1 1,0 1-1,-1-1 0,2-2-13,4-11 63,0-1 0,-1 0 1,-1 0-1,1-5-63,7-18 77,17-48 126,9-47-203,-28 88 19,-3-1 1,-2 0 0,0-41-20,-2-77 40,-7 1 0,-21-143-40,17 271 29,-10-29-29,7 29 6,5 23-4,0-1 0,-2 1 0,0 0 0,0 1 1,-1 0-1,-1 0 0,-4-6-2,8 13-1,0 0 0,-1 1 0,0-1 0,1 1-1,-2 0 1,1 0 0,-1 1 0,1-1 0,-1 1 0,0 1 0,-1-1-1,1 1 1,0 0 0,-1 0 0,0 1 0,-5-1 1,7 2-3,0 0 0,0 0 1,0 1-1,0 0 0,0 0 0,0 0 0,0 1 1,0-1-1,0 1 0,0 1 0,0-1 1,-1 1 2,0 1-4,0 1 0,0-1 0,1 1 0,-1 1 0,1-1 1,0 1-1,0 0 0,-3 4 4,-20 20-13,6-6 2,0 2 0,-12 18 11,3 3-3,1 1-1,3 2 1,-20 49 3,35-67 3,0 1 1,3 0 0,1 0 0,1 1 0,1 0-1,2 1 1,2 8-4,-1 8 3,3 1 0,2-1 1,2 0-1,3 0 0,2 0 0,2 4-3,0-14 0,2 0 0,1-1 0,2-1 0,2 0 0,1-1 0,2-1 0,4 2 0,-19-29 2,0-1 1,1-1-1,0 1 1,1-1-1,-1 0 0,1 0 1,1-1-1,-1-1 1,1 1-1,0-1 0,1-1 1,-1 1-1,1-2 1,0 1-1,-1-1 0,2-1 1,-1 0-1,0 0 1,0-1-1,1 0 1,3-1-3,-4 0 9,0 0 10,0 1-1,-1-2 1,1 1-1,0-1 1,-1-1-1,1 0 1,-1 0-1,1-1 1,5-3-19,-3 0 24,-1-1 0,-1-1 0,1 0 1,-1 0-1,-1-1 0,1-1 0,-2 1 0,1-1 1,-1-1-1,-1 0 0,0 0-24,16-29 78,-1 0 0,6-23-78,-11 26 23,5-14-1,-3 0 0,-2-1-1,-2 0 1,-2-1 0,-3-1-1,-2 0 1,-2-1 0,-3-6-22,0-37 61,-4 1 0,-4-1 1,-4 1-1,-19-81-61,19 142 41,-1 1-1,-1 0 1,-2 0-1,-2 1 1,-9-16-41,20 43 5,0 0 1,0 0-1,-1 1 0,1-1 1,-2 1-1,1 0 1,-1 0-1,0 1 1,0-1-1,-6-3-5,7 6-2,1 1 0,-1 0 1,1 0-1,-1 1 0,0-1 0,0 1 0,0 0 0,1 0 1,-1 0-1,0 1 0,0 0 0,0 0 0,0 0 0,0 0 1,0 1-1,0 0 0,0 0 0,-4 2 2,-3 1-6,0 1 0,0 0 0,1 1 1,0 0-1,0 1 0,1 0 0,-1 1 0,2 0 0,-2 2 6,-21 21-15,1 1 0,1 3 15,9-7-5,0 1 0,2 0-1,1 2 1,1 0 0,2 1-1,1 0 1,2 1 0,1 1-1,2 0 1,-5 33 5,1 17-6,4 0 0,4 1 0,3-1 0,5 3 6,-2-45-1,3 0 0,1 0 0,3 0 0,1-1 1,2 0-1,2 2 1,-6-24-3,0-1 0,1 0-1,0 0 1,2-1 0,0 0 0,0-1 0,2 0 0,0-1 0,1 0 0,1-1 0,0 0 0,0-1 0,2-1 0,3 2 3,-11-9-1,1 0-1,0-1 1,-1 0-1,1-1 1,1 0-1,-1 0 1,0-1-1,1 0 1,-1-1-1,1 0 1,3 0 1,-7-1 0,1 0 0,0-1 0,0 1 0,-1-1 0,1-1 0,-1 1 0,1-1 0,-1 0 0,0-1 0,1 0 0,-1 0 0,0 0 0,-1-1 0,1 1 0,-1-1 0,5-4 0,6-9-13,-1 0 0,0-2 0,-1 1 0,-1-2 0,-1 0 0,-1 0 0,-1-1 0,0-1 0,-2 1 0,0-1 0,-1-1 0,-2 0 0,0 0 13,6-45-1061,-2 0 1,-4-1-1,-3-58 1061,-3-9-3898,-3-1-2734</inkml:trace>
  <inkml:trace contextRef="#ctx0" brushRef="#br0" timeOffset="27805.848">4169 5354 7395,'-3'-20'2540,"2"19"-2498,1-1 0,-1 0 0,1 1 0,0-1 0,-1 0 0,1 1 0,0-1 0,0 0 0,0 0 0,1 1 0,-1-1 0,0 0 0,1 1 0,-1-1 0,1-1-42,2-2 5,1-1 0,0 1 0,-1 0 0,2 0 0,-1 1 0,0-1 0,1 1 1,0 0-1,0 0 0,0 0 0,0 1 0,5-2-5,-5 2 3,-3 1-4,1 1 0,-1 0 0,1 0 0,-1 1 0,1-1-1,-1 0 1,1 1 0,0 0 0,-1-1 0,1 1 0,0 0 0,-1 0 0,1 1 0,0-1 0,-1 0 0,1 1 0,-1 0 0,1 0 0,0-1 0,-1 1-1,0 1 1,1-1 0,-1 0 0,0 1 0,1-1 0,-1 1 0,0 0 0,0-1 0,0 1 0,-1 0 1,4 7 12,-1 0 0,0 0 0,0 0 0,-1 1 0,0-1 0,-1 1 0,0 0 0,0 8-12,1 18 194,-3 29-194,0-44 49,0-11-24,0 115 337,4-1 0,18 96-362,-13-148 64,-6-44-36,1 1 0,2-1 0,0 0 0,5 12-28,25 71 246,-35-108-91,-1-16 194,-4-49-31,-2 0-1,-13-55-317,6 41 37,-23-250 35,14 100-48,18 189-271,-1 1-1,-2 1 1,-2-1-1,-1 1 1,-3-4 247,10 45-5718,-7 9-706</inkml:trace>
  <inkml:trace contextRef="#ctx0" brushRef="#br0" timeOffset="29116.098">18241 3308 6899,'-5'0'135,"-1"1"0,0 0-1,1 0 1,-1 0 0,0 1-1,1 0 1,0 0 0,-1 0 0,1 0-1,0 1 1,0 0 0,0 0 0,1 0-1,-1 1 1,1 0 0,0 0-1,0 0 1,0 0 0,0 0 0,1 1-1,-1 0 1,1-1 0,0 4-135,-6 7-35,2 0-1,0 1 1,1 0 0,1 0 0,0 1-1,1 0 1,0 7 35,-1 5-8,2 0 0,1 1 0,2 21 8,1-35-5,0-1-1,1 1 0,1-1 0,0 1 1,1-1-1,1 0 0,5 12 6,-7-20 5,1-1-1,-1 0 1,1 0-1,0-1 0,0 1 1,1-1-1,-1 0 1,1 0-1,1 0 1,-1-1-1,0 1 1,1-1-1,0-1 1,0 1-1,0-1 1,1 0-1,-1 0 1,1-1-1,4 1-4,-2-1 28,0 0 1,0-1-1,0 0 0,1-1 0,-1 0 0,0-1 1,0 0-1,0 0 0,1-1 0,-1 0 1,0 0-1,-1-1 0,1 0 0,6-4-28,12-7 79,0-1 0,0-2 0,-2 0 0,0-2 0,-1 0 0,-1-2 0,17-20-79,19-22 27,-4-3 0,13-22-27,-44 54-36,-2-2 0,-1 0 0,-2-1 0,-1-1 0,8-28 36,-20 48-7,-1 0 0,-1-1 0,0 1 0,-1-1 0,-2 0 0,0 0 0,0 0 0,-2 0 0,0 0 0,-2 0 0,0 0 0,-1 0 0,-1-1 7,4 15 7,0 1 0,-1-1 0,0 0 0,0 0 0,0 1 0,0 0-1,-1-1 1,1 1 0,-1 0 0,0 0 0,-1 0 0,1 1 0,-1-1 0,0 1-1,1 0 1,-1 0 0,-1 0 0,1 0 0,0 1 0,-1-1 0,1 1-1,-1 0 1,0 1 0,0-1 0,1 1 0,-1 0 0,0 0 0,-3 0-7,-2 0 25,0 0 1,-1 0 0,1 1 0,0 0 0,-1 1 0,1 0 0,0 1 0,0 0 0,0 0 0,0 1 0,0 1 0,0-1-1,1 2 1,-6 2-26,-2 5 53,0 1 0,1 1 0,0 0 0,-11 14-53,-54 69 155,26-29-73,19-25-26,2 0 0,2 3 0,2 0 0,2 2 0,2 2 0,-6 18-56,23-43 22,2 2-1,0-1 1,2 1 0,1 0 0,-1 21-22,3 2 41,2 1 1,5 31-42,-4-70 5,1 0-1,0 0 1,1 0 0,0 0-1,1 0 1,1-1 0,-1 0 0,2 0-1,0 0 1,0 0 0,2 1-5,-3-5 10,1 0 1,-1-1 0,1 0 0,0 0 0,1 0-1,0 0 1,0-1 0,0 0 0,0-1-1,1 0 1,-1 0 0,1 0 0,0-1 0,1 0-1,4 0-10,-8-2 13,0 0-1,0 0 0,0-1 0,1 0 1,-1 0-1,0 0 0,0-1 1,0 0-1,1 0 0,-1 0 0,1-1-12,8-1 25,-1 0-4,0-1 0,1 0 0,-1-1 1,-1-1-1,1 0 0,-1 0 0,0-1 0,-1-1 0,1 0 0,3-5-21,1-1 18,0-2-1,-1 0 1,-1-1 0,-1 0-1,0-1 1,3-7-18,13-30 8,-1-3-1,-3 0 1,-3-1-1,0-9-7,0 1-7,-4-1-1,-3-1 0,-2-1 1,-4 0-1,-3 0 1,-2-40 7,-5 87 10,0 0 0,-1 0-1,-1 1 1,-2-1 0,-1-3-10,4 16 7,-2 0-1,1 1 1,-1-1-1,0 1 1,-1-1 0,0 1-1,-1 1 1,0-1-1,0 1 1,-1 0-1,0 0 1,-3-2-7,6 7 4,0 0 0,-1 1 0,1-1 0,-1 1 0,0 0 0,0 0 0,0 0 0,0 1 0,0 0-1,0 0 1,0 0 0,0 0 0,-5 1-4,-8 0 5,0 1 1,0 0-1,-3 2-5,11-2 1,-1 2 1,1-1-1,0 1 1,0 1 0,0 0-1,1 0 1,0 1 0,-9 6-2,-8 7 1,1 1 0,-7 7-1,25-19 1,-31 29 9,2 3 1,2 0 0,1 3-1,-5 10-10,26-35 3,-14 19 7,2 1-1,2 1 1,1 1-1,-8 23-9,18-35 6,1 2 0,2-1 0,0 2 0,2-1 0,1 0 0,2 1 0,0 5-6,2 7 8,1 0 0,5 32-8,-3-58 0,0-1 0,2 0-1,0 0 1,0 0 0,2 0-1,0 0 1,0-1 0,1 0-1,3 1 1,-3-3 1,0-2 0,1 1 0,1-1 0,0-1 0,0 0 0,1 0 0,0-1 0,0 0 0,1 0 0,0-1 1,1-1-1,-1 0 0,1 0 0,12 3-1,-9-5 11,0 0 0,1-1 0,-1 0 1,1-2-1,-1 0 0,1 0 0,0-2 1,-1 1-1,1-2 0,-1 0 0,1-1 1,5-3-12,-4 1 20,0-1 1,-1 0-1,0-1 1,0-1-1,-1-1 1,1 0-1,-2-1 1,5-4-21,2-4 28,-2 0-1,0-1 1,-1-1 0,0 0 0,3-8-28,7-14 38,-2-1-1,-2-1 1,-2-1-1,-2-1 1,9-33-38,-16 38 15,-2 0 1,-1 0 0,-3-1-1,-1 0 1,-2-1-1,-1-23-15,-4 38-1,0-1-1,-2 1 0,0 0 0,-3 0 0,0 1 0,-1-1 0,-2 1 0,-1 1 0,-1 0 0,-3-4 2,8 19-14,0 1 0,-1 0 0,0 0 0,0 0-1,-1 1 1,-8-7 14,11 11-20,0 1 0,-1 0 0,1 0 0,-1 0 0,0 1-1,0 0 1,0 0 0,-1 1 0,1 0 0,-1 0 0,1 0 0,-1 1-1,-2-1 21,-4 1-203,-1 1 0,0 0 0,1 0 0,-1 1 0,1 1 0,-1 1 0,1-1 0,0 2 0,0 0 0,0 1 0,0 0 0,1 1 0,0 0 0,0 1 0,1 0 0,-1 1 0,2 0-1,-9 8 204,-50 49-3665,1 8-2442</inkml:trace>
  <inkml:trace contextRef="#ctx0" brushRef="#br0" timeOffset="29619.427">18324 4075 6947,'-1'0'98,"1"0"1,0 0-1,0 0 0,0 0 0,0 0 1,-1 0-1,1 0 0,0 0 0,0 0 0,0 0 1,-1 0-1,1 0 0,0 0 0,0 0 0,0 0 1,-1 0-1,1 0 0,0 0 0,0 0 1,0 0-1,-1 0 0,1 0 0,0 0 0,0 1 1,0-1-1,0 0 0,-1 0 0,1 0 1,0 0-1,0 0 0,0 1 0,0-1 0,0 0 1,0 0-1,-1 0 0,1 0 0,0 0 1,0 1-99,-3 9 47,0 0 0,0 0 0,1 0 1,0 1-1,1-1 0,0 1 0,1 3-47,-4 31 67,-12 94 220,5 16-287,-13 121 180,7-163-87,-1 5 150,2 49-243,-11 404 459,25-468-280,6 34-179,-4-129 23,1-1 1,0 1-1,1-1 0,0 1 1,2 5-24,-1-2 75,-3-11-71,0 0 0,0 0 0,0 0 0,0 0 0,0 0-1,0 0 1,1 0 0,-1 0 0,0 0 0,0 0 0,0 0 0,0 0 0,0 0 0,0 0 0,0-1 0,0 1 0,0 0 0,0 0 0,0 0 0,0 0 0,0 0 0,0 0-1,0 0 1,0 0 0,0 0 0,1 0 0,-1 0 0,0 0 0,0 0 0,0 0 0,0 0 0,0 0 0,0 0 0,0 0 0,0 0 0,0 0 0,0 0 0,0 0 0,0 0-1,0 0 1,1 0 0,-1 0 0,0 0 0,0 0 0,0 0 0,0 1 0,0-1 0,0 0 0,0 0 0,0 0 0,0 0 0,0 0 0,0 0 0,0 0 0,0 0 0,0 0-1,0 0 1,0 0-4,4-11 80,0-16-20,80-536-62,24 5-939,-21 116-1427,-80 408 1135,-2 0 0,-1 0-1,-2-1 1,-2-14 1233,-5-2-4834</inkml:trace>
  <inkml:trace contextRef="#ctx0" brushRef="#br0" timeOffset="30937.702">30425 3338 7652,'-3'-3'102,"-1"0"1,0 1 0,0-1 0,0 1 0,0 0-1,0 0 1,0 0 0,-1 0 0,1 1 0,0 0-1,-1 0 1,1 0 0,-1 1 0,0-1 0,1 1-1,-1 0 1,0 0 0,1 1 0,-1-1 0,1 1-1,-1 0 1,1 0 0,-1 1 0,1-1 0,0 1-1,0 0 1,-1 0 0,1 1 0,1-1 0,-3 2-103,-38 35-69,2 2 0,1 1 0,2 3 1,-25 38 68,14-9 41,2 1 0,5 3 0,-17 43-41,47-95 35,2-1 0,1 2 0,1 0 1,2 0-1,0 0 0,2 1 0,1 0 1,1 0-1,1 3-35,3-9 38,-1 0-1,2-1 1,1 1 0,1-1-1,1 0 1,2 4-38,-3-12 25,1-1 1,0 0-1,1-1 1,0 1-1,1-1 1,0 0-1,0-1 0,2 0 1,-1 0-1,10 8-25,-12-13 18,1-1-1,0 0 0,0 0 0,0 0 1,0-1-1,0 0 0,0 0 1,1-1-1,0 0 0,-1 0 1,1-1-1,0 0 0,0 0 0,0-1 1,0 0-1,7-1-17,6-1 47,0-1-1,-1 0 1,1-2-1,-1 0 1,19-8-47,5-4 168,33-18-168,-61 27 23,-1-1 0,0 0 0,-1-2 0,0 0 0,0 0 1,4-6-24,27-31 53,-2-2 1,-3-1 0,-1-2-1,14-31-53,-33 50 14,-2-1-1,-2-1 0,-1 0 0,-1-1 0,-3-1 0,0 0 1,-3 0-1,0-7-13,-3-2 27,-1 1 0,-3-2 0,-1-12-27,-1 44 11,0 0 1,-2 0-1,1 1 0,-2-1 1,0 1-1,0 0 0,-2 0 0,0 0 1,-1 1-1,0 0 0,-6-8-11,7 14 5,-1 0 0,-1 1-1,1 0 1,-1 0 0,0 1 0,-1 0 0,0 0-1,0 1 1,0 0 0,0 0 0,-1 1-1,0 1 1,0-1 0,0 2 0,0-1 0,0 1-1,0 1 1,-1 0 0,-1 0-5,-12 0 3,0 2-1,1 0 1,-1 1 0,1 1-1,0 1 1,0 1 0,0 2-1,-2 1-2,-2 2 3,0 2 0,1 1 0,0 0 0,1 2-1,1 2 1,1 0 0,0 1 0,1 1 0,1 1 0,1 1 0,0 1-1,2 0 1,1 2 0,1 0 0,-2 5-3,-1 4 4,2 2-1,1 0 1,2 1-1,1 0 1,2 1 0,2 1-1,1-1 1,2 2 0,1-1-1,2 0 1,2 8-4,1-39 0,0 39-1,4 21 1,-2-52-2,0 0 0,2 1 0,-1-1 0,2 0 0,0-1 0,2 3 2,0-1-5,1 1 1,1-2 0,1 0 0,0 0 0,1 0 0,0-1 0,1-1 0,1 0 0,0-1-1,0 0 1,2-1 0,-1-1 0,1 0 0,1-1 0,0 0 0,0-1 0,0-1 0,1-1-1,0-1 1,1 0 0,-1-1 0,1 0 0,0-2 0,2 0 4,8-1-1,1-1-1,-1-1 1,0-2 0,0-1 0,-1-1-1,1-1 1,-1-2 0,0 0 0,-1-2 0,0-1-1,0-1 1,-1-1 0,20-15 1,3-3 14,-1-3 1,-1-1-1,-2-2 1,13-17-15,-32 28 24,-1-1 1,-1-1-1,-2-2 1,0 0-1,-2-1 1,-2-1-1,7-16-24,-9 9 63,-1-1-1,-2 0 0,-2-1 0,-1-1 1,1-28-63,-4-3 235,-3 0 0,-6-64-235,2 116 45,-2 1-1,0-1 1,-1 0 0,-1 1 0,-1 0-1,-1 0 1,0 1 0,-2 0 0,0 0-1,-1 1 1,-1 0 0,-1 0 0,0 2-1,-2-2-44,2 5 18,1 1-1,-2 0 1,0 1-1,0 1 1,-1 0-1,0 0 1,-1 2-1,0-1 0,0 2 1,-1 0-1,0 1 1,0 1-1,0 0 1,-1 1-1,0 1 1,0 1-1,-6-1-17,-8 2 0,0 2 1,0 1-1,0 1 0,1 1 1,-1 2-1,1 1 0,0 2 1,1 0-1,-21 11 0,-7 7-8,1 3 1,1 2 0,1 2-1,-10 12 8,25-17-3,2 2-1,0 1 1,3 2-1,0 1 0,3 2 1,-15 23 3,28-35-5,1 2 1,2 0-1,1 1 1,1 0-1,1 1 1,1 1-1,2-1 1,1 2-1,1-1 1,-1 21 4,5 6-18,2 1 1,3 7 17,-1-50-5,1 1 0,1 0 0,0 0 1,1-1-1,1 0 0,0 1 0,1-2 0,1 1 0,0-1 0,1 0 0,0 0 1,1-1-1,1 0 0,0-1 0,1 0 0,0-1 0,10 8 5,-6-6-2,1-1 0,1 0-1,0-1 1,0-1 0,1 0 0,0-2-1,1 0 1,0-1 0,0-1 0,1 0-1,-1-2 1,1 0 0,15 0 2,-9-2 1,-1-1 0,1-1 1,0-1-1,-1-2 0,1 0 0,-1-2 1,0 0-1,0-2 0,-1-1 0,0-1 1,0-1-1,-1-1 0,0-1 0,-1-1 1,3-3-2,2-2-40,-1-2 1,-1 0 0,-1-2-1,-1-1 1,0 0 0,-2-2-1,-1-1 1,-1 0-1,-1-1 1,-1-1 0,-2-1-1,8-20 40,-8 4-625,-2-1-1,-2-1 0,-2 1 0,-2-2 0,-3 1 1,-1-1-1,-2-16 626,-5-21-3693,1 67 790,0 1-1,-6-16 2904,8 32-150</inkml:trace>
  <inkml:trace contextRef="#ctx0" brushRef="#br0" timeOffset="31615.587">30142 4475 8052,'-8'11'803,"0"1"0,1 0-1,1 1 1,-3 8-803,-2 9-35,1 1 0,-1 16 35,-2 5 156,-18 72-179,-4 66 23,-8 126 56,7-40 55,19-150 276,7 1 0,4 64-387,6-162 315,0-27-158,4-18 102,74-339-294,-8-50 35,-60 341 8,0 3-8,9-49 142,-5-1-1,0-88-141,-14 189 21,-1 5-4,1-1-1,0 1 1,1 0 0,-1 0 0,1 0-1,0 0 1,1 0 0,-1-1-17,-1 7 0,0-1 0,0 0 0,0 0 0,0 1 0,0-1 0,-1 0 1,1 0-1,0 1 0,0-1 0,0 0 0,-1 0 0,1 0 0,0 1 0,0-1 1,-1 0-1,1 0 0,0 0 0,-1 0 0,1 1 0,0-1 0,0 0 0,-1 0 0,1 0 1,0 0-1,-1 0 0,1 0 0,0 0 0,-1 0 0,1 0 0,0 0 0,-1 0 0,1 0 1,0 0-1,0 0 0,-1-1 0,1 1 0,0 0 0,-1 0 0,1 0 0,0 0 0,0 0 1,-1-1-1,1 1 0,0 0 0,0 0 0,-1 0 0,1-1 0,0 1 0,0 0 1,0 0-1,0-1 0,-1 1 0,1 0 0,0-1 0,0 1 0,0 0 0,0 0 0,0-1 1,0 1-1,0 0 0,0-1 0,0 1 0,0 0 0,0-1 0,0 1 0,0 0 0,0 0 1,0-1-1,0 1 0,0 0 0,-18 30-32,0 1 1,3 1-1,-11 30 32,-1 13-4,-1 17 4,-2 40 0,6 0 1,-2 76-1,11-87 2,7-39 27,4 77-29,3-148 9,2 21 6,-1-30-5,0 0-1,1 0 1,-1-1-1,1 1 0,-1 0 1,1 0-1,-1-1 1,1 1-1,0 0 0,0-1 1,0 1-1,0-1 1,0 1-1,0-1 1,1 1-10,-2-2 6,0 0 1,0 1-1,0-1 1,1 0-1,-1 0 1,0 0-1,1 0 1,-1 1-1,0-1 1,0 0-1,1 0 1,-1 0-1,0 0 1,1 0-1,-1 0 1,0 0 0,1 0-1,-1 0 1,0 0-1,1 0 1,-1 0-1,0 0 1,1 0-1,-1 0 1,0 0-1,0 0 1,1 0-1,-1 0 1,0-1-1,1 1 1,-1 0-1,0 0 1,0 0-1,1-1 1,-1 1 0,0 0-1,0 0 1,1 0-1,-1-1-6,8-12 103,-6 9-82,87-193 113,-53 110-276,46-111-1330,-7-2-3667,-23 59-2136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30:1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1 675 4850,'0'0'1323,"0"0"-55,0 0-420,1-11 2191,4 18-2668,-1 0 0,2 0 0,-1-1 0,6 6-371,20 24 199,-27-29-182,0-1 0,-1 1-1,0 0 1,0 0 0,0 1-1,0 5-16,5 11 15,3 9 15,5 34-30,-2-9 15,1-2-10,-7-25-2,0 0 0,2 0-1,2-1 1,0 0 0,3 0-3,-8-16-4,-1 1 0,0 0 0,2 8 4,3 9-7,-10-29 1,1-1 0,-1 1 0,1-1-1,0 0 1,0 1 0,0-1 0,1 0-1,-1 0 1,0-1 0,2 2 6,10 9-66,-14-11 40,0-1 7,21-29-13,-5-2 35,-1-1 1,-2-1-1,-1 0 1,-2-1-1,-1-1-3,2-4 5,2 0 0,1 0 0,13-22-5,2 10 4,3 1 0,2 1 0,2 2 0,10-9-4,-27 37-26,0 1 0,1 1-1,2-2 27,-4 5-264,0-1-1,-1 0 1,-1-2-1,2-3 265,-12 13-503,9-13-591,-10 7-3690,-5 13-712</inkml:trace>
  <inkml:trace contextRef="#ctx0" brushRef="#br0" timeOffset="898.798">298 1370 3346,'-10'0'2199,"9"1"-2015,1-1 0,-1 0 1,1 0-1,-1 0 0,1 0 0,-1 0 0,0 0 1,1 0-1,-1 0 0,1 0 0,-1 0 0,1 0 1,-1-1-1,0 1 0,1 0 0,-1 0 0,1 0 1,-1-1-1,1 1 0,-1-1-184,-2-18 437,15-63-144,-12 46-125,0-11 179,-1 0 0,-4-8-347,3 25 173,1 0 1,1 1-1,1-1-173,0 1 94,0-1-1,-3 1 0,0-2-93,-8-70 553,6 0-1,3-10-552,0 65 151,0 18-100,2 1 0,1-16-51,26-135 66,-20 135-33,-8 37-22,1 0 0,-1-1 0,-1 1 0,1 0 0,-1-1 0,0 1 1,-1 0-1,0 0 0,0 0 0,0 0 0,0 0 0,-1 0 0,-3-5-11,-9-12 11,14 22-38,2-11-214,-2-14-1455,1 25 1402,0 0 1,0 1-1,-1-1 0,1 0 0,0 1 0,0-1 1,-1 0-1,1 1 0,0-1 0,-1 0 1,1 1-1,-1-1 0,1 1 0,-1-1 0,1 1 1,-1-1-1,0 0 294,0 0-6275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40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2424 7027,'-4'-9'451,"0"0"-1,1-1 1,0 1-1,1-1 1,-1 1-1,2-1 1,0 0-1,0-6-450,-3-11 217,4 26-212,-2-10 62,1 0 1,0 0 0,1-1 0,0 0-68,1 7 13,0 0-1,0 0 1,0 1 0,0-1 0,1 0 0,0 1 0,0-1 0,0 1 0,0-1 0,4-3-13,10-15 18,1 2 0,1-1 0,2 2 0,14-13-18,91-67 4,-47 39 0,53-44-4,59-48 3,-85 68 55,8 2-58,-30 22 35,231-149 120,-136 97-72,-44 26-47,5 6 0,3 6 0,3 6 0,93-27-36,84-5 13,-99 34-8,-50 11-6,148-47 50,82-5-49,2 23 96,110 4-96,-282 59 39,25 9-39,235 11 10,-120 13 6,260 45-16,-233-5 4,423 61 8,-364-22-13,-301-56 4,336 79 11,-134-30-1,78 29 6,298 124-19,-587-183 0,139 72 0,115 88 14,59 29 4,-190-122-47,-47-23-21,-157-63 22,-1 2 1,13 12 27,-51-28-47,41 26-488,1-3-1,75 33 536,65 28-6683,-168-87 2484</inkml:trace>
  <inkml:trace contextRef="#ctx0" brushRef="#br0" timeOffset="735.019">12489 1650 5747,'17'-16'685,"-1"1"-172,1 1 0,0 1 0,0 1 0,2 0-513,5-3 61,1 2 0,0 1-1,1 1 1,1 1 0,22-5-61,-27 10 4,50-12 66,0-3 0,-1-3-1,22-12-69,16-13 286,1 3-1,47-8-285,-76 27 235,-1-5-1,54-28-234,-81 35 76,113-57 153,57-25 51,48 0 374,255-62-654,499-123 275,-782 230-204,13 8-71,248-31 78,-441 74-67,450-59 71,-334 49-47,129-11 40,156 7 7,-283 23-36,98 13-46,-144 0 11,0 5-1,-2 6 1,7 8-11,488 159 19,-613-185-18,428 147 13,-245-92-11,55 3-3,532 132 27,-515-125-26,295 86 14,-457-120-90,0 4 0,60 35 75,150 98-868,-168-90-4851,-108-60 309</inkml:trace>
  <inkml:trace contextRef="#ctx0" brushRef="#br0" timeOffset="1266.307">22962 1082 5955,'0'-3'163,"0"0"1,0 0 0,0 0-1,0 0 1,0 0 0,1 0 0,0 0-1,-1 0 1,1 0 0,1 0-1,-1 0 1,1-2-164,0 4 28,-1-1 0,1 0 1,0 1-1,0-1 0,0 1 0,0 0 0,0-1 1,0 1-1,0 0 0,0 0 0,1 0 0,-1 1 1,0-1-1,1 0 0,-1 1 0,0 0 1,1-1-29,126-26-25,47-21 25,125-49 541,-126 39-172,-47 20 192,40-2-561,135-18 419,-254 49-364,537-87 530,139 12-585,-394 54 43,458-28 36,-543 49-48,634-11 85,-330 33-71,-282 2-42,343 27-19,1725 192-35,-1469-132-51,-498-50-2685,-237-33-300,-14-6-2091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3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4259 6531,'1'-52'2609,"-1"50"-2583,1 0 0,-1-1 0,1 1 0,0 0 0,0 0 0,0-1 0,1 1 0,-1 0 0,0 0 0,1 0 0,-1 0 0,1 1 0,0-1-1,0 0 1,-1 1 0,1-1 0,0 1 0,1-1 0,-1 1 0,0 0 0,0 0 0,0 0 0,2 0-26,7-4 25,1 2 0,-1-1 0,1 1 0,3 0-25,53-6 41,37 0-41,7-1 12,415-25 22,-484 33-33,241-17-1,-88 5 0,513-49 22,-1-24 27,-550 66-38,512-71 149,508-59 123,1061-64-110,-1890 182-151,956-69 17,6 29-11,-1002 56-22,1259-53 20,-1090 54-21,987-26 41,1 22 47,-1153 20-65,2935 13 248,357-28 471,-3534 13-739,1301-19 277,0 42-85,-993-4-209,497 16-38,-252-20 14,791 27-19,-951-24 40,137 8 11,-543-20-7,2065 141-262,-1865-121-1113,-92-1-3101,-88-8-1649</inkml:trace>
  <inkml:trace contextRef="#ctx0" brushRef="#br0" timeOffset="1206.387">39 5722 6787,'1'-5'199,"0"0"1,0 1-1,1-1 0,-1 0 0,1 1 1,0-1-1,0 1 0,1 0 0,-1-1 1,1 1-1,0 0 0,0 1 0,0-1 1,4-2-200,0 0 52,0 1 1,0 0-1,0 1 1,1 0-1,0 0 1,0 1-1,0 0 1,2 0-53,177-55 245,-103 35-190,2 3-1,0 5 1,24 0-55,264-12 38,-204 17-27,895-82 35,-384 3 118,-186 22 43,-325 46-123,1095-141 405,67 6-233,883-67 14,-1161 109-169,-560 63-55,912-73 96,4 35 1,-905 59-101,225-13 1,3029-58 85,-1990 111-65,-1 38 3,1670 131 136,-1202-59-168,-1975-107-33,1427 57 39,-1337-57-32,1358 95 219,-1674-105-220,1315 133 189,-1212-120-287,-49-7-1313,1 5 1,57 16 1403,-96-13-3860,-18 1-2842</inkml:trace>
  <inkml:trace contextRef="#ctx0" brushRef="#br0" timeOffset="27202.655">4368 4009 6131,'-2'-3'363,"0"0"-1,-1 0 1,1 0 0,-1 1 0,0-1-1,0 1 1,0 0 0,-1-1-363,4 3 24,-1-1 0,0 1 0,0-1 0,0 1 0,1 0 0,-1-1 1,0 1-1,0 0 0,0-1 0,0 1 0,0 0 0,0 0 0,0 0 0,0 0 0,0 0 1,1 0-1,-1 0 0,0 0 0,0 0 0,0 1 0,0-1 0,0 0 0,0 0 0,0 1 1,0-1-1,1 1 0,-1-1 0,0 1 0,0-1 0,1 1 0,-1-1 0,0 1 0,0 0-24,-11 11 74,10-10-52,-1 0-1,1 1 1,-1-1-1,1 1 1,0 0-1,0 0 1,0 0-1,-1 3-21,-1-1 36,1 1 0,-1 0 1,0-1-1,0 0 0,-1 0 0,0 0 0,-2 1-36,-19 22 144,7-3-64,1 1 0,2 1-1,1 1 1,1 0-1,1 1 1,1 0 0,2 1-1,1 0 1,1 1-1,2 0 1,1 0 0,1 10-80,1 55 229,8 81-229,-1-130 22,3 0 0,1 0 0,2 0 0,13 32-22,-18-64 1,8 23 12,1-1 0,10 15-13,-19-41 4,1 0 1,1-1 0,0 0 0,0 0-1,1-1 1,0 0 0,1 0 0,0-1-1,10 8-4,-15-14 6,0 1 0,0-1 0,0 0 0,1 0 0,-1-1 0,0 1 0,1-1 0,0 0 0,-1 0 0,1-1-1,0 1 1,-1-1 0,1 0 0,0-1 0,-1 1-6,0 0 13,0-1 0,-1 1 0,1-1 0,-1 0 0,1 0 0,-1 0 0,0-1 0,1 1 0,-1-1 0,0 1 0,0-1 0,0 0 0,0-1 0,0 1 0,-1 0 0,1-1 1,0 1-1,-1-1 0,2-2-13,4-11 63,0-1 0,-1 0 1,-1 0-1,1-5-63,7-18 77,17-48 126,9-47-203,-28 88 19,-3-1 1,-2 0 0,0-41-20,-2-77 40,-7 1 0,-21-143-40,17 271 29,-10-29-29,7 29 6,5 23-4,0-1 0,-2 1 0,0 0 0,0 1 1,-1 0-1,-1 0 0,-4-6-2,8 13-1,0 0 0,-1 1 0,0-1 0,1 1-1,-2 0 1,1 0 0,-1 1 0,1-1 0,-1 1 0,0 1 0,-1-1-1,1 1 1,0 0 0,-1 0 0,0 1 0,-5-1 1,7 2-3,0 0 0,0 0 1,0 1-1,0 0 0,0 0 0,0 0 0,0 1 1,0-1-1,0 1 0,0 1 0,0-1 1,-1 1 2,0 1-4,0 1 0,0-1 0,1 1 0,-1 1 0,1-1 1,0 1-1,0 0 0,-3 4 4,-20 20-13,6-6 2,0 2 0,-12 18 11,3 3-3,1 1-1,3 2 1,-20 49 3,35-67 3,0 1 1,3 0 0,1 0 0,1 1 0,1 0-1,2 1 1,2 8-4,-1 8 3,3 1 0,2-1 1,2 0-1,3 0 0,2 0 0,2 4-3,0-14 0,2 0 0,1-1 0,2-1 0,2 0 0,1-1 0,2-1 0,4 2 0,-19-29 2,0-1 1,1-1-1,0 1 1,1-1-1,-1 0 0,1 0 1,1-1-1,-1-1 1,1 1-1,0-1 0,1-1 1,-1 1-1,1-2 1,0 1-1,-1-1 0,2-1 1,-1 0-1,0 0 1,0-1-1,1 0 1,3-1-3,-4 0 9,0 0 10,0 1-1,-1-2 1,1 1-1,0-1 1,-1-1-1,1 0 1,-1 0-1,1-1 1,5-3-19,-3 0 24,-1-1 0,-1-1 0,1 0 1,-1 0-1,-1-1 0,1-1 0,-2 1 0,1-1 1,-1-1-1,-1 0 0,0 0-24,16-29 78,-1 0 0,6-23-78,-11 26 23,5-14-1,-3 0 0,-2-1-1,-2 0 1,-2-1 0,-3-1-1,-2 0 1,-2-1 0,-3-6-22,0-37 61,-4 1 0,-4-1 1,-4 1-1,-19-81-61,19 142 41,-1 1-1,-1 0 1,-2 0-1,-2 1 1,-9-16-41,20 43 5,0 0 1,0 0-1,-1 1 0,1-1 1,-2 1-1,1 0 1,-1 0-1,0 1 1,0-1-1,-6-3-5,7 6-2,1 1 0,-1 0 1,1 0-1,-1 1 0,0-1 0,0 1 0,0 0 0,1 0 1,-1 0-1,0 1 0,0 0 0,0 0 0,0 0 0,0 0 1,0 1-1,0 0 0,0 0 0,-4 2 2,-3 1-6,0 1 0,0 0 0,1 1 1,0 0-1,0 1 0,1 0 0,-1 1 0,2 0 0,-2 2 6,-21 21-15,1 1 0,1 3 15,9-7-5,0 1 0,2 0-1,1 2 1,1 0 0,2 1-1,1 0 1,2 1 0,1 1-1,2 0 1,-5 33 5,1 17-6,4 0 0,4 1 0,3-1 0,5 3 6,-2-45-1,3 0 0,1 0 0,3 0 0,1-1 1,2 0-1,2 2 1,-6-24-3,0-1 0,1 0-1,0 0 1,2-1 0,0 0 0,0-1 0,2 0 0,0-1 0,1 0 0,1-1 0,0 0 0,0-1 0,2-1 0,3 2 3,-11-9-1,1 0-1,0-1 1,-1 0-1,1-1 1,1 0-1,-1 0 1,0-1-1,1 0 1,-1-1-1,1 0 1,3 0 1,-7-1 0,1 0 0,0-1 0,0 1 0,-1-1 0,1-1 0,-1 1 0,1-1 0,-1 0 0,0-1 0,1 0 0,-1 0 0,0 0 0,-1-1 0,1 1 0,-1-1 0,5-4 0,6-9-13,-1 0 0,0-2 0,-1 1 0,-1-2 0,-1 0 0,-1 0 0,-1-1 0,0-1 0,-2 1 0,0-1 0,-1-1 0,-2 0 0,0 0 13,6-45-1061,-2 0 1,-4-1-1,-3-58 1061,-3-9-3898,-3-1-2734</inkml:trace>
  <inkml:trace contextRef="#ctx0" brushRef="#br0" timeOffset="27805.848">4169 5354 7395,'-3'-20'2540,"2"19"-2498,1-1 0,-1 0 0,1 1 0,0-1 0,-1 0 0,1 1 0,0-1 0,0 0 0,0 0 0,1 1 0,-1-1 0,0 0 0,1 1 0,-1-1 0,1-1-42,2-2 5,1-1 0,0 1 0,-1 0 0,2 0 0,-1 1 0,0-1 0,1 1 1,0 0-1,0 0 0,0 0 0,0 1 0,5-2-5,-5 2 3,-3 1-4,1 1 0,-1 0 0,1 0 0,-1 1 0,1-1-1,-1 0 1,1 1 0,0 0 0,-1-1 0,1 1 0,0 0 0,-1 0 0,1 1 0,0-1 0,-1 0 0,1 1 0,-1 0 0,1 0 0,0-1 0,-1 1-1,0 1 1,1-1 0,-1 0 0,0 1 0,1-1 0,-1 1 0,0 0 0,0-1 0,0 1 0,-1 0 1,4 7 12,-1 0 0,0 0 0,0 0 0,-1 1 0,0-1 0,-1 1 0,0 0 0,0 8-12,1 18 194,-3 29-194,0-44 49,0-11-24,0 115 337,4-1 0,18 96-362,-13-148 64,-6-44-36,1 1 0,2-1 0,0 0 0,5 12-28,25 71 246,-35-108-91,-1-16 194,-4-49-31,-2 0-1,-13-55-317,6 41 37,-23-250 35,14 100-48,18 189-271,-1 1-1,-2 1 1,-2-1-1,-1 1 1,-3-4 247,10 45-5718,-7 9-706</inkml:trace>
  <inkml:trace contextRef="#ctx0" brushRef="#br0" timeOffset="29116.098">18241 3308 6899,'-5'0'135,"-1"1"0,0 0-1,1 0 1,-1 0 0,0 1-1,1 0 1,0 0 0,-1 0 0,1 0-1,0 1 1,0 0 0,0 0 0,1 0-1,-1 1 1,1 0 0,0 0-1,0 0 1,0 0 0,0 0 0,1 1-1,-1 0 1,1-1 0,0 4-135,-6 7-35,2 0-1,0 1 1,1 0 0,1 0 0,0 1-1,1 0 1,0 7 35,-1 5-8,2 0 0,1 1 0,2 21 8,1-35-5,0-1-1,1 1 0,1-1 0,0 1 1,1-1-1,1 0 0,5 12 6,-7-20 5,1-1-1,-1 0 1,1 0-1,0-1 0,0 1 1,1-1-1,-1 0 1,1 0-1,1 0 1,-1-1-1,0 1 1,1-1-1,0-1 1,0 1-1,0-1 1,1 0-1,-1 0 1,1-1-1,4 1-4,-2-1 28,0 0 1,0-1-1,0 0 0,1-1 0,-1 0 0,0-1 1,0 0-1,0 0 0,1-1 0,-1 0 1,0 0-1,-1-1 0,1 0 0,6-4-28,12-7 79,0-1 0,0-2 0,-2 0 0,0-2 0,-1 0 0,-1-2 0,17-20-79,19-22 27,-4-3 0,13-22-27,-44 54-36,-2-2 0,-1 0 0,-2-1 0,-1-1 0,8-28 36,-20 48-7,-1 0 0,-1-1 0,0 1 0,-1-1 0,-2 0 0,0 0 0,0 0 0,-2 0 0,0 0 0,-2 0 0,0 0 0,-1 0 0,-1-1 7,4 15 7,0 1 0,-1-1 0,0 0 0,0 0 0,0 1 0,0 0-1,-1-1 1,1 1 0,-1 0 0,0 0 0,-1 0 0,1 1 0,-1-1 0,0 1-1,1 0 1,-1 0 0,-1 0 0,1 0 0,0 1 0,-1-1 0,1 1-1,-1 0 1,0 1 0,0-1 0,1 1 0,-1 0 0,0 0 0,-3 0-7,-2 0 25,0 0 1,-1 0 0,1 1 0,0 0 0,-1 1 0,1 0 0,0 1 0,0 0 0,0 0 0,0 1 0,0 1 0,0-1-1,1 2 1,-6 2-26,-2 5 53,0 1 0,1 1 0,0 0 0,-11 14-53,-54 69 155,26-29-73,19-25-26,2 0 0,2 3 0,2 0 0,2 2 0,2 2 0,-6 18-56,23-43 22,2 2-1,0-1 1,2 1 0,1 0 0,-1 21-22,3 2 41,2 1 1,5 31-42,-4-70 5,1 0-1,0 0 1,1 0 0,0 0-1,1 0 1,1-1 0,-1 0 0,2 0-1,0 0 1,0 0 0,2 1-5,-3-5 10,1 0 1,-1-1 0,1 0 0,0 0 0,1 0-1,0 0 1,0-1 0,0 0 0,0-1-1,1 0 1,-1 0 0,1 0 0,0-1 0,1 0-1,4 0-10,-8-2 13,0 0-1,0 0 0,0-1 0,1 0 1,-1 0-1,0 0 0,0-1 1,0 0-1,1 0 0,-1 0 0,1-1-12,8-1 25,-1 0-4,0-1 0,1 0 0,-1-1 1,-1-1-1,1 0 0,-1 0 0,0-1 0,-1-1 0,1 0 0,3-5-21,1-1 18,0-2-1,-1 0 1,-1-1 0,-1 0-1,0-1 1,3-7-18,13-30 8,-1-3-1,-3 0 1,-3-1-1,0-9-7,0 1-7,-4-1-1,-3-1 0,-2-1 1,-4 0-1,-3 0 1,-2-40 7,-5 87 10,0 0 0,-1 0-1,-1 1 1,-2-1 0,-1-3-10,4 16 7,-2 0-1,1 1 1,-1-1-1,0 1 1,-1-1 0,0 1-1,-1 1 1,0-1-1,0 1 1,-1 0-1,0 0 1,-3-2-7,6 7 4,0 0 0,-1 1 0,1-1 0,-1 1 0,0 0 0,0 0 0,0 0 0,0 1 0,0 0-1,0 0 1,0 0 0,0 0 0,-5 1-4,-8 0 5,0 1 1,0 0-1,-3 2-5,11-2 1,-1 2 1,1-1-1,0 1 1,0 1 0,0 0-1,1 0 1,0 1 0,-9 6-2,-8 7 1,1 1 0,-7 7-1,25-19 1,-31 29 9,2 3 1,2 0 0,1 3-1,-5 10-10,26-35 3,-14 19 7,2 1-1,2 1 1,1 1-1,-8 23-9,18-35 6,1 2 0,2-1 0,0 2 0,2-1 0,1 0 0,2 1 0,0 5-6,2 7 8,1 0 0,5 32-8,-3-58 0,0-1 0,2 0-1,0 0 1,0 0 0,2 0-1,0 0 1,0-1 0,1 0-1,3 1 1,-3-3 1,0-2 0,1 1 0,1-1 0,0-1 0,0 0 0,1 0 0,0-1 0,0 0 0,1 0 0,0-1 1,1-1-1,-1 0 0,1 0 0,12 3-1,-9-5 11,0 0 0,1-1 0,-1 0 1,1-2-1,-1 0 0,1 0 0,0-2 1,-1 1-1,1-2 0,-1 0 0,1-1 1,5-3-12,-4 1 20,0-1 1,-1 0-1,0-1 1,0-1-1,-1-1 1,1 0-1,-2-1 1,5-4-21,2-4 28,-2 0-1,0-1 1,-1-1 0,0 0 0,3-8-28,7-14 38,-2-1-1,-2-1 1,-2-1-1,-2-1 1,9-33-38,-16 38 15,-2 0 1,-1 0 0,-3-1-1,-1 0 1,-2-1-1,-1-23-15,-4 38-1,0-1-1,-2 1 0,0 0 0,-3 0 0,0 1 0,-1-1 0,-2 1 0,-1 1 0,-1 0 0,-3-4 2,8 19-14,0 1 0,-1 0 0,0 0 0,0 0-1,-1 1 1,-8-7 14,11 11-20,0 1 0,-1 0 0,1 0 0,-1 0 0,0 1-1,0 0 1,0 0 0,-1 1 0,1 0 0,-1 0 0,1 0 0,-1 1-1,-2-1 21,-4 1-203,-1 1 0,0 0 0,1 0 0,-1 1 0,1 1 0,-1 1 0,1-1 0,0 2 0,0 0 0,0 1 0,0 0 0,1 1 0,0 0 0,0 1 0,1 0 0,-1 1 0,2 0-1,-9 8 204,-50 49-3665,1 8-2442</inkml:trace>
  <inkml:trace contextRef="#ctx0" brushRef="#br0" timeOffset="29619.427">18324 4075 6947,'-1'0'98,"1"0"1,0 0-1,0 0 0,0 0 0,0 0 1,-1 0-1,1 0 0,0 0 0,0 0 0,0 0 1,-1 0-1,1 0 0,0 0 0,0 0 0,0 0 1,-1 0-1,1 0 0,0 0 0,0 0 1,0 0-1,-1 0 0,1 0 0,0 0 0,0 1 1,0-1-1,0 0 0,-1 0 0,1 0 1,0 0-1,0 0 0,0 1 0,0-1 0,0 0 1,0 0-1,-1 0 0,1 0 0,0 0 1,0 1-99,-3 9 47,0 0 0,0 0 0,1 0 1,0 1-1,1-1 0,0 1 0,1 3-47,-4 31 67,-12 94 220,5 16-287,-13 121 180,7-163-87,-1 5 150,2 49-243,-11 404 459,25-468-280,6 34-179,-4-129 23,1-1 1,0 1-1,1-1 0,0 1 1,2 5-24,-1-2 75,-3-11-71,0 0 0,0 0 0,0 0 0,0 0 0,0 0-1,0 0 1,1 0 0,-1 0 0,0 0 0,0 0 0,0 0 0,0 0 0,0 0 0,0 0 0,0-1 0,0 1 0,0 0 0,0 0 0,0 0 0,0 0 0,0 0 0,0 0-1,0 0 1,0 0 0,0 0 0,1 0 0,-1 0 0,0 0 0,0 0 0,0 0 0,0 0 0,0 0 0,0 0 0,0 0 0,0 0 0,0 0 0,0 0 0,0 0 0,0 0-1,0 0 1,1 0 0,-1 0 0,0 0 0,0 0 0,0 0 0,0 1 0,0-1 0,0 0 0,0 0 0,0 0 0,0 0 0,0 0 0,0 0 0,0 0 0,0 0 0,0 0-1,0 0 1,0 0-4,4-11 80,0-16-20,80-536-62,24 5-939,-21 116-1427,-80 408 1135,-2 0 0,-1 0-1,-2-1 1,-2-14 1233,-5-2-4834</inkml:trace>
  <inkml:trace contextRef="#ctx0" brushRef="#br0" timeOffset="30937.702">30425 3338 7652,'-3'-3'102,"-1"0"1,0 1 0,0-1 0,0 1 0,0 0-1,0 0 1,0 0 0,-1 0 0,1 1 0,0 0-1,-1 0 1,1 0 0,-1 1 0,0-1 0,1 1-1,-1 0 1,0 0 0,1 1 0,-1-1 0,1 1-1,-1 0 1,1 0 0,-1 1 0,1-1 0,0 1-1,0 0 1,-1 0 0,1 1 0,1-1 0,-3 2-103,-38 35-69,2 2 0,1 1 0,2 3 1,-25 38 68,14-9 41,2 1 0,5 3 0,-17 43-41,47-95 35,2-1 0,1 2 0,1 0 1,2 0-1,0 0 0,2 1 0,1 0 1,1 0-1,1 3-35,3-9 38,-1 0-1,2-1 1,1 1 0,1-1-1,1 0 1,2 4-38,-3-12 25,1-1 1,0 0-1,1-1 1,0 1-1,1-1 1,0 0-1,0-1 0,2 0 1,-1 0-1,10 8-25,-12-13 18,1-1-1,0 0 0,0 0 0,0 0 1,0-1-1,0 0 0,0 0 1,1-1-1,0 0 0,-1 0 1,1-1-1,0 0 0,0 0 0,0-1 1,0 0-1,7-1-17,6-1 47,0-1-1,-1 0 1,1-2-1,-1 0 1,19-8-47,5-4 168,33-18-168,-61 27 23,-1-1 0,0 0 0,-1-2 0,0 0 0,0 0 1,4-6-24,27-31 53,-2-2 1,-3-1 0,-1-2-1,14-31-53,-33 50 14,-2-1-1,-2-1 0,-1 0 0,-1-1 0,-3-1 0,0 0 1,-3 0-1,0-7-13,-3-2 27,-1 1 0,-3-2 0,-1-12-27,-1 44 11,0 0 1,-2 0-1,1 1 0,-2-1 1,0 1-1,0 0 0,-2 0 0,0 0 1,-1 1-1,0 0 0,-6-8-11,7 14 5,-1 0 0,-1 1-1,1 0 1,-1 0 0,0 1 0,-1 0 0,0 0-1,0 1 1,0 0 0,0 0 0,-1 1-1,0 1 1,0-1 0,0 2 0,0-1 0,0 1-1,0 1 1,-1 0 0,-1 0-5,-12 0 3,0 2-1,1 0 1,-1 1 0,1 1-1,0 1 1,0 1 0,0 2-1,-2 1-2,-2 2 3,0 2 0,1 1 0,0 0 0,1 2-1,1 2 1,1 0 0,0 1 0,1 1 0,1 1 0,1 1 0,0 1-1,2 0 1,1 2 0,1 0 0,-2 5-3,-1 4 4,2 2-1,1 0 1,2 1-1,1 0 1,2 1 0,2 1-1,1-1 1,2 2 0,1-1-1,2 0 1,2 8-4,1-39 0,0 39-1,4 21 1,-2-52-2,0 0 0,2 1 0,-1-1 0,2 0 0,0-1 0,2 3 2,0-1-5,1 1 1,1-2 0,1 0 0,0 0 0,1 0 0,0-1 0,1-1 0,1 0 0,0-1-1,0 0 1,2-1 0,-1-1 0,1 0 0,1-1 0,0 0 0,0-1 0,0-1 0,1-1-1,0-1 1,1 0 0,-1-1 0,1 0 0,0-2 0,2 0 4,8-1-1,1-1-1,-1-1 1,0-2 0,0-1 0,-1-1-1,1-1 1,-1-2 0,0 0 0,-1-2 0,0-1-1,0-1 1,-1-1 0,20-15 1,3-3 14,-1-3 1,-1-1-1,-2-2 1,13-17-15,-32 28 24,-1-1 1,-1-1-1,-2-2 1,0 0-1,-2-1 1,-2-1-1,7-16-24,-9 9 63,-1-1-1,-2 0 0,-2-1 0,-1-1 1,1-28-63,-4-3 235,-3 0 0,-6-64-235,2 116 45,-2 1-1,0-1 1,-1 0 0,-1 1 0,-1 0-1,-1 0 1,0 1 0,-2 0 0,0 0-1,-1 1 1,-1 0 0,-1 0 0,0 2-1,-2-2-44,2 5 18,1 1-1,-2 0 1,0 1-1,0 1 1,-1 0-1,0 0 1,-1 2-1,0-1 0,0 2 1,-1 0-1,0 1 1,0 1-1,0 0 1,-1 1-1,0 1 1,0 1-1,-6-1-17,-8 2 0,0 2 1,0 1-1,0 1 0,1 1 1,-1 2-1,1 1 0,0 2 1,1 0-1,-21 11 0,-7 7-8,1 3 1,1 2 0,1 2-1,-10 12 8,25-17-3,2 2-1,0 1 1,3 2-1,0 1 0,3 2 1,-15 23 3,28-35-5,1 2 1,2 0-1,1 1 1,1 0-1,1 1 1,1 1-1,2-1 1,1 2-1,1-1 1,-1 21 4,5 6-18,2 1 1,3 7 17,-1-50-5,1 1 0,1 0 0,0 0 1,1-1-1,1 0 0,0 1 0,1-2 0,1 1 0,0-1 0,1 0 0,0 0 1,1-1-1,1 0 0,0-1 0,1 0 0,0-1 0,10 8 5,-6-6-2,1-1 0,1 0-1,0-1 1,0-1 0,1 0 0,0-2-1,1 0 1,0-1 0,0-1 0,1 0-1,-1-2 1,1 0 0,15 0 2,-9-2 1,-1-1 0,1-1 1,0-1-1,-1-2 0,1 0 0,-1-2 1,0 0-1,0-2 0,-1-1 0,0-1 1,0-1-1,-1-1 0,0-1 0,-1-1 1,3-3-2,2-2-40,-1-2 1,-1 0 0,-1-2-1,-1-1 1,0 0 0,-2-2-1,-1-1 1,-1 0-1,-1-1 1,-1-1 0,-2-1-1,8-20 40,-8 4-625,-2-1-1,-2-1 0,-2 1 0,-2-2 0,-3 1 1,-1-1-1,-2-16 626,-5-21-3693,1 67 790,0 1-1,-6-16 2904,8 32-150</inkml:trace>
  <inkml:trace contextRef="#ctx0" brushRef="#br0" timeOffset="31615.587">30142 4475 8052,'-8'11'803,"0"1"0,1 0-1,1 1 1,-3 8-803,-2 9-35,1 1 0,-1 16 35,-2 5 156,-18 72-179,-4 66 23,-8 126 56,7-40 55,19-150 276,7 1 0,4 64-387,6-162 315,0-27-158,4-18 102,74-339-294,-8-50 35,-60 341 8,0 3-8,9-49 142,-5-1-1,0-88-141,-14 189 21,-1 5-4,1-1-1,0 1 1,1 0 0,-1 0 0,1 0-1,0 0 1,1 0 0,-1-1-17,-1 7 0,0-1 0,0 0 0,0 0 0,0 1 0,0-1 0,-1 0 1,1 0-1,0 1 0,0-1 0,0 0 0,-1 0 0,1 0 0,0 1 0,0-1 1,-1 0-1,1 0 0,0 0 0,-1 0 0,1 1 0,0-1 0,0 0 0,-1 0 0,1 0 1,0 0-1,-1 0 0,1 0 0,0 0 0,-1 0 0,1 0 0,0 0 0,-1 0 0,1 0 1,0 0-1,0 0 0,-1-1 0,1 1 0,0 0 0,-1 0 0,1 0 0,0 0 0,0 0 1,-1-1-1,1 1 0,0 0 0,0 0 0,-1 0 0,1-1 0,0 1 0,0 0 1,0 0-1,0-1 0,-1 1 0,1 0 0,0-1 0,0 1 0,0 0 0,0 0 0,0-1 1,0 1-1,0 0 0,0-1 0,0 1 0,0 0 0,0-1 0,0 1 0,0 0 0,0 0 1,0-1-1,0 1 0,0 0 0,-18 30-32,0 1 1,3 1-1,-11 30 32,-1 13-4,-1 17 4,-2 40 0,6 0 1,-2 76-1,11-87 2,7-39 27,4 77-29,3-148 9,2 21 6,-1-30-5,0 0-1,1 0 1,-1-1-1,1 1 0,-1 0 1,1 0-1,-1-1 1,1 1-1,0 0 0,0-1 1,0 1-1,0-1 1,0 1-1,0-1 1,1 1-10,-2-2 6,0 0 1,0 1-1,0-1 1,1 0-1,-1 0 1,0 0-1,1 0 1,-1 1-1,0-1 1,0 0-1,1 0 1,-1 0-1,0 0 1,1 0-1,-1 0 1,0 0 0,1 0-1,-1 0 1,0 0-1,1 0 1,-1 0-1,0 0 1,1 0-1,-1 0 1,0 0-1,0 0 1,1 0-1,-1 0 1,0-1-1,1 1 1,-1 0-1,0 0 1,0 0-1,1-1 1,-1 1 0,0 0-1,0 0 1,1 0-1,-1-1-6,8-12 103,-6 9-82,87-193 113,-53 110-276,46-111-1330,-7-2-3667,-23 59-2136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1.38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168 2687 7011,'8'-5'483,"0"0"-1,0 1 1,1 0 0,-1 0-1,1 1 1,0 0-1,7-1-482,68-9-368,-42 7 613,183-34 144,-81 13-256,1 6 1,41 3-134,-13 3 597,123-28-597,-248 35 73,511-76 437,-309 55-449,-44 7-29,74-29-7,-133 22 1,-85 20-1,5 3-25,44-7 23,48-6 56,127 1-79,-123 10 19,20 2 85,1 7 0,48 13-104,-198-14 31,-1-1 0,1-1 0,23-6-31,-15 3 30,41-1-30,-20 6 3,107-2 0,-133 0 17,0-2 0,0-1 1,15-5-21,-12 0 50,-13 4-38,0-1 0,-1-1 0,1-1 1,19-10-13,-22 8 12,-17 8-2,0 0 1,-1 0-1,1 0 1,-1-1-1,0 0 1,0 0-11,-5 2 4,1 0 1,0 1 0,0-1 0,-1 0 0,1 0-1,-1 0 1,0 0 0,1-1 0,-1 1-1,0 0 1,0 0 0,-1-1 0,1 1 0,0 0-1,-1-1 1,0 1 0,1-1 0,-1 1 0,0-1-1,0 1-4,5-56 67,6-65-19,-14 86-45,-1 0 1,-1 0-1,-3 1 0,-10-32-3,-1-10 3,7 33 0,6 22-1,0-1 1,1 0 0,2 0-1,0 0 1,2 0-3,2-67 23,1 6 66,-6-21-89,-10 26 158,0 2-12,-3-1-146,13 31 9,2 12 1,2 24-7,0 1 0,1-1 1,1 0-1,0 1 0,0-1 0,1 1 1,0 0-1,1 0 0,1 0-3,-1 3 0,0 0 0,0 1 0,1 0 0,1 0 0,-1 0 0,1 1 0,4-5 0,16-18 0,-2-5 0,-16 21 0,2 0-1,-1 0 0,2 1 1,9-10 0,-13 18-6,0-1 1,1 2 0,-1-1-1,1 1 1,-1 0 0,1 1-1,0-1 1,6 0 5,72-11-3,-76 11 3,8-1-5,-1 0 1,1 0-1,0 2 1,17-1 4,253 9-14,-252-8 14,0-1 0,11-4 0,-12 2 0,0 1 0,12 2 0,97-6 0,-47 1 0,-17 6 0,-42 1 0,-1-1 0,22-4 0,202-39 0,-153 26 0,1 4 0,106 1 0,-124 9 0,-50 0 0,-1-3 0,1 0 0,-2-3 0,14-6 0,17-3 0,-39 12 0,0 2 0,24 0 0,27-4 3,270-55 10,-105 13-13,-204 45 0,37 0 0,-1 0 0,-14 2 6,0 3 1,7 3-7,19 0 3,16-4-7,-16 0-5,49 7 9,-105-1-1,0 3 0,0 0 0,0 2 0,-1 2 0,-1 1 1,12 7 0,-25-9-9,-1 0 0,-1 1 0,0 0 0,0 2 1,-1 0-1,-1 1 0,10 10 9,-16-10-3,1-1 0,-2 2 0,0-1-1,-1 1 1,0 0 0,-1 1 0,-1 0 0,0 0-1,-2 0 1,3 12 3,-3-16 0,0-1 0,0 0 0,2-1 0,-1 1 0,1-1 0,1 0 0,2 4 0,24 40 0,7 18 16,-33-56-16,1-1 0,0-1 0,1 0 0,1 0 0,1-1 0,7 8 0,0 3 0,-1 1 0,-1 0 0,8 19 0,15 23 0,-2-26 0,-29-29 1,1 0 0,0-1 1,1 0-1,0 0 0,1-1 0,0-1 0,12 9-1,1-2 3,1-1 0,1-1-1,14 6-2,-13-8 3,2-1 1,-1-2-1,1 0 0,1-2 0,3-1-3,17 2 8,0-2 0,39 0-8,0-6 1,47 1 44,16-8-45,-63 3 2,8 4-2,76-3 3,-99-3 0,102-5 4,-134 11-6,0 2 0,0 1 0,9 4-1,30 2 0,-43-5 0,23 5 0,-48-6 0,0 0 1,0 1-1,-1 1 1,1 0-1,-1 0 1,7 5-1,14 7 6,1-1 0,1-2 1,0-1-1,25 4-6,1 2-9,-51-16 7,-1 2 1,0-1-1,0 1 1,-1 0-1,1 1 1,-1 0 0,0 0-1,-1 1 1,0 0-1,0 1 1,0-1-1,-1 1 1,1 1 1,14 23-8,-1 0 0,13 29 8,-20-31 0,-1 0 0,-1 1 0,3 16 0,11 32 0,-16-57 3,1 0 1,1-1-1,12 17-3,18 33 9,-25-40 4,-8-15-12,0 0 0,-1 1 0,0 2-1,-3-9 2,0 0 0,1 1 1,0-2-1,0 1 0,1-1 0,3 4-2,-4-3 4,0 0-1,0 0 1,-1 1-1,-1 0 1,0 0-1,0 0 1,-1 0-1,0 2-3,2 8 18,-3-18-17,1 1 1,-1-1 0,1 0-1,0 0 1,-1 1 0,2-1-1,-1 0 1,0-1 0,0 1-1,1 0 1,0-1 0,0 1-2,0 0 2,0 0 1,-1 0 0,1 0 0,0 0 0,-1 0-1,0 1 1,1-1 0,-1 1 0,-1 0 0,2 3-3,0 1 3,1 0 0,-1 0 0,1 0 0,1 0 0,3 4-3,10 19 3,41 85-3,-38-55 0,-12-31 0,-4-20 3,-1 1 0,0 0-1,-1 0 1,-1 1 0,0-1-1,0 1-2,0 1 1,1 1 0,0-1-1,1 0 1,1 0-1,0-1 1,1 3-1,42 71 7,-30-56-4,-2 1-1,5 12-2,-2 3 0,-5-14 0,-1 0 0,-2 1 0,0 5 0,1 11 0,-2 0 0,-3 1 0,-2-1 0,-1 30 0,-5-67 0,-1 1 0,-1-1 0,0 0 0,-1 0 0,0-1 0,0 1 0,-2-1 0,-5 10 0,-9 21 0,3-1 4,2 1-1,2 0 0,1 1 0,3 0 0,1 4-3,-4 38 16,-2-26-16,-3 48 14,15-84-11,0 6-5,2-27 3,0-1 0,-1 0 0,1 0 0,0 0-1,-1 1 1,1-1 0,-1 0 0,1 0 0,-1 0-1,0 0 1,1 0 0,-1 0 0,0 0 0,0 0-1,1 0 1,-1 0 0,0 0 0,-1-1-1,-3 6 2,-1 0 1,1 0 0,0 0-1,1 1 1,0-1 0,-2 4-3,2-2 3,4-7-2,-1 0 0,1 0 0,-1 0 1,1 0-1,-1 0 0,0 0 0,0 0 0,0 0 1,1 0-1,-1 0 0,0 0 0,0 0 1,0-1-1,0 1 0,-1 0-1,-6 4 3,0-1 0,0 0 1,0 0-1,0-1 0,-1 0 0,1-1 0,-1 1 1,0-2-1,1 1 0,-4-1-3,-72 10 16,30-4-3,-14-2-13,12 2 0,39-5 0,-13 3 0,19-5 0,0 2 0,0-1 0,1 2 0,-1-1 0,1 1 0,-1 1 0,1 0 0,0 0 0,-2 3 0,-41 22 0,0-2 0,-44 15 0,-37 17 0,-13 8 0,134-62 0,-5 4 3,15-7 1,0-3-1,-10 9 6,12-7 4,2-1 1,4 0-9,-5 0-4,0 0 0,-1 1 0,1-1 0,0 0 0,0 0 0,0 0 0,0 0-1,-1 0 1,1 0 0,0 0 0,0 0 0,0 1 0,0-1 0,0 0 0,0 0 0,0 0 0,-1 0 0,1 0 0,0 1 0,0-1 0,0 0-1,0 0 1,0 0 0,0 0 0,0 1 0,0-1 0,0 0 0,0 0 0,0 0 0,0 0 0,0 1 0,0-1 0,0 0 0,0 0-1,0 0 1,0 0 0,0 1 0,0-1 0,0 0 0,0 0 0,0 0 0,1 0 0,-1 1 0,0-1 0,0 0 0,0 0 0,0 0 0,0 0-1,0 0 0,-7 0 10,-1 0-1,1 0 0,-1 1 0,0 0 0,1 1 0,-1-1 0,-3 2-9,6-1 0,-4 5 0,9-3 1,-4-4 1,3 1 9,0 3-9,-2-2-2,2 1 3,0-2 8,-2-1-6,26-10 41,-4 4 0,-18 6-42,0 0 0,0 0 0,0-1 0,0 1 1,0 0-1,0 0 0,0-1 0,0 1 0,0 0 0,0-1 0,0 1 1,0-1-1,-1 1 0,1-1 0,0 1 0,0-1 0,0 0 0,-1 0 1,1 1-1,0-1 0,-1 0 0,1 0 0,-1 0 0,1 1 1,-1-1-1,1 0 0,-1 0 0,0 0 0,1 0 0,-1 0 0,0 0 1,0 0-1,1 0 0,-1 0 0,0 0 0,0 0 0,0 0 0,0 0 1,-1-1-5,1-3 18,0 3-12,0 1 0,0-1 0,0 0 0,0 0 0,0 0 0,0 0 0,1 1 0,-1-1 0,1 0 0,-1 0 0,1 0 0,0 1 0,0-1-6,0 0 3,0 0-1,0-1 1,0 1 0,0 0 0,-1 0 0,1-1 0,-1 1 0,1 0 0,-1-1 0,0 1-1,0-2-2,2-9 3,2-5 5,-1 0-1,0 0 0,-1 0 1,-1-15-8,-2 5 6,0-1 0,-3-6-6,2 24-1,0-1-1,0 1 0,-1 0 1,-1 0-1,0 1 0,-5-10 2,-36-80-34,3-4 4,31 72 30,-2 1-1,-1 0 1,-1 1-1,-2 0 1,-12-16 0,-1 8-4,-1 1 0,-1 1 0,-3 2 0,-1 1 0,-1 2 0,-1 1 0,-2 3 0,-11-5 4,12 12-7,-1 3 0,-1 1 0,-28-6 7,32 10-9,-24-5 1,0 3 0,-1 2 0,0 3 0,-1 3 0,0 2 0,-61 5 8,62 4-1,0 3 0,-1 2 1,-39 6-14,98-16 14,-48 6-1,1 2-1,0 2 1,1 3 0,-2 2 1,9 1-10,1 3 0,-40 23 10,59-28-5,0 0 1,1 2-1,1 1 1,0 1-1,-13 15 5,23-19 0,0 0 0,1 1-1,0 0 1,1 0-1,-4 10 1,-9 24-14,-1 9 14,17-41-2,1 0 1,1 0-1,1 0 0,0 1 0,0 11 2,1 25-8,3 9 8,-1-11-1,0-26 1,1 0 0,1 0 1,1 0-1,1 0 1,1 0-1,3 3 0,-3-12 5,-1 1 0,-1-1 0,1 10-5,-2-10-1,1 0-1,0 0 1,4 9 1,0 0-11,-6-21 12,0-1 0,0 1 0,0-1 0,1 0 0,0 0 0,-1 1 0,2-1 0,-1 0 0,0-1 0,1 1 0,2 3-1,1 5 5,-2-7 9,-4-5-14,1 0 1,-1 0 0,0 0 0,0 0 0,0 0-1,0 0 1,0 1 0,0-1 0,0 0 0,0 0-1,1 0 1,-1 0 0,0 0 0,0 0-1,0 0 1,0 1 0,0-1 0,0 0 0,0 0-1,0 0 1,0 0 0,0 0 0,0 0 0,0 1-1,0-1 1,0 0 0,0 0 0,0 0 0,0 0-1,0 0 1,0 0 0,0 1 0,0-1 0,0 0-1,0 0 1,0 0 0,0 0 0,0 0 0,0 0-1,0 0 1,0 1 0,-1-1 0,1 0 0,0 0-1,0 0 1,0 0 0,0 0 0,0 0-1,0 0 1,0 0 0,0 0 0,-1 0 0,1 1-1,0-1 1,0 0 0,0 0 0,0 0 0,0 0-1,0 0 1,-1 0-1,-9-1 30,3-3-24,1 1-1,-2 0 1,1 0 0,0 1-1,-1-1-5,-19-6 4,12 5-8,1 1 1,-1 1-1,0 0 0,0 1 1,1 1-1,-1 0 0,-13 2 4,-16-1-3,-52 2 3,1 4 0,-45 10 0,75-4 0,2 3 0,-3 3 0,-59 15 0,-236 43 13,-15-13-13,52-36 16,82-9-13,115-5-3,64-6 0,-7-2 0,-67 6 0,-27 9 0,7 0 0,112-14 0,0 3 0,-13 4 0,-55 13 0,13-13 0,-26-3 0,-49 6 0,-87 25 13,141-27-24,69-8 16,-12-1-5,13-2 9,-16 5-9,-24 1 0,59-7 0,-1 1 0,-11 3 0,-50 10 8,0-5 0,-34-2-8,109-8 0,0 1 0,1 1 0,-1 1 0,1 0 0,0 1 0,1 1 0,-11 6 0,6-4 0,0-1 0,-8 1 0,19-6 0,-59 8 0,53-8 11,-1-1 1,1-1-1,-8 0-11,24-1 3,0-1-1,0 1 0,0-1 0,0 1 0,0-1 1,0 1-1,1-1 0,-1 0 0,0 1 0,0-1 1,0 0-1,1 0 0,-1 1 0,0-1 0,1 0 1,-1 0-1,1 0 0,-1 0 0,1 0 1,-1 0-1,1 0 0,-1 0-2,-9-27 30,8 22-15,0-1-8,1-1 0,0 0 0,1 1 1,0-1-1,0 0 0,0 1 0,2-4-7,-1-12 11,-1-117-8,-1 102-3,-2 29 1,0 0 0,-12-72 6,-17-75 17,23 123-19,-1 0 0,-2 0 0,-10-18-5,-80-142 0,90 176-2,-1-1 0,-1 2 0,-1 0 1,0 1-1,0 0 0,-2 1 0,-6-4 2,-38-34-3,55 47 1,-1 0 1,0 0 0,0 0 0,0 1 0,-1 0-1,0 0 1,1 1 0,-1 0 0,-1 1-1,1-1 1,0 1 0,0 1 0,-2 0 1,-21-2-13,0 1 1,-29 3 12,21-1-5,-5 0-4,1 2-1,-6 3 10,32-3-3,0 2 1,-1 0-1,1 1 1,1 0-1,-1 1 1,-9 6 2,-12 10-5,2 1 1,0 2-1,-12 13 5,0-2-5,31-23 3,0 2 0,1 0-1,0 0 1,1 2 0,1 0 0,-2 4 2,-3 9-5,1 0 1,1 0-1,-6 19 5,0 3-10,-14 49 10,30-79-2,2 1 0,0 0-1,1 1 1,1-1 0,1 21 2,1 9-7,0-31 4,0 0-1,2 0 0,0 1 0,2-1 0,0 0 1,2 4 3,29 74-14,-30-89 13,-1 1 0,0 0 0,1 11 1,6 25 1,7-2-1,1-1 0,2-1 0,2-1 0,21 31 0,-41-71 0,13 11 0,-1-6 16,-15-5-11,1-1 0,-1 0-1,0 0 1,0 0 0,-1 0 0,1 0 0,0 0 0,-1 0 0,0 1-5,0-2 6,1 0-5,0 0 0,0 0 0,0-1 0,0 1-1,0-1 1,0 1 0,0-1 0,0 1 0,0-1 0,-1 1-1,1-1 1,0 0 0,0 0 0,0 0 0,-1 0 0,1 0-1,0 0 0,-29 0 4,16-1 5,-114 1-6,115 1-3,0 0 0,0 1 0,1 0 0,-13 4 0,-7 1 0,-51 6-3,27-6-10,-8 6 13,-212 47 16,135-42-16,84-7 0,-128 23 0,-96 3 0,-30-12-3,240-19-6,0 3-1,-38 11 10,-139 41-10,59-7 10,95-35 2,74-14 3,0-1 0,-1-1 0,-9 1-5,-44 7-1,56-7 6,-1-2 0,1 0 0,-3 0-5,-29 3 1,29-4-1,-1 0 0,1 0 0,-5-3 0,-14 1 0,34 1 0,0 0 1,1-1 0,-1 1 0,0-2-1,0 1 1,1-1 0,-1 1 0,1-1 0,-1-1-1,1 1 1,0-1 0,0 0 0,0 0-1,-3-3 0,-1-2 3,0 0 1,1-1-1,-1 0 0,2-1 0,-1 1 0,-1-6-3,3 5 2,0 0 1,2-1-1,-3-6-2,-1-2 9,-36-95 10,26 65-9,2 1 1,0-11-11,-11-36 27,-55-135 45,32 94-19,10 3-28,5-1 1,-5-68-26,-17-68 16,22 97-16,7-1 0,8-1 0,6-44 0,13-384 0,10 459-46,17-67 46,-15 128-45,-7 42-975,-1 0 0,-2 1 0,-3-28 1020,1 58-1074,0 1 0,-1 0 1,0 0-1,-2-5 1074,-16-34-7473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1719 1217 9572,'-39'-162'3714,"36"142"-3426,3 12-241,-1 0 0,0 1-1,-1-1 1,0 0 0,0 0-47,1 7-4,0-1 0,1 0 0,-1 1 0,0-1-1,0 1 1,0-1 0,0 1 0,0-1 0,0 1-1,0 0 1,-1 0 0,1-1 0,0 1 0,-1 0-1,1 0 1,-1 0 0,1 1 0,-1-1 0,1 0-1,-1 0 1,0 1 0,1-1 0,-1 1 0,0 0 4,-1-1-26,1 1 0,0 0 0,0 0 1,-1 0-1,1 1 0,0-1 0,-1 1 0,1-1 1,0 1-1,0 0 0,0-1 0,0 1 1,0 0-1,0 1 0,0-1 0,0 0 0,0 1 1,0-1-1,0 1 0,1-1 0,-1 1 1,1 0-1,-1 0 26,-5 7-76,1 0 0,0 0 1,0 1-1,-1 4 76,4-7-46,-66 113-237,-6-3 0,-43 48 283,108-151-2,-11 14 9,2 1 0,-10 19-7,24-38 5,0 1-1,0 1 0,1-1 1,1 1-1,0-1 0,0 1 0,1 0 1,1 0-1,0 4-4,0-1 11,1 1 1,1-1-1,0 0 1,1 0-1,1 0 1,0 0-1,5 14-11,-5-21 7,1 0-1,0 0 1,0 0-1,1-1 1,0 1-1,0-1 1,0-1-1,1 1 0,0-1 1,0 0-1,1 0 1,0-1-1,0 1 1,3 0-7,6 4 19,1-2 0,0 1 0,0-2 0,1 0 0,-1-2 0,1 0 0,1 0 0,-1-2 0,11 1-19,-18-3 19,1 0 1,0-1-1,0 0 1,0-1 0,-1 0-1,1-1 1,0 0-1,-1-1 1,0 0-1,1-1 1,-1-1-1,0 1 1,-1-2-1,0 1 1,9-7-20,23-22 81,-2-1 1,-2-2-1,14-18-81,97-129 156,-122 149-119,-2-3 0,-2 0 0,8-20-37,-19 33 12,-1-1 1,-1 1 0,-1-2-1,-2 0 1,-1 0 0,0-3-13,-4 16-3,-1-1 0,0 0 0,-1 0 0,-1 0 0,0 1 0,-1-1 0,-1 0 0,0 1 0,-1-1 0,-3-6 3,3 10-7,-1 0-1,0 1 1,-1 0 0,0 0-1,0 0 1,-1 1 0,0 0-1,-1 0 1,0 1 0,-1 0-1,1 0 1,-2 1-1,-2-2 8,-4-1-15,0 0-1,-1 1 0,0 0 0,-1 2 1,0 0-1,-16-4 16,8 6-23,-1 0 0,0 2 0,0 0 0,-25 2 23,-15 2-11,1 3 0,-1 3 1,1 3-1,0 3 0,1 2 1,-5 5 10,-8 6 19,2 3 0,0 3 0,3 4 0,1 3 0,1 3 0,-37 31-19,-12 17 178,-46 49-178,118-94 62,2 2 1,2 2-1,2 2 0,-18 31-62,44-58 27,0 0 0,2 2 0,1-1 0,1 2 0,1 0 0,1 0 0,2 1 0,-2 12-27,5-3 24,2 0-1,1 1 1,2-1-1,2 1 1,2 7-24,-2-31 3,0 0 0,1 0 1,0 0-1,1-1 0,1 1 0,0-1 1,1 0-1,0 0 0,1-1 1,1 0-1,-1 0 0,2-1 0,0 0 1,0 0-1,1-1 0,0 0 1,1-1-1,0 0 0,1 0 0,-1-1 1,2-1-1,-1 0 0,1-1 1,0 0-1,0-1 0,11 2-3,10 2 6,0-1 0,1-3 0,-1 0-1,1-2 1,0-2 0,0-1 0,33-5-6,19-6 18,0-4 0,52-17-18,-40 5 16,-1-4 0,-1-5 0,82-43-16,-143 59 6,0-1-1,-2-1 0,-1-2 1,0-1-1,-2-2 1,-1-1-1,-2-2 0,0 0 1,-2-2-1,-1-1 0,-2-1 1,8-18-6,-9 16 8,-3 0 1,-1-1 0,-1-2 0,-3 1 0,3-12-9,-14 37-1,1-1 1,-2 1 0,0-1 0,-1 1 0,0-1 0,-1 1 0,0-1 0,-1 0 0,0 1 0,-2-1 0,1 1 0,-2 0 0,0 0-1,0 0 1,-1 0 0,-1 1 0,-5-9 0,5 10-11,-1 0 1,0 1-1,-1-1 0,0 2 0,-1-1 0,0 1 0,0 1 1,-1 0-1,0 0 0,0 0 0,-1 2 0,0-1 0,-1 1 1,1 1-1,-1 0 0,0 1 0,-10-3 11,-16 3-34,1 1 0,-1 2 0,0 2 0,-19 3 34,44-4-8,-47 6-24,1 2-1,0 3 1,0 2-1,-28 12 33,-29 15-62,-76 38 62,136-53 3,1 3 0,1 1 1,1 4-1,2 1 0,1 2 0,-38 38-3,67-54 10,1 1 1,0 1-1,2 1 0,0 0 1,2 2-1,1 0 0,0 1 0,2 0 1,1 1-1,2 0 0,0 1 1,2 0-1,1 0 0,1 1 0,0 8-10,3-2 21,0 0 0,3-1-1,2 23-20,0-37 7,1-1 0,1 0 0,0 0-1,2 0 1,0 0 0,1-1 0,1 2-7,1-1 3,2 0 1,-1-1 0,2 0-1,1-1 1,0 0-1,1-1 1,1-1 0,0 0-1,1-1 1,1 0-1,0-1 1,1-2 0,0 1-1,0-2 1,2 0-1,-1-2 1,1 0-1,0-1 1,1-1 0,-1-1-1,1 0 1,0-2-1,7 0-3,25 0 16,0-2 0,0-3 0,0-2 0,0-3 0,0-1 0,47-15-16,-40 5 29,0-3 0,-1-2 0,-2-2 0,0-3 0,37-26-29,-62 34 21,-1-2 0,-1 0 1,-1-2-1,-1-2 0,-1 0 1,-1-2-1,-2 0 0,-1-2 1,10-18-22,-6 6 20,-3-1 1,-2-1-1,-1-1 1,-3-1 0,-1-1-1,-3-1 1,2-16-21,-10 35 8,-1 1 1,-2-1 0,-1 0-1,-1 0 1,-2 0-1,0 0 1,-2 0 0,-1 0-1,-2 1 1,-1-1 0,-1 1-1,-1 1 1,-4-7-9,-1 4-7,-1 0 0,-2 0 0,-1 2 0,-1 1 0,-1 0 0,-2 1 0,-1 1 0,-19-17 7,21 24-7,-1 1-1,0 1 1,-1 1 0,-1 1 0,-1 1 0,1 1-1,-2 1 1,0 1 0,0 2 0,-24-6 7,-6 5-20,0 3 1,-1 2 0,0 2-1,-38 5 20,57-1-7,0 2 1,0 1-1,1 2 0,0 2 0,0 1 0,1 2 0,0 1 0,1 2 0,1 2 0,0 1 1,1 1-1,-8 9 7,-33 21-3,3 4 1,2 2-1,3 4 1,-32 37 2,70-64 5,2 0-1,1 2 1,2 1 0,-16 32-5,26-40 5,1 0 0,1 1 0,1 1 0,1 0 1,2 0-1,1 1 0,1 3-5,2-1 6,1-1 0,2 1 0,1-1 0,1 1 0,2-1 0,1 0 0,2 0 0,1-1 0,3 7-6,-2-11 5,1-1-1,2 0 1,0-1 0,1 0 0,1-1-1,2 0 1,0-1 0,1-1 0,1-1-1,19 16-4,-14-17 6,1 0 0,1-2 0,0 0-1,1-2 1,1-1 0,0-1 0,1-2 0,2 0-6,8 1 9,1-2 0,0-1 1,1-3-1,0-1 1,39 0-10,1-3 22,0-3 1,0-4-1,-1-3 0,0-4 1,74-21-23,-59 4 48,-1-5 0,-2-4 0,-1-4 0,44-30-48,-93 48 32,-1-2 0,-2-1 0,0-2 0,-2-2 0,-1-1 0,-2-2 0,-1-2 0,-2 0 0,-1-2 0,-2-1 0,15-31-32,-25 37 19,-1-2 0,-2 0 0,-2 0 0,0-1 0,-3-1 0,-1 1-1,-2-2 1,-1 1 0,-2-1 0,-2 1 0,-2-21-19,0 24 4,-1 1-1,-7-31-3,5 48-8,1 1 0,-2-1-1,0 1 1,-1 1 0,-1-1 0,0 1-1,-5-7 9,0 4-16,0 1 0,-1 0 0,-1 1-1,0 0 1,-1 1 0,0 1-1,-2 0 1,1 1 0,-19-9 16,14 9-19,-1 2-1,0 0 1,-1 1-1,0 2 1,0 0 0,-1 1-1,0 1 1,-12 0 19,-34 0-47,0 3 0,0 4 0,-27 4 47,49 0-18,1 2 1,-1 3 0,1 1-1,-39 17 18,-30 18-26,-30 21 26,77-34 1,1 4 0,2 2 1,1 4-1,-45 40-1,75-53 9,1 0 0,2 2 0,1 2 0,2 0 0,1 2 0,2 2 0,2 0 0,-15 34-9,21-32 13,2 1 0,1 0-1,3 0 1,1 2 0,3-1 0,1 1 0,1 16-13,3-24 9,3 0 0,1 0 0,1 0 1,2 0-1,2 0 0,1-1 1,2 1-1,1-2 0,6 11-9,-4-17 4,2-1 0,1 0 0,1-1 0,1-1 0,1 0 0,1-1 0,2-2 0,0 0 0,1-1 0,1-1 0,6 3-4,2 0 5,1-2 0,1-1-1,1-2 1,0-1 0,2-1 0,0-2 0,0-2 0,34 7-5,-15-9 8,0-2 1,0-3-1,1-2 0,0-2 0,2-3-8,23-4 19,-1-3 1,0-4-1,19-8-19,-64 13 16,0-2 1,0-2-1,-1-1 0,0-1 1,-2-2-1,0-1 0,9-8-16,27-21 87,-3-3 0,-1-2 0,-3-4-1,14-18-86,19-31 372,61-87-372,-116 135 74,-1 0-1,-4-3 0,-2-1 0,16-43-73,-37 71 9,-1 0 1,-1-1 0,-2 0 0,-2 0 0,-1 0 0,-1-1 0,-2 0 0,-1 1-1,-2-1 1,-3-16-10,0 26-11,0 0 0,-1 1 0,-2 0-1,0 0 1,-1 1 0,-2 0 0,0 1-1,-1 0 1,-1 0 0,-1 1 0,-1 1-1,-1 1 1,0 0 0,-12-9 11,7 8-19,-2 0 1,0 1-1,-1 1 0,0 1 1,-2 2-1,0 0 0,0 2 1,-1 1-1,-1 1 0,0 1 0,-27-5 19,10 8-38,-1 1 0,1 3-1,-1 1 1,0 3 0,1 1-1,0 3 1,-26 6 38,-14 8-42,0 3 0,2 4 0,-34 18 42,-16 15-19,3 5 0,2 6 1,-2 9 18,84-50-3,1 2-1,1 2 1,2 1 0,2 3 0,-14 18 3,37-37-6,1 0 0,2 1-1,0 1 1,1 1 0,0 0 0,2 0-1,1 1 1,1 0 0,1 1-1,1 0 1,1 0 0,-2 21 6,4-11-72,2 1 0,1 0 0,3 19 72,-1-34-140,2-1 1,0-1-1,1 1 1,1 0-1,1-1 1,0 0-1,4 5 140,3 3-1132,1 0-1,1-2 1,1 0-1,1 0 1,1-2-1,9 8 1133,10 6-7814,10 5 7814</inkml:trace>
  <inkml:trace contextRef="#ctx0" brushRef="#br0" timeOffset="1669.767">8181 424 8196,'-39'-1'883,"-4"1"865,-16 2-1748,45 0 55,0 0-1,-1 0 0,1 2 0,0 0 0,-14 5-54,-8 9-107,1 2 0,0 1-1,1 2 1,2 1 0,-12 11 107,-26 20-141,-20 13 22,-27 30 119,83-67 105,2 2-1,2 1 0,0 2 1,-19 32-105,15-14 203,3 2 1,2 2-1,2 1 1,3 0-1,0 8-203,9-18 124,3 0-1,1 1 0,2 0 1,3 1-1,2 0 1,2 38-124,4-60 30,0 0 1,2 0-1,1 0 1,1 0-1,2-1 1,9 24-31,-10-35 10,0 0 0,2 0 1,0 0-1,1-1 0,0-1 0,2 0 1,0 0-1,0-1 0,1-1 1,1 0-1,4 3-10,2-2 16,0-1 0,0 0 1,2-1-1,-1-2 0,1 0 1,1-1-1,0-1 0,0-2 1,9 2-17,17 1 56,0-3 0,1-1 0,0-3 0,0-2-56,-2 1 57,1-3 0,-1-2 1,1-2-1,-2-3 0,1-1 1,-1-2-1,-1-2 1,3-4-58,21-13 95,-2-3 1,-1-2 0,-3-4-1,37-30-95,1-9 137,-3-5 0,25-31-137,-69 61 42,-3-3-1,-2-2 1,-3-2 0,-2-3 0,10-23-42,-33 48 11,-2-1 0,-1-1 0,-3 0-1,-1-1 1,-2-1 0,-2-1 0,-2 1 0,-2-2 0,2-37-11,-8 44 0,-1 0-1,-1 0 1,-2 1 0,-3-7 0,1 21-7,0 1 0,-1-1 0,-2 1-1,0 1 1,-1 0 0,-1 0 0,-7-9 7,4 9-12,0 1 1,-2 0-1,0 1 1,-2 1-1,0 0 1,-1 1-1,0 1 0,-1 0 1,-1 2-1,-1 0 1,0 2-1,0 0 1,-2 1-1,1 1 1,-18-4 11,2 3-19,-1 1 1,0 2-1,-1 2 1,1 1 0,-15 2 18,-28 2-32,-1 3 1,-13 6 31,14 2-10,1 4 0,1 3 1,0 4-1,2 3 0,-53 25 10,11 4 10,3 5 0,3 5 0,-25 22-10,68-39 23,3 3-1,1 3 0,3 3 1,2 3-1,-13 20-22,45-43 19,2 0-1,2 2 1,1 2 0,-15 32-19,25-41 11,2 0 0,2 1 0,0 0 0,2 0 0,2 1 1,-4 33-12,5-8 19,3 0 0,3 38-19,2-58 7,2 0-1,1-1 0,2 1 1,8 22-7,-7-32 3,2-1 1,1 0 0,1-1-1,2 0 1,0-1-1,1 0 1,2-1 0,0-1-1,1-1 1,2-1 0,0 0-1,1-1 1,18 12-4,-11-12 6,0-1 0,1-1 0,1-2-1,0-1 1,1-1 0,1-2 0,0-1 0,0-2 0,1 0 0,0-3 0,18 1-6,33 0 29,0-4 0,0-4 1,0-3-1,69-14-29,-97 9 25,0-3 1,-1-2-1,0-3 0,-1-2 1,-2-2-1,0-3 0,-1-2 1,6-7-26,44-34 80,-3-4 0,-3-5 0,31-37-80,-80 70 32,-2-2-1,-2-2 1,-2-1-1,-2-3 1,-3-1-1,9-19-31,-32 46 7,-1 0 0,-1 0 0,-1-1 1,-1 0-1,-1-1 0,-1-7-7,2-24 1,-3 0 1,-2-25-2,-2 56-12,-1-1 1,-2 0-1,0 0 0,-3 1 1,0-1-1,-1 1 1,-2 0-1,-1 1 1,-1 0-1,-2 0 1,0 1-1,-2-1 12,-4 0-18,0 1 0,-1 1 0,-2 0 0,0 1 0,-2 2 0,0 0 0,-2 2 0,0 0 0,-1 2 0,-1 0 0,-1 2 0,0 1 0,-1 2 0,-1 0 0,0 2 0,-26-5 18,19 8-20,-1 1 0,0 3 0,-19 0 20,-117 4-36,96 3 26,0 3-1,0 4 1,1 3 0,1 4 0,1 2-1,-63 27 11,22 3 4,1 5 0,4 5 0,1 5 0,-8 12-4,62-36 19,1 2-1,2 3 0,2 2 1,2 2-1,-18 25-18,45-47 10,1 1 1,1 1 0,2 0-1,0 2 1,2 0-1,2 1 1,1 0 0,1 1-1,2 1 1,1-1 0,-2 24-11,6-18 12,2 1 1,2 0 0,2 0 0,1 0 0,2 0-1,4 7-12,-3-18 7,2 0-1,1 0 0,2-1 0,1 0 0,1-1 0,1 0 0,1-1 0,12 17-6,-5-15 4,1-1-1,1-1 1,1-1 0,1-1 0,2-1-1,0-2 1,1 0 0,1-2 0,1-1 0,20 8-4,-9-7 4,1-2 1,0-2 0,1-2 0,1-1 0,0-3 0,1-1 0,-1-2 0,2-3-5,47 0 27,0-4-1,0-4 0,0-5 0,-1-3 1,0-5-1,-2-3 0,14-9-26,-10-4 75,-1-4 0,-1-4-1,-3-4 1,71-49-75,-84 46 52,-1-4-1,-3-2 1,-2-4 0,-3-3-1,-3-2 1,-3-4-1,-2-2 1,-4-2-1,22-41-51,-57 80 6,-1-2-1,-2 0 0,-1-1 1,-2-1-1,-1 0 0,-2-1 1,-2 0-1,-1-1 0,-2 0 1,-2 0-1,-1-10-5,-2-11-25,-1 0-1,-8-42 26,4 74-13,-1 1 0,-1 0-1,-1 0 1,-1 1 0,-2 0-1,-1 0 1,-1 1 13,-4-4-22,-1 1 0,-1 0 0,-2 2 0,0 0 0,-2 1 0,-1 1 0,-1 1 1,0 2-1,-2 0 0,-1 2 0,0 0 0,-1 2 0,-1 1 0,-1 2 0,0 0 0,-1 3 0,0 0 0,-10-1 22,-11 1-33,-1 2 0,0 2 0,0 2 0,-29 3 33,-31 5-76,-76 12 76,92-2-9,1 4 0,1 4 0,0 4 1,2 5-1,1 3 0,1 5 0,3 3 0,1 5 0,-1 5 9,-111 78 0,153-95 0,1 3 0,2 1 0,-4 8 0,-16 25 5,3 3 1,4 2-1,-22 42-5,58-84 4,1 0-1,1 2 1,3 0 0,0 1-1,3 1 1,1 0 0,0 4-4,2 13 5,1 0 1,3 1 0,2 0-1,5 44-5,-1-74 4,0 0-1,3 1 1,0-1-1,1 0 1,2-1-1,0 1 1,2-1 0,1-1-1,11 21-3,-1-10 4,1-1 1,2-2-1,2 0 1,1-1-1,1-1 0,1-2 1,2-1-1,0-1 1,2-2-1,1-1 0,4 1-4,4-1 7,2-1 0,0-1 0,1-3-1,1-2 1,1-1 0,0-3 0,0-2 0,1-1-1,14-2-6,72 1 38,102-8-38,-162-3 12,0-4 0,0-2 0,-1-4 0,0-3 1,-1-4-1,-1-2 0,-1-3 0,-1-3 0,12-10-12,14-13 33,-2-3 0,-3-5 0,16-17-33,-41 25 31,-3-3 0,-2-2 1,-2-3-1,23-35-31,-54 60 12,-2-2 0,-2 0 0,-1-1 0,-2-1 0,-1-1 0,-3-1 0,-1 0-1,-1-1 1,-1-7-12,-3 1-1,-1-1-1,-2 0 0,-3 0 1,-2 0-1,-1 0 0,-3 0 0,-2 0 1,-2-2 1,1 21-17,-2 1 0,0 0 0,-2 0 0,-1 1 0,-1 0 0,-1 1 0,-1 1 0,-2 0 0,0 1 0,-2 0 0,0 1 0,-2 2 0,0 0 0,-2 1 0,0 1 0,-1 0 0,-1 2 0,0 1 0,-2 1 0,1 1 0,-2 2 0,0 0 0,0 2 0,-1 1 0,0 1 0,-1 1 0,-22-2 17,-23 1-16,-1 4 1,1 2-1,-1 4 1,0 3-1,1 4 1,0 2-1,1 4 1,0 3-1,-16 9 16,-5 6-17,1 4 0,2 5 0,2 3 0,2 4-1,2 4 1,-51 42 17,90-60-2,3 2 0,1 1 0,1 2 0,-29 40 2,48-52-1,1 2 0,2 1 0,0 0 0,2 2 0,2 0 0,1 0 0,1 1 0,2 4 1,0 10 0,2 1 0,2 0 0,2 0 0,3 0 0,1 1 0,3-1 0,2 1 0,3 7 0,0-19 0,1 0 0,1 0 0,3-1 0,1-1 0,1 0 0,2 0 1,2-2-1,1 0 0,9 11 0,-1-7-1,2 0 1,1-2-1,2-2 1,1-1-1,2-1 1,1-2-1,19 12 1,-20-20-3,2-1 0,-1-1 0,2-2 0,1-2 0,0-1 0,1-2-1,0-2 1,1-2 0,4 0 3,32 1 0,2-2 1,-1-5-1,1-2 1,30-6-1,-39-1 26,-1-4 0,0-2 0,-1-4 0,0-2 0,-1-4 0,-1-2 0,-2-3 0,0-3 0,-2-3 0,24-18-26,-22 9 61,-2-3 0,-2-3 0,-2-2 1,-3-3-1,-1-2 0,-4-2 0,-1-3 1,-4-1-1,18-35-61,-38 55 28,-2-1 0,-3-1 0,-1-1 0,-2 0 0,-1-2 0,-3 1 0,-2-2 0,3-34-28,-6 19 13,-3-1-1,-2 1 1,-3-1 0,-6-40-13,1 67-9,-1 1 1,-1-1 0,-2 1-1,-2 1 1,-1-1 0,-1 2-1,-2 0 1,-15-24 8,14 30-20,-1 0 1,-2 1 0,0 1-1,-2 0 1,-1 2-1,0 0 1,-2 2-1,0 1 1,-2 0 0,0 2-1,-1 1 1,-1 1-1,0 2 1,-1 0 0,-1 2-1,0 1 1,0 2-1,-8-1 20,-26-3-53,-1 3 0,-1 2-1,-34 2 54,-11 6-109,-79 10 109,104-1-31,1 5 0,1 3 0,-27 12 31,-28 14-54,-76 37 54,82-22-15,3 6-1,3 6 1,3 4 0,-16 21 15,95-63-41,2 2 1,2 1-1,1 3 1,2 1-1,2 2 1,-1 4 40,16-16-348,1 1 1,1 1 0,1 1-1,2 0 1,2 2-1,1-1 1,1 2 0,2-1-1,-4 26 348,6-5-2219,2 1-1,2 18 2220,2 114-7721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25.08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4 120 6579,'-1'-1'151,"1"-1"0,-1 1-1,1 0 1,-1-1 0,1 1 0,0-1-1,0 1 1,-1-1 0,1 1 0,0-1 0,0 1-1,1-1 1,-1 1 0,0-1 0,0 1 0,1-1-1,-1 1 1,1-1-151,0 1 48,0 0-1,0 0 0,1 0 1,-1 1-1,0-1 1,0 0-1,0 1 1,1-1-1,-1 1 1,0-1-1,1 1 0,-1-1 1,0 1-1,1 0 1,-1 0-1,1 0 1,-1 0-1,0 0 1,1 0-1,0 0-47,1 0 20,-1 0 0,1 1 0,0-1 1,0 0-1,-1 1 0,1 0 0,0-1 0,-1 1 0,1 0 0,-1 0 1,1 1-1,-1-1 0,1 1 0,0 0-20,1 1 49,0 1 0,0 0 0,-1 0 0,1 0 0,-1 1-1,0-1 1,1 3-49,-1-1 42,-1 1 0,1 0 0,-1 0-1,-1 0 1,1 1 0,-2-1 0,1 0-1,0 7-41,1 11 66,4 18 31,-1 0-1,-1 24-96,-4-6 26,2-5-3,-3 0-1,-3 0 1,-2 0 0,-6 25-23,5-55 8,2 0 0,2 0 0,0 0 0,1 5-8,0 19 14,1-28 0,0-1 1,3 13-15,4 25 29,10 43-29,-12-82 0,1 0 0,1-1 0,1 1 0,0-1 0,1-1-1,1 1 1,5 4 0,-8-13 1,1-1-1,-1 0 0,2 0 0,0-1 1,0 0-1,0 0 0,1-1 0,0 0 1,0-1-1,1 0 0,0 0 0,0-1 1,11 4-1,45 15 26,35 8-26,-72-25 7,1-1-1,0-1 1,0-2 0,27 0-7,57-8 36,1-6 0,15-6-36,-105 13 5,165-18 48,-55 8-12,87-24-41,266-87 119,-333 82-43,11 6 46,113-9-122,-210 36 6,166-13 9,-203 20-14,118-13 31,62-18-32,-168 24 13,17-7-13,16-4 0,-46 13-85,1 2 1,-1 1-1,1 2 0,8 1 85,-23 2-397,19 0-279,-10 0-4707,-20 0-113</inkml:trace>
  <inkml:trace contextRef="#ctx0" brushRef="#br0" timeOffset="1302.26">2495 964 4658,'23'6'2468,"46"3"-2343,282-1 1196,-287-4-1606,-1 3 0,0 2 1,-1 4-1,18 7 285,-58-17-1000,9 5-2480,-29-7 527</inkml:trace>
  <inkml:trace contextRef="#ctx0" brushRef="#br0" timeOffset="2244.999">2568 917 4930,'-16'-28'1118,"3"20"-2404,-12 7 3652,17 1-941,7 0-979,16 0 405,0 2-806,-1 1 0,1 0 1,0 0-1,-1 2 0,0-1 0,0 2 1,4 2-46,12 4 14,59 25-9,-49-18 0,2-3 1,26 7-6,-16-10 6,2-2 0,11 0-6,-36-8 5,1-1 0,-1-2 0,1 0 0,26-5-5,-16 1 17,-17 1 23,-1 0 1,22-6-41,-31 6 29,-9 3-10,-1-1 0,1 0 0,-1 0 1,1 0-1,-1-1 0,0 1 0,3-3-19,-4 3 91,-2 1 2,0 0-88,0 0-1,0 0 0,0-1 0,0 1 1,0 0-1,0 0 0,0 0 0,0-1 1,0 1-1,0 0 0,0 0 1,0 0-1,0-1 0,0 1 0,0 0 1,0 0-1,0-1 0,0 1 1,0 0-1,0 0 0,0 0 0,0-1 1,0 1-1,0 0 0,0 0 1,-1 0-1,1-1 0,0 1 0,0 0 1,0 0-1,0 0 0,-1 0 1,1 0-1,0-1 0,0 1 0,0 0 1,-1 0-1,1 0-4,-8-2 23,0-1 1,-1 2 0,1-1-1,-1 1 1,1 1-1,-1-1 1,1 1-1,-1 1 1,-4 0-24,-15 0 12,-110 6 20,54-5-10,25 0 84,-52-5-106,1-9 302,-50-14-302,151 24 9,-208-48 256,201 47-264,0 0 0,-1 1 0,1 1-1,-1 1 1,-1 0-1,16 0-9,2 0 5,0 0 0,0 0 0,0 0 0,-1 0 0,1-1 0,0 1 0,0 0 0,0 0 0,0 0 0,0 0 0,0 0 0,0-1 0,0 1-1,0 0 1,0 0 0,0 0 0,0 0 0,0-1 0,0 1 0,0 0 0,0 0 0,0 0 0,0 0 0,0-1 0,0 1 0,0 0 0,0 0 0,0 0 0,0 0 0,0-1 0,0 1 0,1 0 0,-1 0 0,0 0 0,0 0 0,0 0 0,0 0 0,0-1-1,0 1 1,0 0 0,1 0 0,-1 0 0,0 0 0,0 0 0,0 0 0,0 0 0,1 0 0,-1 0 0,0 0 0,0 0 0,0 0 0,0 0 0,1 0 0,-1 0 0,0 0 0,0 0 0,0 0 0,0 0 0,1 0 0,-1 0 0,0 0 0,0 0-1,0 0 1,0 0 0,0 0 0,1 0 0,-1 0 0,0 0 4,32 11-740,-26-10 58,-1 0 0,0 1 0,0-1 0,-1 1 0,1 0 0,0 1 0,-1-1 0,1 1 0,2 1 682,2 5-4639</inkml:trace>
  <inkml:trace contextRef="#ctx0" brushRef="#br0" timeOffset="2844.199">2164 817 4002,'1'-2'105,"0"-1"1,0 1 0,0 0-1,1-1 1,-1 1 0,1 0-1,-1 0 1,1 0 0,0 0-1,0 0 1,0 0 0,0 1-1,0-1 1,1 1 0,-1-1-1,0 1-105,15-12 874,-15 11-668,0 0 1,1 0-1,-1 0 1,1 0-1,0 1 1,-1-1 0,1 1-1,0 0 1,0 0-1,0 0 1,0 0-1,0 0 1,0 1-1,3-1-206,-4 1 38,-1-1 1,1 1-1,0 0 0,-1 0 0,1 0 0,0 0 0,0 1 0,-1-1 0,1 0 0,0 1 0,-1-1 0,1 1 0,-1 0 0,1-1 1,0 1-1,-1 0 0,0 0 0,1 0 0,-1 0 0,1 0 0,-1 0 0,0 0 0,0 1 0,0-1 0,0 0 0,1 2-38,-1 1-19,0 1 0,0-1 0,-1 1-1,1-1 1,-1 1 0,0-1 0,-1 1-1,1-1 1,-1 4 19,-1 14-77,1-14 63,0 0 0,0 0 0,-1-1 0,0 1 0,-1 0 0,0-1 0,0 1 0,-1-1-1,1 0 1,-2 0 14,1 1 0,0 0 0,0 0 0,1 0 0,0 1 0,0 0-1,1-1 1,0 2 0,-9 64 64,11-74-57,0 1-1,0-1 0,0 0 1,0 1-1,0-1 1,0 0-1,0 1 0,0-1 1,0 0-1,0 0 1,0 1-1,-1-1 0,1 0 1,0 0-1,0 1 1,0-1-1,0 0 0,-1 0 1,1 1-1,0-1 1,0 0-1,-1 0 0,1 0 1,0 1-1,0-1 1,-1 0-1,1 0 0,0 0 1,-1 0-1,1 0 1,0 0-1,0 1 0,-1-1 1,1 0-1,0 0 1,-1 0-1,1 0 0,0 0 1,-1 0-1,1 0 1,0 0-1,0-1 0,-1 1 1,1 0-1,0 0 1,-1 0-1,1 0 0,0 0 1,0 0-1,-1 0 1,1-1-1,0 1 0,0 0 1,-1 0-7,1-1 11,-1 1 0,0-1 0,1 1 1,-1-1-1,1 0 0,-1 1 0,1-1 1,-1 1-1,1-1 0,0 0 0,-1 1 0,1-1 1,0 0-1,0 0 0,-1 1 0,1-1 0,0 0 1,0 0-1,0 1 0,0-1 0,0 0 1,0 0-12,4-14 153,1 1 1,0 0-1,1 0 1,4-6-154,-4 9 78,-1-1 1,0 0-1,0 0 1,-1 0 0,-1-1-1,2-11-78,-3 13 39,1 0 0,0 0-1,0 1 1,1-1 0,1 1-1,2-4-38,-1 1 50,-1 0 0,0-1 0,2-6-50,1-5 46,-6 21-49,0 1 1,-1-1 0,1 0 0,-1 1 0,0-1 0,0 0 0,0 0 0,-1 0 0,0 0-1,1 0 1,-1 0 0,-1 0 0,1 0 0,-1-1 2,1 4-5,0 1 0,0 0 0,0-1 0,0 1 0,-1 0 0,1-1 0,0 1 0,0 0 0,0 0 0,-1-1 0,1 1 0,0 0 0,0 0 0,-1-1 0,1 1 0,0 0 0,0 0 0,-1 0 0,1 0 0,0-1 0,-1 1 0,1 0 0,0 0 0,-1 0 0,1 0 0,0 0 0,-1 0 0,1 0 0,0 0 0,-1 0 0,1 0 0,0 0 0,-1 0 0,1 0 0,0 0 0,-1 0 0,1 1 0,0-1 0,-1 0 0,1 0 0,0 0 0,-1 0 0,1 1 0,0-1 0,0 0 0,-1 0 0,1 0 0,0 1 0,0-1 0,0 0 0,-1 0 0,1 1 0,0-1 0,0 0 0,0 1 0,0-1 0,-1 1 5,-14 21-134,12-19 70,-23 43-907,1-5-4247,12-21-305</inkml:trace>
  <inkml:trace contextRef="#ctx0" brushRef="#br0" timeOffset="3527.787">985 124 6563,'39'-64'2841,"-38"61"-2756,-1 0-1,1 0 0,-1-1 0,0 1 1,0 0-1,0 0 0,-1-3-84,1-3 408,0 9-398,0 0 0,0-1 0,-1 1 0,1 0-1,0 0 1,0 0 0,0 0 0,-1 0 0,1-1 0,0 1 0,0 0 0,0 0-1,-1 0 1,1 0 0,0 0 0,0 0 0,0 0 0,-1 0 0,1 0 0,0 0-1,0 0 1,-1 0 0,1 0 0,0 0 0,0 0 0,0 0 0,-1 0-1,1 0 1,0 0 0,0 0 0,-1 1 0,1-1 0,0 0 0,0 0 0,0 0-1,0 0 1,-1 0 0,1 0 0,0 1 0,0-1 0,0 0 0,0 0 0,-1 0-1,1 1 1,0-1-10,-9 6 26,9-6-21,-8 9-7,0-1 1,0 1-1,1 0 0,0 0 1,0 1-1,1 0 0,1 0 1,0 0-1,0 1 0,1 0 1,-2 6 1,2-1-6,0 1 1,1 0-1,1 0 1,1 0 0,0 1-1,1-1 1,1 9 5,0-20-7,0 1 0,1 0-1,0-1 1,0 0 0,0 1 0,0-1 0,1 0-1,0 0 1,1 0 0,-1 0 0,1-1-1,0 0 1,1 1 0,-1-1 0,1-1 0,0 1-1,0-1 1,0 0 0,1 0 0,0 0 0,0-1-1,-1 0 1,5 2 7,-1-1 2,1 0-1,-1-1 1,1 0-1,0-1 0,-1 0 1,1 0-1,0-1 1,0 0-1,0-1 1,0 0-1,0-1 1,0 0-1,0 0 0,0-1 1,8-2-2,3-4 51,-1 0 1,1-2-1,-1 0 1,-1-1-1,0-1 1,0-1-1,-1 0 1,-1-1-1,0-1 1,-1-1 0,-1-1-1,-1 0 1,1-2-52,-9 11 29,0-1 0,-1 0 0,0 0 0,-1-1 0,0 1 0,-1-1 0,0 0 0,0 0 0,-1 0 0,0 0 0,-1-1 0,0 1 0,0 0 0,-1-1 0,-1 1 0,-1-6-29,1 13 4,0-1 0,0 0 0,-1 0 0,0 1 0,0-1 0,0 0-1,0 1 1,0 0 0,-1 0 0,1 0 0,-1 0 0,0 0 0,0 0 0,0 0 0,0 1 0,-1 0 0,1 0 0,-1 0 0,1 0 0,-1 0 0,0 1 0,-3-2-4,-5-1-15,0 1 0,1 1 0,-1-1 0,0 2 0,0 0 0,-11 0 15,18 1-22,-26 0-162,-1 1 0,-17 4 184,38-4-227,1 2 0,-1-1 1,0 2-1,1-1 0,0 1 1,0 1-1,0 0 0,0 0 1,0 2 226,-15 10-2372,2 1 0,-10 9 2372,-3 8-4634</inkml:trace>
  <inkml:trace contextRef="#ctx0" brushRef="#br0" timeOffset="4202.884">1093 477 5234,'1'-1'133,"-1"0"1,1 0-1,0 0 0,-1 0 0,1-1 0,0 1 0,0 0 0,0 0 0,0 0 0,0 0 0,0 1 0,0-1 0,0 0 0,0 0 0,0 1 0,0-1 0,1 0-133,23-1-353,-15 2 757,-10 1-373,1-1-1,0 1 0,-1-1 0,1 0 0,-1 1 0,1 0 0,-1-1 0,1 1 0,-1-1 0,0 1 1,1 0-1,-1-1 0,0 1 0,1 0 0,-1-1 0,0 1 0,0 0 0,1-1 0,-1 1 1,0 0-1,0 0-30,4 20 321,-4-18-279,20 174 334,-19-138-325,0-12-25,3 25 32,-3-32-68,1-1 0,0 1 0,2-1 0,0 0 0,4 9 10,-3-13-61,-4-11 35,0-1 1,0 0-1,0 0 0,0 0 0,1 0 0,-1 0 0,1 0 1,1 2 25,-1-4-29,-1 0 0,1 0 0,-1 0 0,1 0 0,0 0 0,-1 0 1,1-1-1,0 1 0,-1 0 0,1-1 0,0 1 0,0-1 0,0 0 1,-1 1-1,1-1 0,0 0 0,0 0 0,1 0 29,-2 0-125,-1 0-1,1 0 1,-1 0 0,1 0-1,-1 0 1,1 0-1,-1 0 1,1 0 0,-1-1-1,1 1 1,0 0-1,-1 0 1,1 0 0,-1 0-1,1-1 1,-1 1-1,1 0 1,-1 0 0,0-1-1,1 1 1,-1-1 0,1 1-1,-1 0 1,0-1-1,1 1 1,-1-1 0,0 1-1,1-1 1,-1 1-1,0-1 1,0 1 0,1-1-1,-1 1 1,0-1-1,0 1 1,0-1 125,5-10-3703</inkml:trace>
  <inkml:trace contextRef="#ctx0" brushRef="#br0" timeOffset="4734.175">1149 681 5651,'0'0'1173,"0"0"-180,7 16-918,-3-9-122,0 1 1,-1-1-1,0 1 1,0 0-1,0 2 47,-1-2 157,1 0 0,0 0 0,0-1 0,1 1 0,3 4-157,1 0 80,-1 1 1,0 0-1,-1 0 0,0 0 1,-1 0-1,0 1 0,-1 0 1,-1 0-1,2 14-80,1 21 29,3-1-1,2 0 1,10 23-29,9 42 29,-26-92-29,-1 0 0,-1 12 0,-1-13-93,1 0 1,1 0-1,1 0 93,-3-8-168,-1-12 131,0 1-1,0 0 1,0-1 0,0 1-1,-1 0 1,1-1 0,1 1-1,-1 0 1,0-1-1,0 1 1,0 0 0,0-1-1,0 1 1,1 0 0,-1-1-1,0 1 1,0-1 0,1 1-1,-1 0 1,0-1 0,1 1-1,-1-1 1,1 1 0,-1-1-1,1 1 1,-1-1 0,1 0-1,-1 1 1,1-1 0,-1 1-1,1-1 1,0 0-1,-1 0 1,1 1 0,0-1-1,-1 0 1,1 0 0,0 0-1,-1 0 1,1 1 37,1 4-3626,-2-3-90</inkml:trace>
  <inkml:trace contextRef="#ctx0" brushRef="#br0" timeOffset="5145.624">1162 677 2625,'20'-6'1889,"-12"4"-1492,0 1 0,0-1 0,1 2 0,-1-1 0,1 1 1,-1 1-1,0 0 0,1 0 0,-1 0 0,6 3-397,27 2 431,114 5 364,48-6-795,437-5-6368,-588 0 3025</inkml:trace>
  <inkml:trace contextRef="#ctx0" brushRef="#br0" timeOffset="5616.995">1297 654 6531,'-1'0'76,"1"0"0,0 0 0,0-1 0,0 1 0,0 0 0,-1-1 0,1 1 0,0 0 0,0 0 0,0-1 0,-1 1 0,1 0 0,0 0 0,0 0 1,-1-1-1,1 1 0,0 0 0,-1 0 0,1 0 0,0 0 0,0 0 0,-1 0 0,1-1 0,0 1 0,-1 0 0,1 0 0,0 0 0,-1 0 0,1 0 0,0 0 0,-1 0 0,1 0 0,0 1 0,-1-1 0,1 0 0,0 0 0,-1 0 0,1 0 0,0 0 0,-1 0 0,1 1 1,0-1-1,0 0-76,0 1 18,0-1 1,0 1 0,0 0-1,0-1 1,0 1 0,0 0 0,0-1-1,0 1 1,1 0 0,-1-1 0,0 1-1,1-1 1,-1 1 0,0 0-1,1-1 1,-1 1 0,0-1 0,1 1-1,-1-1 1,1 1 0,-1-1 0,1 0-1,0 1 1,-1-1 0,1 1-19,28 20 202,2 0 0,0-2 0,1-1 0,1-2 0,24 8-202,53 16 168,15-1-168,9 2-199,151 61-5364,-187-71-122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4:3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1841 8212,'-17'-22'1224,"-13"-14"632,28 34-1843,1 0 0,-1 1 0,0-1 0,0 1 0,0-1 0,0 1 0,0 0 1,0 0-1,-1 0 0,1 0 0,0 0 0,-1 1 0,1-1 0,0 1 0,-1 0 0,0-1-13,2 1-34,-1 0 0,1 0 0,0 1-1,0-1 1,-1 0 0,1 0 0,0 1-1,0-1 1,0 1 0,0-1 0,0 1 0,-1-1-1,1 1 1,0 0 0,0-1 0,0 1-1,1 0 1,-1 0 0,0 0 0,0 0-1,0 1 35,-13 26-658,0 2 162,-138 186 683,141-201-35,1 1 0,0 0-1,1 1 1,1 0 0,-1 3-152,6-13 41,1 1-1,0-1 1,0 1 0,0-1 0,1 1-1,0 0 1,1 0 0,-1 0 0,2-1-1,-1 1 1,1 0 0,0 0 0,3 7-41,-2-10 15,0 1 1,1-1-1,0 1 1,0-1-1,1 0 1,-1 0 0,1-1-1,0 1 1,1-1-1,-1 0 1,1 0-1,0 0 1,-1-1-1,2 1 1,-1-1 0,4 1-16,3 3 17,0-2 1,1 0 0,-1 0 0,1-2 0,0 1-1,1-1 1,-1-1-18,17 1 23,0-1-1,1-1 0,-1-2 1,0-1-1,0-1 1,0-2-1,-1 0 0,1-3 1,-1 0-1,-1-2 0,0 0 1,0-3-1,-1 0 1,-1-1-1,0-2 0,-1-1 1,0-1-1,18-17-22,-35 27 14,0 0 0,-1-1 0,0 1 0,0-1 0,0-1 0,-2 1 0,1-1 0,-1 0 0,0-1 1,-1 1-1,0-1 0,-1 0 0,0 0 0,-1 0 0,0 0 0,-1 0 0,0 0 0,-1-1 0,0-4-14,0 2 17,0-5 28,-1 1 0,-1-13-45,1 25 8,-1 0-1,1 0 1,-1 0 0,0 0-1,0 1 1,-1-1 0,0 0-1,0 1 1,-3-4-8,-2-3 4,-1 2 1,0-1-1,-1 1 0,-1 1 1,1-1-1,-1 2 1,-1 0-1,1 0 0,-1 1 1,-1 0-1,0 1 0,1 1 1,-2 0-1,1 0 1,0 1-1,-1 1 0,-11-1-4,0 1 3,0 2 0,0 0 0,0 2 0,0 0 0,0 2 0,0 1 0,0 1 0,1 1 0,-13 5-3,-21 7 27,0 4 0,1 2-1,2 2 1,-2 4-27,46-24 4,1 0 0,1 0 1,-1 1-1,1 0 0,1 1 0,-1-1 1,1 2-1,0-1 0,1 1 0,0 1 0,1-1 1,0 1-1,0 0 0,1 1 0,0-1 0,1 1 1,0 0-1,1 0 0,-1 4-4,1 5 1,1 0-1,1 1 0,1-1 1,0 1-1,1-1 1,2 1-1,0-1 0,3 7 0,-4-16 0,1 1 0,1-1 0,0 0 0,1 0 0,0-1 0,0 1 0,1-1 0,1 0 0,-1 0 0,2-1 0,-1 0 0,1 0 0,1-1 0,-1 0 0,2 0 0,3 1 11,1-1-1,-1 0 1,1-1 0,1 0 0,0-1 0,-1-1-1,2 0 1,-1-1 0,0-1 0,12 1-11,-5-2 34,-1-1 1,1-1-1,0-1 0,0-1 1,-1-1-1,1-1 1,7-3-35,14-6 55,-1-2 0,0-2 0,-1-1 0,-1-3-1,-1-1 1,-1-1 0,10-11-55,-36 25 15,-1 0 0,0-1-1,0 0 1,-1 0-1,-1-1 1,0 0-1,0-1 1,-1 0 0,-1-1-1,0 1 1,0-1-1,-2 0 1,1-1-1,0-5-14,-1 0 10,-1-1 0,-1 1 0,-1-1 0,0 0 0,-1 1 0,-2-1 1,0 0-1,-1 0 0,-1 1 0,-2-6-10,2 12 0,0 1 0,-1-1 1,-1 1-1,0 0 1,-1 1-1,0-1 0,-1 1 1,0 0-1,-1 1 0,-7-9 0,9 12-1,-1 0 0,0 1 0,0-1 0,-1 1-1,1 1 1,-1-1 0,-1 2 0,1-1-1,-1 1 1,1 0 0,-1 0 0,0 1-1,-1 1 1,-7-2 1,-10 1-12,0 2 0,-16 1 12,10 1-8,9 0 2,0 1 0,-1 1 1,1 1-1,0 1 0,-14 5 6,-16 8-16,-41 21 16,72-29-2,0 2 1,0 1 0,1 1-1,1 0 1,0 2-1,2 0 1,-1 2-1,2 0 1,-6 8 1,13-13-2,0 2 0,0-1 0,2 2 0,0-1 0,0 1 1,1 0-1,2 1 0,-1 0 0,2 0 0,0 0 0,1 1 0,1 0 1,-1 11 1,3-16-4,1 1 1,0-1 0,1 0 0,0 1 0,1-1 0,0 0 0,1 0 0,3 8 3,-3-13-2,1 0 0,0 0 0,1 0 0,0 0 0,0-1 0,0 1 0,1-1 0,0-1 0,0 1 0,1-1 0,0 0 0,6 4 3,1-1-3,0-1 1,1 0-1,0-1 1,1 0-1,0-1 1,-1-1 0,2 0-1,-1-2 1,0 0-1,1 0 1,10-1 1,0-1 3,0 0 0,0-2 0,0-2 0,0 0 0,0-1 0,22-8-3,-22 3 4,-1-2 0,0-1 1,-1-1-1,0-1 0,19-15-4,17-8 11,0 0 31,23-19-42,-61 39 13,-1-2 0,-1 0 0,0-1 0,17-22-13,-28 28 6,-1 1 0,-1-2 0,0 1-1,-1-1 1,-1 0 0,0-1 0,-1 0 0,0 0 0,-2 0 0,0 0 0,0 0 0,-2-1 0,0 1 0,-1-16-6,-1 9 10,-1 1-1,-1-1 0,-1 0 0,-1 1 0,-1 0 1,-1 0-1,-1 1 0,0 0 0,-2 0 1,-7-11-10,10 21 0,0 1 1,-1 0 0,0 1 0,0 0 0,-1 0 0,0 1 0,-1 0-1,0 0 1,0 1 0,0 0 0,-1 1 0,0 0 0,-1 1 0,1 0-1,-1 1 1,0 0 0,-1 1-1,-15-3-7,-1 1-1,0 1 1,0 2 0,0 1 0,0 1-1,-24 4 8,22 0-5,0 0 0,1 3-1,0 0 1,-14 7 5,-12 6-13,-45 25 13,73-32-3,0 2 0,1 1 0,1 1 0,0 1 0,1 2 0,-12 13 3,26-23-2,1 1 0,0 1 0,1-1 0,0 1 0,1 1 0,0 0 0,1 0 0,1 0 0,0 1 0,1 0 0,0 0 0,1 1 0,1-1 0,-2 13 2,3-8-6,1-1 1,0 1-1,1 0 0,2 0 0,-1 0 0,2-1 0,1 1 0,0-1 0,5 12 6,-5-19-3,1 0-1,1 0 0,-1 0 0,2-1 1,-1 0-1,2 0 0,-1 0 0,1-1 1,1 0-1,-1-1 0,2 0 0,-1 0 0,1-1 1,0 0-1,3 1 4,2 0-2,0-1 1,0-1 0,1 0-1,-1-1 1,2 0-1,-1-1 1,0-1 0,12 0 1,16 0-4,1-2 0,23-3 4,-39 0 5,0-1-1,-1-1 1,1-2-1,-1-1 0,0-1 1,9-5-5,9-6 14,0-3 0,-1-1 1,6-7-15,-32 19 17,-1-1 0,-1-1 0,-1 0 0,1-1 0,-2 0 0,0-2 0,-1 0 0,-1 0 0,0-1 0,-1-1 0,-1 0 0,0-1 0,6-17-17,-11 16 22,-1 0-1,0 0 1,-2-1-1,-1 1 1,0-1 0,-1 0-1,-1 1 1,-2-1-1,0 1 1,0-1-1,-4-7-21,2 14 0,-1-1 0,-1 1 0,0 0 0,-1 1 0,0 0 0,-1 0 0,-1 0 0,0 1 0,0 1 0,-1-1 0,-1 2 0,0-1 0,0 1 0,-1 1 0,0 0 0,-1 1 0,0 0 0,0 1 0,-1 1 0,0 0 0,0 0 0,0 1 0,-1 1 0,0 1 0,-10-2 0,-19 2-11,-1 1 0,1 1-1,0 3 1,-34 6 11,33 1-4,0 2-1,1 2 0,0 2 1,1 1-1,1 3 1,0 1-1,-19 15 5,37-21-2,1 2 1,1 0-1,0 2 0,1 0 0,1 1 1,1 1-1,0 2 2,8-8-2,0 0-1,1 1 1,1 0 0,0 1 0,1 0-1,1 0 1,0 1 0,1 0-1,1 0 1,1 0 0,-1 9 2,2 7-11,1 1 0,3 20 11,-1-15-8,0-20 3,1-1 0,1 0 0,0-1 0,1 1 0,1 0 0,5 12 5,-5-20-3,0 1 0,1-1 0,0 0 0,1 0 0,0-1 0,0 1 0,1-1 0,1-1 0,-1 1-1,1-1 1,4 2 3,3 2-1,1-1-1,0-1 1,0 0-1,1-1 0,1-1 1,0-1-1,0 0 1,0-2-1,0 0 0,1 0 1,17 0 1,8 0 1,0-3 0,0-1 0,0-3 0,27-4-1,-40 2 8,0-2 0,-1-1 1,0-1-1,0-2 0,-1 0 0,6-5-8,7-6 31,-1 0 0,-1-3-1,31-24-30,-54 35 21,-1 0 1,-1-1-1,0-1 0,0 0 0,-1-1 0,-1 0 0,10-19-21,-15 21 18,0 0 1,-2 0-1,0 0 0,0-1 1,-1 0-1,-1 0 0,-1 0 1,0-1-1,-1 1 0,0-13-18,-1 4 21,-1 0 0,-1 0-1,-1 1 1,-5-19-21,5 31 5,-1 0 0,-1 0 0,0 0 0,0 0 0,-1 1 0,0 0 0,-1 0 0,0 0 1,-1 1-1,-5-7-5,-1 3-4,1-1 1,-2 2 0,0 0-1,0 1 1,-15-9 3,19 14-3,-1 0 0,1 1-1,-1 0 1,0 1 0,-1 0 0,1 1 0,-1 0-1,1 1 1,-8-1 3,-13 1-9,0 1-1,1 2 0,-1 1 1,1 1-1,-21 6 10,32-5-2,1 1-1,0 1 1,0 0 0,1 2-1,0 0 1,0 1 0,0 1-1,1 1 1,-8 7 2,-13 15-8,2 2 0,0 3 8,24-25-3,2 0 0,-1 1-1,2 0 1,0 1 0,0 0 0,2 0 0,0 1-1,1 0 1,0 0 0,1 1 0,1-1 0,1 1 0,0 0-1,1 7 4,1-13-3,0 1-1,1-1 0,0 1 0,1-1 0,1 1 0,0-1 0,0 0 1,1 0-1,1 0 0,-1 0 0,2 0 0,0-1 0,0 1 0,1-1 1,0-1-1,0 1 0,1-1 0,1 0 0,0-1 0,0 1 0,5 3 5,0-3-3,0 0 0,1-1 0,0 0 0,1-1 1,0 0-1,0-1 0,0-1 0,1-1 1,0 0-1,-1-1 0,1 0 0,1-1 1,-1-1-1,0-1 0,0-1 0,0 0 1,8-1 1,-3-2 2,0 0 1,0-1 0,0-1-1,0-1 1,-1 0 0,0-2 0,-1-1-1,0 0 1,0-1 0,-1-1-1,-1-1 1,14-12-3,-15 10 11,1-1 1,-2-1-1,0-1 0,-1 0 1,8-14-12,-15 19 7,0 0 0,-1-1 1,0 1-1,-1-1 0,-1 0 1,0 0-1,-1-1 1,-1 1-1,1-7-7,-2 7 2,-1 1 1,0-1 0,-1 1-1,-1-1 1,0 1-1,0 0 1,-2-1 0,1 1-1,-2 0 1,0 1-1,0-1 1,-1 1 0,-1 0-1,-2-3-2,2 5-3,0 1 0,0 0 0,-1 0 0,0 0 0,0 1 0,-1 1-1,0-1 1,0 2 0,-1-1 0,0 1 0,0 1 0,-1-1 0,1 2 0,-1 0 0,0 0 0,-10-2 3,-5 2-8,1 0 1,-1 2 0,0 1-1,0 1 1,0 1 0,0 2 7,-22 3-12,0 2 1,-34 11 11,49-10-3,0 2 1,1 1-1,0 1 0,1 2 1,-13 9 2,31-16-3,0 0 1,1 1 0,0 0 0,0 1-1,1 0 1,1 1 0,-1 0 0,2 1-1,0 0 1,0 0 0,1 1-1,1 0 1,-5 9 2,9-12-2,0-1-1,0 1 1,1 0 0,0 0-1,0 0 1,1 0 0,1 0-1,0 0 1,0 0 0,1 0-1,0 0 1,1 0 0,0 0-1,0 0 1,1-1 0,1 1-1,-1-1 1,2 0 2,-2-1-2,1-1 0,0 0 1,1-1-1,0 1 0,0-1 1,0 0-1,1 0 0,0 0 0,0-1 1,0 0-1,1 0 0,-1-1 1,1 0-1,0 0 0,1 0 0,-1-1 1,1 0-1,-1-1 0,1 1 1,0-1-1,0-1 0,4 1 2,13 1 0,0-1 0,0-2 0,0 0 0,0-1 0,0-2 0,-1-1 0,1 0 0,-1-2 0,1-1 0,-2-1 0,1-1 0,-1 0 0,21-14 0,2-6 16,-2-2 0,-2-1 0,-1-3 0,-1-1 0,-2-2 0,11-16-16,-43 48 6,-1 1 1,0-1-1,-1 0 0,1 0 1,-1-1-1,0 1 0,-1-1 0,1 0 1,-2 0-1,1 0 0,-1 0 1,0-1-1,0 1 0,-1-1 0,0 1 1,0-1-1,0-2-6,-1 1 6,0-1 0,0 1 1,-1 0-1,0 0 0,-1 0 0,-2-9-6,2 15 1,1 0-1,-1-1 1,0 1-1,0 0 1,0 0 0,0 1-1,0-1 1,-1 0-1,1 1 1,-1-1-1,0 1 1,0 0 0,0 0-1,0 0 1,0 0-1,0 1 1,0-1-1,-1 1 1,1-1-1,-9-2-4,0 1-1,0 0 1,-1 1 0,1 0-1,0 0 1,-1 2 0,1-1-1,-1 2 1,1-1 0,-3 2 4,-6 1-7,0 1 1,0 1 0,1 0 0,0 2-1,-12 5 7,-27 15-5,2 2 0,1 3-1,1 2 1,-8 10 5,47-32-2,1 1 1,0 0-1,1 1 0,1 1 1,0 0-1,1 1 1,0 0-1,-2 8 2,6-11-1,2 1-1,-1 0 1,2 0-1,0 1 1,0 0 0,2-1-1,0 2 1,0-1 0,1 0-1,1 15 2,1-3-2,-1-12 2,1 0 0,1 0 0,0 0 0,2 6 0,-2-16-1,0-1 0,0 1 0,1-1 0,0 1 1,0-1-1,0 0 0,0 0 0,1 0 0,-1 0 0,1 0 0,0 0 1,0-1-1,1 1 0,-1-1 0,1 0 0,0 0 1,7 5 1,0-2-1,1 1 0,0-2 1,0 1-1,0-2 0,0 1 1,1-2-1,0 0 1,-1 0-1,1-1 0,11 0 0,-3-1 7,1-1-1,-1-1 0,1-1 0,-1-1 1,0 0-1,0-2 0,0-1-6,1 0 12,-1-2-1,0-1 1,0-1-1,-1 0 1,0-2 0,0 0-1,-2-1 1,5-4-12,-13 9 10,-1 0-1,0-1 1,0 0 0,-1 0 0,0-1 0,-1 0 0,0 0 0,0-1 0,-1 0 0,-1 0 0,0 0-1,0-1 1,-1 0 0,-1 0 0,0 0 0,0-1-10,-1-5 13,0 1 1,-1-1-1,-1 0 1,-1 0-1,-1 1 1,0-1-1,-2-5-13,3 18 0,0 0-1,-1-1 0,1 1 1,-1 0-1,0 0 1,0 1-1,-1-1 1,0 0-1,1 1 1,-2 0-1,1-1 1,0 1-1,-1 0 1,0 1-1,0-1 0,0 1 1,0-1-1,0 1 1,-1 1-1,0-1 1,1 0-1,-1 1 1,0 0-1,0 0 1,0 1-1,-3-1 1,-5 0-9,0 1-1,0 0 1,0 0-1,0 2 1,0 0-1,0 0 1,0 1-1,0 1 1,0 0-1,1 0 1,-1 2 0,1-1-1,-9 6 10,4-2-6,1 2 0,0 0 0,1 0 0,0 2 1,0 0-1,1 0 0,1 1 0,0 1 0,-4 6 6,10-9-3,0-1 1,1 1-1,0 1 1,1-1-1,0 1 1,0 0-1,-1 9 3,0 4-8,1 0 0,0 1-1,2 8 9,2-27-1,1 0 0,0 0-1,0 1 1,1-1 0,0 0 0,1 0-1,-1-1 1,1 1 0,0 0 0,2 1 1,-3-5-1,0 1 0,1-1 0,0 0 0,0 0 0,0 0 0,0 0 0,0-1 0,0 1 0,1-1 0,-1 1 0,1-1 0,0 0 0,0 0 0,0 0 0,0 0 0,0 0 0,0-1 0,0 0 0,1 1 0,-1-1 1,16 4 2,0-2 0,-1 0-1,1 0 1,0-2 0,1 0 0,-1-2-1,0 0 1,0-1 0,0 0 0,0-2-2,-10 2 6,0-1 0,0 1 0,0-2 0,-1 1 1,1-1-1,-1-1 0,0 0 0,0 0 0,0 0 1,-1-1-1,0 0 0,0 0 0,0-1 0,-1 0 1,0 0-1,0-1 0,-1 0 0,0 0 0,0 0 1,3-8-7,-3 2 15,0 0-1,-1-1 1,0 1 0,-2-1 0,0 0 0,0 0 0,-1 0 0,-1 0 0,0 0 0,-2 0 0,1 0 0,-5-14-15,4 20 5,0 0 0,-1 0 0,-1 1 0,0-1 0,0 1 0,0 0 0,-1 0 0,0 0 0,-6-7-5,6 10-2,0 0 1,0 1 0,0-1 0,0 1 0,-1 0 0,1 1 0,-1-1 0,0 1-1,0 0 1,-1 1 0,1-1 0,0 1 0,-1 0 0,-2 0 1,-3 0-6,0 1 1,0 0 0,0 1-1,0 0 1,0 1 0,0 0-1,0 1 1,0 0 0,0 1-1,0 0 1,-9 5 5,12-5-2,0 1-1,1 1 1,-1-1-1,1 1 1,-1 1-1,2 0 1,-1 0-1,1 0 1,-1 1-1,2 0 1,-1 0-1,1 1 1,0 0-1,-2 5 3,0 2-4,1-1 1,0 2-1,1-1 0,1 1 0,0 0 0,2 0 0,-1 0 0,2 1 0,0-1 0,1 1 0,1-1 1,1 1-1,0 2 4,0-15-2,0 1 1,0-1-1,0 0 0,0 0 1,1 0-1,-1 0 1,1 0-1,0 0 1,1 0-1,-1 0 0,1-1 1,-1 1-1,1-1 1,0 0-1,1 0 1,-1 0-1,0 0 0,1 0 1,-1-1-1,1 0 1,0 1-1,0-1 1,0-1-1,0 1 0,0-1 1,2 1 1,10 3 1,-1-1 0,1-1 0,0-1 0,1 0 0,-1-1 0,10-1-1,-12 0 4,0-2-1,-1 0 1,1 0 0,-1-2-1,0 1 1,0-2 0,0 0-1,0 0 1,-1-1 0,0 0-1,9-7-3,3-4 15,-1 0 0,-1-1 0,0-1 0,-1-2 0,1-3-15,-5 6 19,-1-1 0,-1 0 0,-1-2 0,7-13-19,-17 27 6,0-1 1,0 1-1,-1-1 1,0 0-1,-1 0 1,0 0-1,0 0 1,-1-1-1,0 1 1,0 0-1,-1-1 1,0 1-1,-1 0 1,1-1-1,-2-2-6,1 7 1,0 1-1,0-1 1,0 0 0,-1 1-1,1-1 1,-1 1-1,0-1 1,0 1 0,-1 0-1,1 0 1,0 0 0,-1 0-1,0 0 1,0 0-1,0 1 1,-2-2-1,-1 0-2,1 1 0,-1 0 0,0 1 0,0-1 0,0 1 0,0 1 0,0-1 0,-1 1-1,-5-1 3,-5 1-7,-1 0-1,1 2 1,-1 0-1,1 1 1,-1 0-1,1 2 1,-1 0 7,2 0-3,0 1 1,1 0-1,0 1 1,0 1-1,0 0 1,1 1 0,0 0-1,0 2 1,1-1-1,0 2 1,1 0-1,0 0 1,-6 8 2,-28 40-10,2 1 1,-18 35 9,55-83-6,0 1 0,1 0 0,1 0 0,-1 0 0,0 6 6,5-16-1,0 0 0,1 0-1,-1 0 1,0 0 0,1 0 0,0 1 0,0-1-1,0 0 1,0 0 0,0 0 0,0 0-1,1 0 1,0 0 0,-1 0 0,1 0 0,1 0-1,-1 0 1,0 0 0,0-1 0,1 1 0,0 0-1,-1-1 1,1 1 0,0-1 0,0 0-1,1 0 1,-1 1 0,0-1 1,4 1-1,0 1 0,0-1 1,0 0-1,1-1 0,-1 1 0,1-1 0,0-1 0,-1 1 1,1-1-1,3 0 1,12 1-3,0-2 1,12-1 2,-25 1 0,5 0 3,-1-2-1,0 1 1,0-2 0,0 1 0,-1-2 0,1 0-1,-1 0 1,1-1 0,-1-1 0,4-3-3,-1 0 5,0-2 0,0 1 0,-1-2 0,-1 0 0,0-1 1,-1 0-1,3-5-5,17-19 12,-11 14 11,-2-1-1,-1 0 1,4-9-23,-15 22 10,-1 0 0,0 0 1,-1 0-1,-1-1 0,0 1 1,0-1-1,1-10-10,-4 18 2,-1-1 1,0 0 0,1 1-1,-2-1 1,1 0 0,-1 1-1,1-1 1,-1 0 0,-1 1-1,1-1 1,0 1 0,-1-1-1,0 1 1,0 0 0,-1 0-1,1 0 1,-1 0 0,0 0-1,0 1 1,0-1 0,-3-3-3,1 4-2,0-1 0,1 1 1,-1 0-1,0 0 0,0 1 1,-1-1-1,1 1 0,0 0 0,-1 0 1,1 1-1,-1 0 0,0 0 1,1 0-1,-1 1 0,0 0 0,0 0 1,1 0-1,-1 0 0,0 1 1,0 0-1,1 1 0,-1-1 0,-3 2 2,-4 2-4,-1 0-1,1 0 0,0 2 0,0-1 0,1 2 1,0 0-1,0 0 0,1 1 0,0 0 5,-8 11-3,0 1-1,2 0 0,0 1 1,2 1-1,0 0 1,2 1-1,0 0 1,2 1-1,-3 11 4,10-27-4,1 0 0,0 1 0,1-1 0,0 1 0,1-1 0,-1 1 0,2 0 0,0-1 1,0 1-1,0 0 0,1-1 0,3 10 4,-3-15-2,0 1 0,1-1 1,0 1-1,0-1 1,0 0-1,0 1 0,1-1 1,-1 0-1,1 0 1,0-1-1,0 1 0,1-1 1,-1 1-1,1-1 1,0 0-1,0-1 0,0 1 1,0-1-1,0 1 1,0-1-1,1 0 0,-1-1 1,1 1-1,0-1 1,-1 0-1,1 0 0,1 0 2,6 0 2,1 0-1,0-1 1,0 0-1,0-1 0,0-1 1,-1 0-1,1 0 1,0-1-1,-1-1 1,0 0-1,0-1 0,7-4-1,23-13 32,-1-1-1,31-24-31,-54 34 18,0 0-1,-1-1 1,0-1-1,-1 0 1,-1-2-1,10-13-17,-18 21 12,-1-1-1,0 0 0,0 0 0,-1 0 0,0-1 1,-1 0-1,0 0 0,-1 0 0,0 0 1,-1-1-1,0 1 0,-1-1 0,0-9-11,-1 6 11,-3-42 32,2 52-40,0 0-1,0 0 1,0 0 0,-1 1-1,0-1 1,0 1-1,-1-1 1,1 1 0,-1 0-1,-1-2-2,-2-3-2,-1 1-1,0 0 1,-1 1-1,1-1 1,-1 1 0,-1 1-1,1-1 1,-1 2-1,0-1 1,-1 1-1,1 0 1,-1 1-1,0 0 1,0 1-1,-1 0 1,1 1 0,0 0-1,-1 0 1,0 1-1,1 0 1,-1 1-1,0 1 1,1-1-1,-1 2 1,-5 1 2,2 0-4,0 0 0,1 2 0,-1 0 1,1 0-1,-9 6 4,-63 39-13,22-12 0,58-35 11,0 0 1,-1-1 0,1 2-1,1-1 1,-1 0 0,0 1-1,1 0 1,0 0 0,0 0-1,0 1 1,1 0 0,-1-1-1,1 1 1,0 0 0,0 1-1,1-1 1,-1 0 0,1 1-1,1-1 1,-1 1 0,1 0-1,0-1 1,0 1 0,0 0-1,1 0 1,0 0 0,0 0-1,1 0 2,-2 9-7,2 0 0,0 1-1,0-1 1,2 0 0,0 2 7,-1-10-2,1-1-1,-1 0 1,1 1 0,0-1-1,0-1 1,1 1 0,0 0-1,0-1 1,0 0 0,1 0-1,0 0 1,3 3 2,1-1-3,0 0 0,0-1 0,0 0 0,1 0 0,0-1 1,0 0-1,0-1 0,0-1 0,11 3 3,-5-2-1,1-1-1,-1-1 1,1-1 0,-1 0 0,1-1 0,7-1 1,6-3 3,0-1 0,-1-1-1,0-1 1,0-2 0,0-1 0,-1-1 0,5-4-3,9-5 21,0-3 1,25-18-22,-50 29 12,-1 0 0,-1-1 0,1-1 0,-2 0 1,0-1-1,-1-1 0,4-6-12,-13 16 5,-1 1 1,1-1-1,-1 0 0,0 0 1,-1 0-1,0 0 0,0 0 1,0-1-1,0 1 0,-1 0 1,0-1-1,-1 1 0,1-1 1,-1 0-1,-1 1 0,1-1 1,-1 1-1,0-1-5,-2-2 6,1 1 0,-1 0 0,-1 0 1,1 0-1,-1 0 0,-1 1 0,0-1 0,0 1 0,0 0 0,-1 1 1,0-1-1,0 1 0,-2-1-6,-8-6-3,0 1-1,-1 1 1,0 0-1,-1 1 1,0 1 0,0 1-1,-1 0 1,0 2-1,0 0 1,-1 1 0,0 1-1,0 1 1,-10 0 3,-11 0-9,1 2 1,0 2-1,0 1 0,0 2 1,0 2-1,-15 5 9,11 0-8,0 2 0,1 2 0,1 2 0,0 1 0,1 2 0,2 3 0,0 0 0,-9 10 8,36-24-8,1 1 0,1 0 0,0 1-1,0 0 1,1 1 0,1 0 0,0 0 0,0 0 0,1 1 0,1 1 0,0-1 0,1 1 0,0 0-1,1 0 1,1 0 0,0 0 0,1 1 0,1 0 0,0-1 0,1 1 0,0-1 0,1 1-1,1 0 1,1-1 0,0 0 0,1 3 8,-2-10-9,1 0-1,0 0 1,1 0-1,0-1 1,0 1-1,0-1 1,0 0 0,1 0-1,0-1 1,1 1-1,5 3 10,-2-1-8,0-2 0,1 0 0,0 0 0,1 0 0,-1-1 1,1-1-1,5 2 8,10 1-8,0-1 1,0-1 0,0-1 0,1-2 0,0 0-1,5-2 8,17 0-2,1-3 1,9-2 1,-37 1 3,-1 0 0,1-1 0,-1-1 1,-1-1-1,1-1 0,3-3-3,12-7 29,0-2 0,-1-1 0,9-9-29,-28 18 27,0-1-1,-1 0 1,0-1-1,-1-1 0,-1-1 1,0 0-1,5-9-26,-14 17 12,1-1-1,-1 1 1,-1-1-1,1 0 0,-1 1 1,-1-1-1,0-1 0,0 1 1,-1 0-1,0 0 0,-1-1 1,0 1-1,0 0 0,-1-1 1,0 1-1,-1 0 1,0 0-1,0 0 0,-1 0 1,0 0-1,0 0 0,-1 1 1,-1-1-1,1 1 0,-1 0 1,-1 1-1,1-1 0,-1 1 1,0 0-1,-1 0 1,0 1-1,0 0 0,0 0 1,-1 1-1,-3-2-11,-5-2-4,-1 0 0,1 1-1,-1 1 1,0 1 0,-1 0 0,0 1-1,-13-1 5,4 2-13,1 1 0,-1 2 0,0 0 0,0 2 0,0 1 13,-39 7-33,0 4-1,1 1 1,-57 23 33,94-29-5,0 2-1,0 0 1,1 3-1,-19 10 6,40-19-3,-1 0 0,1 0-1,0 1 1,0 0 0,1 0 0,-1 0-1,1 0 1,0 1 0,1 0 0,-1 0-1,1 0 1,0 1 0,1-1-1,0 1 1,0 0 0,0 0 0,1 0-1,0 0 1,0 1 0,1-1 0,-1 2 3,2 0-6,0 0 0,0 0 0,1 0 0,0 0 0,0-1 0,1 1 0,0 0 0,1 0 0,0-1 1,0 0-1,3 5 6,-3-8-5,0 1 0,0-1 1,0 0-1,1 0 0,0 0 1,0-1-1,0 0 0,1 1 1,-1-1-1,1-1 0,0 1 1,0-1-1,1 0 0,-1 0 1,1 0-1,-1-1 0,4 2 5,5-1-3,1 0-1,-1 0 0,1-1 1,-1-1-1,1-1 0,0 0 0,0 0 1,-1-2-1,1 0 0,0 0 1,13-5 3,-10 1 1,0 0 0,-1-1 0,0-1 0,0 0 0,-1-1-1,0-1 1,0-1 0,-1 0 0,3-4-1,-8 6 7,-1 0 0,0 0 0,-1-1 0,0 0 0,0 0 0,-1-1 0,0 0 0,-1 0 0,-1-1 0,1 0-7,-4 6 3,0 0 1,0 1-1,-1-1 1,0 0-1,0 0 1,0 0 0,-1 0-1,0 0 1,0-1-1,0 1 1,-1 0-1,0 0 1,0 0 0,-1 0-1,1 1 1,-1-1-1,-1 0 1,1 1-1,-1-1 1,0 1 0,-3-5-4,-1 1-3,-1 0 0,0 1 1,0 0-1,-1 0 1,0 1-1,0 0 1,-1 0-1,1 1 1,-1 1-1,-1-1 1,1 2-1,-1-1 1,0 2-1,0-1 1,0 1-1,-1 1 1,-2 0 2,6 0-54,0 1 1,0 1 0,0-1 0,-1 1-1,1 0 1,0 1 0,0 0 0,0 1-1,0-1 1,0 1 0,0 1 0,1-1 0,-1 2-1,1-1 1,-1 1 0,1 0 0,1 0-1,-1 1 1,0 0 0,1 0 0,0 0-1,0 1 1,1 0 0,-3 4 53,5-6-194,1 0 0,0 0 0,0 0 0,0 0 0,0 1 0,1-1 0,-1 1 0,1-1 1,1 1 193,-4 40-5192,4-16-1536</inkml:trace>
  <inkml:trace contextRef="#ctx0" brushRef="#br0" timeOffset="1741.672">731 1905 6739,'-10'-31'1498,"5"13"-231,-1 0 1,-7-15-1268,12 29 75,-1 0-1,0 1 1,0-1 0,0 1 0,-1 0-1,1-1 1,-1 1 0,0 0 0,0 0 0,0 1-1,0-1 1,0 1 0,0-1 0,-1 1-1,-1-1-74,4 3 5,0 0-1,0-1 0,0 1 0,0 0 0,0 0 0,0 0 0,0-1 0,0 1 0,0 0 0,0 0 0,0 0 0,0 1 0,0-1 0,0 0 1,0 0-1,0 0 0,0 1 0,1-1 0,-1 1 0,0-1 0,0 1 0,0-1 0,0 1 0,0-1 0,1 1 0,-1 0 0,0-1 0,0 1 1,1 0-1,-1 0 0,0-1 0,1 1 0,-1 0-4,-2 4-9,0 0 0,1 1 1,-1-1-1,1 1 0,-1 1 9,0 2 5,-2 7-7,0 1-1,1-1 0,1 1 0,1 0 0,0 0 0,1 1 0,1-1 0,1 0 0,0 0 0,1 0 0,2 4 3,0 3 7,2 0 1,1 0 0,0-1 0,2 0-1,0-1 1,2 0 0,9 15-8,-15-29 18,0 0 0,1 0 0,0 0 0,0-1 0,0 0 0,1 0 0,0-1 0,1 1 0,-1-1 0,1-1 0,0 0 0,1 0 0,-1 0 0,1-1 0,0-1 0,0 1-1,0-2 1,1 1 0,-1-1 0,1 0 0,-1-1 0,1 0 0,3-1-18,-1 1 52,-1-2 1,0 1-1,0-1 0,0-1 0,0 0 0,-1-1 0,1 0 0,0 0 0,-1-1 0,0-1 1,0 0-1,0 0 0,0-1 0,-1 0 0,4-4-52,6-5 107,-1-1 0,0 0-1,-1-2 1,-1 0 0,-1 0 0,6-12-107,-13 17 36,0 0 0,-1-1 0,0 0 0,-1 0 0,-1-1 0,-1 1 0,0-1 0,0 0 0,-2-1 0,1-9-36,-1 1 18,-2 0 0,0-1 0,-2 1 0,0 1 0,-2-1 0,-1 0 0,0 1 0,-2 0 0,-1-1-18,1 7-4,0 1 1,-1 0 0,-1 0-1,0 1 1,-1 0 0,-1 1 0,0 0-1,-1 1 1,-1 0 0,0 1 0,0 0-1,-9-5 4,11 10-6,-1 0-1,0 1 0,0 0 0,-1 1 1,1 0-1,-1 1 0,0 1 0,0 0 1,0 0-1,-14 0 7,-2 1-12,-1 2 0,1 1 0,0 1 1,-17 3 11,27-2-4,0 0 1,1 2 0,-1 0 0,1 1 0,0 1-1,0 0 1,1 1 0,0 2 0,1-1-1,0 2 1,0 0 0,1 1 0,0 0 0,1 1-1,1 1 1,0 0 0,1 1 0,0 0 0,2 1-1,-1 0 1,2 1 0,0 0 0,1 1 0,1 0-1,-4 16 4,4-8-4,2 1 0,1-1 0,1 1 0,1 0 0,1 0 0,2 5 4,0-10-5,1 0-1,1 1 1,1-1 0,1 0 0,1-1-1,0 1 1,7 12 5,-6-22-1,-1 0 0,2-1 0,-1 1-1,2-1 1,-1-1 0,1 0 0,1 0 0,0-1 0,0 0 0,1-1-1,0 0 1,1 0 0,0-1 0,0-1 0,0 0 0,1-1-1,-1 0 1,11 2 1,0-1 4,1 0 0,1-2 0,-1-1-1,1 0 1,-1-2 0,1-1 0,-1-1 0,1-1-1,20-5-3,-19 1 11,-1-1 0,0-1 0,-1-1 0,1-1 0,-2-1 0,16-10-11,-4-1 38,-1-1-1,-1-1 1,26-27-38,-45 39 13,-2-1 1,1 0-1,-2-1 0,0-1 0,0 1 0,-2-2 1,0 1-1,0-2 0,-2 1 0,0-1 0,-1 0 1,0 0-1,-2-1 0,0 0 0,-1 1 0,0-1 1,-2-1-1,0 1 0,-2-14-13,0 11 7,-1 0 0,-1 1-1,0-1 1,-2 1 0,-1 0 0,0 0 0,-1 0-1,-1 1 1,-1 0 0,-1 1 0,-11-17-7,11 22-2,1 0 1,-2 1-1,1 0 1,-2 1-1,0 1 1,0 0-1,0 0 1,-2 1-1,1 1 1,-1 0-1,0 0 1,0 2-1,-1 0 1,0 0-1,0 2 1,-2-1 1,-9 0-8,-1 1 1,1 2 0,-1 0 0,1 1-1,-1 2 1,0 1 0,-24 5 7,15 0-9,-1 1 1,1 3-1,1 0 1,0 3-1,-13 7 9,25-10-4,0 2 0,1 0 0,1 1 0,0 1 0,1 1 0,0 1 0,2 1 0,-8 9 4,16-15-4,-1 2 1,2-1-1,-1 1 0,2 1 1,0 0-1,1 0 0,0 0 1,1 1-1,1 0 0,1 0 1,0 0-1,1 1 0,0 6 4,1-4-1,1 0-1,1-1 0,0 1 0,1 0 1,2-1-1,0 1 0,0-1 0,2 0 1,0 0-1,1-1 0,1 1 0,1-1 1,0 0-1,1-1 0,1 0 1,1-1-1,0 0 0,0 0 0,2-1 1,1 1 1,4 1 1,1 0 0,1-2 1,0 0-1,0-1 1,1-1-1,1 0 0,0-2 1,1-1-1,0-1 1,0 0-1,6-1-1,15 2 4,1-2 0,0-2 0,0-1-1,0-3 1,30-4-4,-32 0 13,1-3 0,-1-1-1,0-2 1,-1-3 0,0-1 0,0-1-1,-2-3 1,0-1 0,-1-3-13,-29 17 14,-1-2 1,0 1-1,-1-2 0,1 1 1,-1-1-1,0 0 0,-1 0 0,1-1 1,-2 0-1,1-1 0,-1 1 1,0-1-1,-1-1 0,0 1 1,0-1-1,-1 1 0,-1-1 1,0-1-1,0 1 0,0 0 0,-2-1 1,2-8-15,-2 1 25,0-1 1,-1 1-1,-1 0 1,0-1-1,-2 1 0,0 0 1,-1 0-1,-1 0 1,0 1-1,-7-13-25,3 11 6,-1 1 0,0 0 0,-1 0-1,-2 1 1,1 1 0,-2 0 0,0 1 0,-1 0 0,-8-6-6,-2 2-7,0 0 1,-1 1 0,0 2-1,-2 1 1,0 1-1,0 1 1,-1 1 0,-1 2-1,0 1 1,0 1 0,-1 2-1,0 1 1,-24 0 6,-6 1-11,0 2 0,0 4 1,0 2-1,1 3 0,0 2 0,-28 10 11,55-10-5,1 1-1,0 2 1,0 2 0,2 1-1,-20 12 6,30-14-4,-1 2-1,2 0 1,0 1-1,0 0 1,2 2-1,0 0 0,1 1 1,-1 4 4,8-9-4,0 1 0,1 1 1,1 0-1,0 0 0,1 0 1,1 1-1,1-1 0,0 1 1,1 1-1,1-1 0,0 0 1,2 1-1,0-1 0,0 0 1,2 1-1,0-1 0,1 0 1,1 0-1,1 0 0,0-1 0,1 2 4,3-1 0,0-1 0,1 0 0,1 0 0,0-1-1,1 0 1,1-1 0,0 0 0,1-1-1,0-1 1,1 0 0,1-1 0,-1-1-1,2 0 1,5 2 0,12 5 0,1-2 0,0-1 0,1-1 1,1-3-1,0 0 0,27 2 0,-26-7 3,0-1 0,1-2 0,0-2 0,0-1 1,-1-2-1,1-2 0,-1-1 0,0-2 0,0-2 0,-1-1 0,24-11-3,-12 2 36,0-2 0,-1-3-1,43-28-35,-76 43 19,-1 0 0,0-1-1,-1-1 1,0 0 0,-1-1-1,-1 0 1,0-1 0,0 0-1,-1-1 1,-1 0 0,-1 0-1,0-1 1,-1 0 0,0-2-19,0-12 43,-1 0 0,-2 0 0,-1-1 1,-1 0-1,-2 1 0,-1-9-43,1 1 39,-2 13-24,0 0 0,-1 1 0,-2-1 0,0 1 0,-1 0 0,-2 0 0,-1 1 0,0 0 0,-2 0 0,0 1 0,-11-14-15,-1 2-3,-1 0 0,-2 2 0,-1 1 0,-2 1 0,0 2 0,-24-17 3,38 32-5,0 2 0,-1 0 0,0 1 0,-1 0 0,0 1-1,0 1 1,-1 1 0,0 1 0,0 0 0,-1 1 0,0 1 0,0 1-1,-13-1 6,-6 2-15,0 2-1,0 1 0,-35 7 16,53-5-6,-1 2 0,0 0 0,1 1-1,0 2 1,0 0 0,1 0 0,-8 7 6,-8 5-5,1 1 0,0 2 0,2 1 1,1 2-1,2 1 0,0 1 0,2 1 0,1 2 1,1 1-1,-2 6 5,17-22-4,2 1 1,0 0-1,1 1 1,0-1-1,2 1 1,0 0 0,1 1-1,0-1 1,2 1-1,0 0 1,2 0-1,0-1 1,0 1-1,2 0 1,1 0-1,1 3 4,1 6-9,3 0 0,0-1 0,1 0 0,2 0 0,1-1 0,1-1-1,1 0 1,1 0 0,1-2 0,7 8 9,-9-15-8,1 0 0,1 0 0,0-2 1,1 0-1,0 0 0,1-2 0,1 0 0,0-2 0,0 0 0,1 0 0,0-2 1,3 0 7,6 0-4,0 0 0,1-2 0,0-1 0,0-2 0,0-1 0,0-1 1,0-1-1,15-4 4,-25 2 4,0-2 1,0 0 0,0-2-1,0 0 1,-1-1-1,0-1 1,0-1 0,-1 0-1,0-1 1,6-6-5,2-3 16,0-1 1,-1-1-1,-2-1 0,0-1 0,-1-1 1,3-8-17,-12 14 19,-1-1 1,0 0 0,-2-1 0,0 0-1,-2-1 1,0 0 0,-1 0 0,-1-1-1,-1 1 1,-1-1 0,-1-1 0,-1 0-20,0-10 27,-1 0 0,-2 0 0,-1 0 0,-2 0 0,-1 0 0,-1 1 1,-11-29-28,6 26 3,-3 0 1,0 1 0,-3 1 0,0 0-1,-5-3-3,7 13-4,-2 1-1,0 0 1,-1 2-1,-1 0 0,0 0 1,-2 2-1,-5-3 5,13 13-5,0 0 0,-1 0 1,0 2-1,0 0 0,-1 0 0,1 2 0,-1-1 0,0 2 0,0 0 1,-1 1-1,1 1 0,0 0 0,-1 1 0,-10 1 5,-2 1-6,1 2 0,0 0-1,0 2 1,0 1 0,1 1-1,0 1 1,-20 11 6,13-3-3,2 2-1,0 1 0,1 1 1,0 2-1,2 1 0,1 1 1,1 2-1,2 0 1,0 1-1,2 2 0,1 0 1,1 2-1,2 0 0,-6 15 4,14-23-10,1 1 0,1 0 0,1 0 0,1 1 0,1 0-1,1 0 1,2 0 0,1 0 0,0 0 0,2 0-1,1 1 1,2-1 0,1 7 10,1-7-23,0 1 0,2-1-1,1-1 1,1 1 0,1-2 0,1 1 0,2-2-1,0 0 1,1 0 0,1-1 0,2-1 0,13 13 23,-18-22-16,1 0 0,0-1 0,1 0 1,1-2-1,-1 1 0,2-2 0,-1 0 0,1-1 1,0-1-1,6 1 16,7 1-13,0-2-1,0-1 1,0-1 0,1-1 0,18-2 13,-29-2 1,-1 0 1,1 0 0,-1-2 0,1-1 0,-1 0 0,0-1-1,0-1 1,-1-1 0,0-1 0,0 0 0,0-1 0,-1-1-1,-1-1 1,0 0 0,0-1 0,1-3-2,5-6 15,0-1-1,-1-2 1,-1 0 0,-1-1 0,8-16-15,-16 23 17,-1 0 0,-1 0 0,-1-1 0,-1 0 0,0-1 0,-1 1 1,-1-1-1,1-19-17,-3 11 19,-1 0 1,-1 0 0,-2 0 0,-1 0-1,-1 0 1,-2 1 0,-3-12-20,3 22 10,0 0 0,-1 0 0,-2 0 0,1 1 0,-2 0 0,0 0 0,-1 1 0,0 0 0,-1 1 0,-1 0 0,-13-12-10,10 12-13,-2 1-1,1 1 1,-1 0 0,-1 1 0,0 1 0,-1 0 0,0 2-1,0 0 1,-1 1 0,0 1 0,0 1 0,-1 0 0,1 2-1,-1 1 1,-5 0 13,-11 0-285,0 2-1,0 2 1,0 1-1,0 2 1,0 1 0,0 3-1,1 0 1,1 2-1,0 2 1,0 2-1,2 0 1,0 3-1,0 0 1,2 2-1,-20 17 286,-24 27-4090,5 6-2798</inkml:trace>
  <inkml:trace contextRef="#ctx0" brushRef="#br0" timeOffset="3734.714">1113 2324 4738,'2'-3'171,"0"1"0,0-1 0,1 1 0,-1 0 0,1-1 0,-1 1 0,1 0 0,0 1 1,0-1-1,0 0 0,0 1 0,0 0 0,0 0 0,3-1-171,3 0-313,0 0 1,0 1-1,-1 0 1,1 1 0,2 0 312,-13 5 1064,-6 4-824,0 1-1,1 0 1,0 0 0,1 0-1,0 1 1,1 0-1,0 0 1,0 0 0,2 1-1,-3 6-239,-4 27-13,1 1 0,1 8 13,7-43 71,-56 426 676,51-395-659,2 1-1,2 0 1,2 0-1,2 1 1,2 6-88,2 16 499,-6-65-307,0-1 10,-4-17 321,0-13-442,1 1 0,1-1-1,1 0 1,2-6-81,0-1 12,-2-1 0,-3-19-12,-20-195 32,-29-48 14,46 253-28,6 32-2,-1 0 0,-1 0 0,-1 0 0,0-1-16,-31-93 174,33 97-156,2 10-13,-1 0-1,1 0 1,0 0 0,-1 0 0,0-1 0,1 1 0,-1 0 0,0 0-1,0 0 1,-1-1-5,2 3 0,0 0 0,0 0 0,0-1 0,0 1-1,-1 0 1,1 0 0,0 0 0,0 0-1,0 0 1,0-1 0,0 1 0,-1 0 0,1 0-1,0 0 1,0 0 0,0 0 0,0 0 0,-1 0-1,1 0 1,0 0 0,0 0 0,0 0 0,-1 0-1,1 0 1,0 0 0,0 0 0,0 0 0,-1 0-1,1 0 1,0 0 0,0 0 0,0 0-1,-1 0 1,1 0 0,0 0 0,0 0 0,0 0-1,0 0 1,-1 0 0,1 1 0,0-1 0,0 0-1,0 0 1,0 0 0,0 0 0,-1 0 0,1 1-1,0-1 1,0 0 0,0 0 0,0 0 0,0 1-1,0-1 1,-4 18-7,6 26 23,36 165 45,-20-130-59,-3-13 8,-2 0-1,-2 13-9,-5-9 16,4 1 0,6 10-16,142 662 226,-143-668-182,-5-22 200,-3 1-1,-1 0 1,-3 36-244,-3-89 104,0-1 0,0 0-24,0 0-27,0 0-7,0-21 66,-9-56-59,-5-4-31,2 17-12,-92-625-61,57 390-162,-33-81 213,62 305-160,-12-25 160,22 77-164,-1 1 0,-1 0 0,-1 1 0,-1 0 0,0 1-1,-9-10 165,-1 7-855,21 22 658,1 0 0,-1 0 0,0 1 0,1-1 0,-1 1 0,0-1-1,0 0 1,1 1 0,-1-1 0,0 1 0,0 0 0,0-1 0,0 1 0,0 0 0,0-1 0,1 1-1,-1 0 1,0 0 0,0 0 0,0 0 0,0 0 0,0 0 0,0 0 0,0 0 0,0 0-1,0 1 1,0-1 0,0 0 0,0 0 0,0 1 197,-8 12-5944</inkml:trace>
  <inkml:trace contextRef="#ctx0" brushRef="#br0" timeOffset="4469.731">1165 3932 6739,'0'-3'151,"0"0"0,-1 1-1,1-1 1,0 0 0,1 0 0,-1 0 0,0 0-1,1 0 1,0 0 0,-1 1 0,1-1 0,0 0-1,1 1 1,-1-1 0,0 0 0,1 1 0,-1 0-1,1-1 1,0 1 0,0 0 0,0 0 0,0 0-1,2-1-150,-4 2 6,1 1-1,0 0 0,0-1 1,-1 1-1,1 0 1,0-1-1,0 1 0,0 0 1,0 0-1,-1 0 0,1 0 1,0 0-1,0 0 0,0 0 1,0 0-1,0 0 1,-1 0-1,1 0-5,4 1 21,-1-2 13,0 0 0,0 0 0,0 1 0,0 0 0,0 0 0,0 0 0,0 0 0,-1 1 0,1-1 0,0 1 0,0 0 0,0 0 0,-1 1 0,1-1 0,0 1 0,-1 0-1,1 0 1,-1 0 0,0 0 0,0 0 0,0 1 0,0-1 0,2 4-34,19 17 209,-1 1-1,-2 1 0,9 12-208,24 31 162,84 76 207,74 55-369,-102-91 88,43 60-88,-82-88 10,139 181 37,-117-140-120,-78-106-473,-10-12-996,-7-12-434,-6-7-1180,-3-6-1958</inkml:trace>
  <inkml:trace contextRef="#ctx0" brushRef="#br0" timeOffset="4905.148">1081 3829 6963,'-3'1'3095,"-3"6"-2770,4 2-302,1 0-1,1 0 1,0 0-1,1 8-22,-1 25 17,-8 88 158,-4 40 160,0-54-91,-15 111 128,-19 163 14,38-299-321,-1 30 111,6 24-176,3-116-98,1-1 0,2 1 0,0-1-1,3 0 1,0 0 0,1 0 0,2-1 0,1 0 0,2 1 98,-12-28-167,1 0-1,0 1 1,0-1 0,-1 0-1,1 1 1,0-1 0,0 0-1,0 0 1,-1 0 0,1 0-1,0 0 1,0 0 0,0 0-1,-1 0 1,1 0 0,0 0-1,0-1 1,0 1 0,-1 0-1,1 0 1,0-1 0,0 1-1,-1 0 1,1-1 0,0 1 167,8-16-2836,1-8-1505</inkml:trace>
  <inkml:trace contextRef="#ctx0" brushRef="#br0" timeOffset="5516.333">1016 2879 5186,'0'0'54,"0"0"-1,0 0 0,0 0 1,0 0-1,-1 0 0,1 0 1,0-1-1,0 1 0,0 0 0,0 0 1,0 0-1,0 0 0,0-1 1,0 1-1,-1 0 0,1 0 1,0 0-1,0 0 0,0-1 0,0 1 1,0 0-1,0 0 0,0 0 1,0-1-1,0 1 0,0 0 1,0 0-1,0 0 0,0-1 1,0 1-1,0 0 0,0 0 0,1 0 1,-1 0-1,0-1 0,0 1 1,0 0-1,0 0 0,0 0 1,0 0-1,0 0 0,1-1 1,-1 1-1,0 0 0,0 0 0,0 0 1,0 0-1,0 0 0,1 0 1,-1 0-1,0-1 0,0 1 1,0 0-1,1 0 0,-1 0 1,0 0-1,0 0 0,0 0 0,0 0 1,1 0-54,21-12 743,-10 8-536,-1-1 0,1 2-1,8-2-206,2 0 146,1 2 0,0 1 0,-1 0-1,1 2 1,0 1 0,0 1 0,0 0-1,8 4-145,-8-2 6,0 0-1,0-1 0,0-2 1,1 0-1,-1-2 0,19-2-5,-17-1 4,0-1 0,0-1 0,-1-1 0,1-2 0,-2 0 0,1-2 0,-1 0 0,11-9-4,3-3 2,-22 12 3,0 1 0,1 1 0,1 1 0,14-6-5,15-4 13,26-8 16,-71 26-28,0 0 0,0-1 0,0 1 0,0-1 0,0 1 0,0-1 0,0 1 0,0-1 0,-1 0 0,1 0 0,0 1 0,0-1 0,-1 0 0,1 0-1,0 0 1,-1 0 0,1 0 0,-1 1 0,1-1 0,0-1-1,5-25-120,-3 13-53,1 1-108,-2 3-1049,1-1 0,-1 1 1,-1-1-1,0-2 1330,-1 3-5168</inkml:trace>
  <inkml:trace contextRef="#ctx0" brushRef="#br0" timeOffset="6143.494">1097 2883 4450,'-11'6'1054,"-4"5"-633,-21 30 977,35-40-776,18-1 1053,-5 2-1508,1 0-1,-1 0 0,0 1 1,0 1-1,0 0 0,0 1 1,9 4-167,33 13 119,149 48 255,-16-4-113,-138-49-198,-1 1 0,23 14-63,-46-19 11,0 1 0,-1 1 0,-1 1 0,-1 1 0,9 9-11,-3-1 45,29 20-45,-56-44-3,1 0 0,-1-1-1,1 1 1,0-1 0,-1 1-1,1-1 1,0 1 0,-1-1-1,1 0 1,0 0-1,0 0 1,-1 0 0,1 0-1,1 0 4,5-1-681,-10 7-4431,-5-5-813</inkml:trace>
  <inkml:trace contextRef="#ctx0" brushRef="#br0" timeOffset="8372.165">2155 2951 4450,'-4'4'268,"1"-1"1,0 1-1,-1-1 0,1 1 1,0 0-1,1 0 0,-1 1 0,1-1 1,0 1-1,0-1 0,0 1 1,1-1-1,-1 4-268,-2 11 45,0-1 1,0 20-46,1-8 148,-3 27-9,2 0 0,3 0-1,2 1 1,3-1 0,2 2-139,-2-24 166,-3-20-61,1 0 0,1-1 0,0 1 1,4 11-106,0-5 119,-3-8-17,1-1 0,0 0 0,3 4-102,-7-13 23,1 0 1,0 0-1,0 0 0,0 0 1,0-1-1,1 1 0,-1-1 1,1 0-1,-1 1 1,1-1-1,0 0 0,0-1 1,0 1-1,2 1-23,-4-3 10,-1 0 0,1 1 0,0-1-1,-1 0 1,1 1 0,0-1 0,-1 0 0,1 0 0,0 0 0,-1 0-1,1 0 1,0 0 0,-1 0 0,1 0 0,0 0 0,-1 0 0,1 0 0,0 0-1,-1 0 1,1-1 0,-1 1 0,1 0 0,0 0 0,-1-1 0,1 1-1,-1 0 1,1-1 0,-1 1 0,1-1-10,0 0 11,0 0-1,-1 0 1,1-1-1,-1 1 1,1 0 0,-1-1-1,0 1 1,1 0-1,-1-1 1,0 1 0,0 0-1,0-1 1,0 1-1,0-1-10,-1-8 46,0 0 0,-1 0 0,-3-10-46,4 16 23,-36-128 159,-21-89-153,41 131-43,9 39 1,-3 1 0,-1 0-1,-15-34 14,26 82-16,0 5-27,-1-1-1,1 1 1,-1 0-1,1 0 0,0 0 1,0-1-1,0 1 1,0 0-1,1 0 1,0 0-1,-1 0 0,1 1 1,0-1-1,0 0 1,0 0-1,1 0 1,-1 0-1,2 3 44,-2-6-5,0 0 0,1 1 0,-1-1 1,0 0-1,1 0 0,-1 1 0,0-1 0,1 0 0,-1 0 1,1 0-1,-1 1 0,1-1 0,-1 0 0,1 0 0,-1 0 0,0 0 1,1 0-1,-1 0 0,1 0 0,-1 0 0,1 0 0,-1 0 1,1 0-1,-1 0 0,1 0 0,-1-1 0,0 1 0,1 0 0,-1 0 1,1 0-1,-1-1 0,0 1 0,1 0 0,-1 0 0,0-1 1,1 1-1,-1 0 0,1-1 5,9-11-67,16-36 158,-21 37-6,-5 11-80,0-1 0,0 1 0,0-1-1,0 0 1,1 1 0,-1-1 0,0 1 0,1-1-1,-1 0 1,0 1 0,1-1 0,-1 1 0,1-1-1,-1 1 1,1 0 0,-1-1 0,1 1 0,-1-1 0,1 1-1,0 0-4,35-23 224,-29 18-206,1 0 0,0 0 0,0 1-1,1 0 1,0 1 0,-1-1 0,9 0-18,8-5 1,-4 1 5,0-2 1,15-10-7,-30 16 5,-4 3-4,0-1 0,-1 1 1,1 0-1,0 0 0,0 0 0,0 1 0,0-1 0,0 0 0,0 1 1,0-1-1,0 1 0,2-1-1,2 1-73,0-1 1,0 0-1,0 0 0,0-1 1,0 0-1,2-1 73,-2 1-172,1 0-1,-1 0 1,0 0 0,1 1-1,-1 0 1,4 0 172,17-3-4405,-12 3-285</inkml:trace>
  <inkml:trace contextRef="#ctx0" brushRef="#br0" timeOffset="8703.707">2118 2935 3618,'6'0'512,"-3"-7"-240,4 7-976,-7 0-577,7 0-1136</inkml:trace>
  <inkml:trace contextRef="#ctx0" brushRef="#br0" timeOffset="9534.596">2148 2949 3442,'-6'-1'4351,"10"-1"-4296,0-1 0,0 1 1,0 0-1,1 0 0,-1 0 0,1 1 0,-1 0 1,1-1-1,-1 1 0,1 1 0,-1-1 1,1 1-1,0 0 0,-1 0 0,3 0-55,1 0 10,0 0 0,0-1-1,-1 0 1,5-1-10,3-3 17,-10 3-12,1 0 0,-1 1 0,0 0 1,1 0-1,-1 0 0,6 0-5,4 0 28,-1-1 0,0-1 0,1 0 0,-1-1 0,13-5-28,17-4 52,-14 4-63,0-2 1,-1-1-1,12-7 11,-17 8-29,-22 10 55,1-1 1,0 1 0,-1-1-1,1 1 1,-1-1 0,0 0-1,1 0 1,-1 0 0,0 0 0,0-1-1,0 1 1,0-1-27,0 1 23,0 1 1,0-1 0,0 1-1,0 0 1,0-1 0,0 1-1,1 0 1,-1 1-1,0-1 1,1 0 0,-1 1-1,1-1 1,-1 1 0,1-1-1,-1 1 1,0 0-1,1 0 1,1 1-24,1-1-30,-1-1 1,1 1-1,-1-1 1,1 0-1,0 0 1,2-1 29,-2 0-76,1 0 0,0 0-1,0 0 1,0 1 0,0-1 0,0 1-1,1 1 77,-3-1 4,-1-1 0,1 1 0,-1-1 0,0 0 1,0 0-1,0 0 0,0 0 0,0 0 0,0-1 0,0 1 0,-1-1 0,1 0 0,0-1-4,13-11 177,-6 9-135,-1 0 0,2 0 0,-1 1 0,1 1-1,0 0 1,1 0-42,-2 0-6,38-8 28,-36 10 112,-1-1 0,1 0 0,-1 0 0,0-1-134,-4 1 69,-1 1 0,1 0-1,-1 0 1,1 1 0,0 0 0,0 0 0,2 1-69,7-1 6,-1-1 1,-1-1-1,14-3-6,-13 0 108,4 1 278,-18 5-341,-1 0-10,0 0-6,-4 8 276,22 38 4,14 45-221,-21-56-62,1 0-1,4 4-25,54 117 106,30 61 14,-73-162-99,-2 1 0,-2 1 0,-3 2-1,8 42-20,-12-34 36,-5-30-2,-3 0 1,-1 1-1,-1 0 1,-1 33-35,-5-58 4,1 4 18,-1-1-1,-1 1 1,-1 0-1,0-1 1,-2 5-22,2-12 12,0 1 1,1-1-1,0 1 1,0 7-13,-2 25 30,2-38-58,1 0 0,-1 0 0,1 0 0,0 0 0,0 0 0,0 0 0,0 0 0,1 0 0,0 0 0,0 0 1,0-1-1,0 1 0,0 0 0,1 0 0,1 1 28,1 5-2932,-10-9-1558,2-1-107</inkml:trace>
  <inkml:trace contextRef="#ctx0" brushRef="#br0" timeOffset="10609.168">2243 3091 5106,'2'2'1318,"1"0"-946,0 0-1,0 1 1,0-1-1,0 1 1,-1 0-1,1 0 1,0 0-372,0 2 36,0 0 1,0 0 0,0 0 0,0 0 0,-1 1-1,0-1 1,0 1 0,0 0 0,-1 0 0,0-1-1,0 1 1,0 0 0,-1 1-37,1 13 27,1-1-1,1 1 1,3 7-27,2 16 56,6 34 88,6 114 283,-14-117-276,3-1 0,4 0 1,6 13-152,3-10 93,-20-62-74,0 1-1,2-1 1,0 0 0,0 0-1,1-1 1,1 1 0,7 11-19,103 168 110,-88-149-111,-16-25-11,2 0 1,0-1-1,6 6 12,-8-10-53,-1 1 0,0 1 0,1 3 53,23 33-428,-22-20-49,-12-31 468,-1 0 1,0 0 0,0 0-1,0 0 1,1-1-1,-1 1 1,0 0-1,0 0 1,0 0-1,0 0 1,0 0 0,-1 0-1,1-1 1,0 1-1,0 0 1,-1 0-1,1 0 1,0 0-1,-1 0 9,-2 9-55,3-10 28,0 0 8,22-1-106,0-7 102,0 0 0,15-2 23,-11 3 137,0-1-1,4-2-136,85-35 621,-43 18-90,50-27-531,-82 35-7,2 2-1,0 1 1,0 3-1,2 1 1,4 1 7,-7 1-20,0-3 0,0-1 20,33-11 40,11 9-27,-85 16-13,0 0-1,1 0 1,-1 0-1,0-1 0,0 1 1,0 0-1,1 0 1,-1 0-1,0 0 1,0 0-1,0-1 0,0 1 1,1 0-1,-1 0 1,0 0-1,0-1 1,0 1-1,0 0 0,0 0 1,0 0-1,0-1 1,0 1-1,0 0 1,0 0-1,0 0 1,0-1-1,1 1 0,-1 0 1,-1 0-1,1-1 1,0 1-1,0 0 1,0 0-1,0 0 0,0-1 1,0 1-1,0 0 1,0 0-1,0 0 1,0-1-1,0 1 0,-1 0 1,1 0-1,0 0 1,0 0-1,0-1 1,0 1-1,0 0 0,-1 0 1,1 0-1,0 0 1,0 0-1,0-1 1,-1 1-2,0-1 0,1 1 0,-1-1 0,0 0 0,1 1 0,-1-1 0,0 1 0,0 0-1,1-1 1,-1 1 0,0-1 0,0 1 0,0 0 0,0 0 0,0 0 2,-10-1-49,1 2 0,0 0 0,0 0 0,0 1 0,-3 1 49,1 0-109,0-1 1,-1 0 0,-9 1 108,-16 1-198,37-3 190,0-1 1,-1 0 0,1 1 0,0-1 0,-1 0-1,1 0 1,0 0 0,-1 0 0,1-1 0,0 1-1,-1 0 1,1 0 0,0-1 0,-1 1 0,1-1-1,0 1 1,0-1 0,0 0 0,0 1 0,-1-2 7,0 0 11,0 0 0,1 0 1,-1 0-1,1-1 1,0 1-1,0-1 1,0 1-1,0-1 1,0 1-1,0-1 1,1 0-1,-1 1 1,1-1-1,0-2-11,0-46-203,1 40-32,0 0-1,-1 0 0,-2-9 236,-40-187-5600,29 139 2057</inkml:trace>
  <inkml:trace contextRef="#ctx0" brushRef="#br0" timeOffset="12721.972">3217 339 3794,'0'0'54,"0"-1"1,-1 1 0,1-1 0,0 0-1,0 1 1,1-1 0,-1 1 0,0-1-1,0 1 1,0-1 0,0 0-1,0 1 1,1-1 0,-1 1 0,0-1-1,0 1 1,1-1 0,-1 1-1,0-1 1,1 1 0,-1 0 0,0-1-1,1 1 1,-1-1 0,1 1-55,14-1-977,-5 1 383,0-1 3214,-8 1-2590,-1-1 1,0 1 0,0 0-1,0-1 1,1 1-1,-1 0 1,0 0 0,0 0-1,1 0 1,-1 0-1,0 0 1,0 1 0,0-1-1,1 0 1,-1 0-1,0 1 1,0-1 0,0 1-1,0-1 1,0 1-1,1 0 1,-1-1 0,0 1-1,-1 0 1,1 0-1,0 0 1,0 0 0,0-1-1,0 1 1,-1 0-1,1 1 1,0-1-31,6 6 20,0 4 27,-6-9-36,-1-1 0,1 0 0,-1 0 0,1 0 0,-1 1 0,1-1 1,0 0-1,0 0 0,-1 0 0,1 0 0,0 0 0,0 0 0,0-1 0,0 1 1,0 0-1,0 0 0,0-1 0,1 1 0,-1 0 0,0-1 0,1 1-11,1 0 85,0 0 1,0 0-1,1 0 0,-1-1 0,1 1 0,-1-1 0,3 0-85,-5 0 158,-1-1-65,0-1 0,0 1 0,0-1 1,0 1-1,-1-1 0,1 1 0,0-1 1,-1 1-1,1-1 0,-1 1 0,1 0 1,-1-1-1,0 1 0,0 0 0,1-1 0,-1 1 1,0 0-1,0 0 0,-1-1-93,-1 0 54,1 1 1,-1-1-1,0 0 1,0 1-1,0 0 0,0-1 1,0 1-1,-2 0-54,3 0 16,0 1-1,0-1 1,-1 1 0,1-1-1,0 1 1,0 0 0,0 0-1,0 0 1,0 0 0,0 0-1,-3 1-15,5-1 2,-1 0 0,1 0 0,-1 1-1,0-1 1,1 0 0,-1 1 0,1-1 0,-1 1-1,1-1 1,-1 0 0,1 1 0,-1-1-1,1 1 1,-1-1 0,1 1 0,-1 0 0,1-1-1,0 1 1,-1-1 0,1 1 0,0 0-1,0-1 1,0 1 0,-1 0-2,1 3 1,0-1 0,0 1 1,1 0-1,-1 0 0,1-1 0,0 1 0,0 0 1,0-1-1,0 1 0,0-1 0,1 1 1,1 0-2,-1 1 7,1-1 0,0 0 0,0 0 0,0 0 0,0 0 0,1 0-7,-1-1 4,0-1 1,-1 1-1,1 0 0,-1 0 0,0 0 0,0 0 0,0 1 0,0-1 1,0 2-5,0-1 2,0 1 0,0-1 0,1 0 1,-1 0-1,1 0 0,0 0 0,0-1 1,1 1-1,-1-1 0,1 0 0,-1 0 1,1 0-1,0 0-2,6 1 9,-9-4-7,0 0 0,0 1 1,0-1-1,0 0 1,0 1-1,0-1 1,-1 0-1,1 0 1,0 0-1,0 0 1,0 0-1,0 0 1,0 0-1,0 0 1,0 0-1,0 0-2,0-1 2,1 0 1,-1 0-1,0 0 0,0-1 0,0 1 1,0 0-1,0 0 0,0-1 1,-1 1-1,1 0 0,0-1 0,-1 1 1,1-1-1,-1 0-2,4-10 32,0-1 0,-1 0 0,-1-1 0,0 1 0,-1 0 0,0 0 0,-2-14-32,1 25 2,0 0 0,0 0 0,0 0 0,0 0 0,-1 0-1,1 0 1,-1 0 0,1 0 0,-1 0 0,0 0 0,0 0 0,0 0 0,0 0 0,0 1 0,0-1-1,-1 0 1,1 1 0,0-1 0,-1 1 0,1-1 0,-1 1 0,0 0 0,1 0 0,-1 0 0,0-1-2,0 2-3,0-1 0,0 1 0,1-1 1,-1 1-1,0 0 0,0-1 0,0 1 1,0 0-1,0 0 0,1 0 0,-1 1 1,0-1-1,0 0 0,0 1 0,0-1 1,1 1-1,-1 0 0,0-1 0,1 1 1,-1 0-1,0 0 0,1 0 1,-1 0-1,1 1 0,0-1 0,-1 0 1,1 0-1,0 1 0,0-1 3,-40 50-9,38-47 12,1 0-1,-1 0 0,1 1 0,0-1 1,0 1-1,0 0 0,0 0 0,1-1 1,0 1-1,0 0 0,0 3-2,0 8 9,1-12-9,0 0-1,-1 0 1,2 1 0,-1-1-1,0 0 1,1 1-1,0 0 1,0-4 1,-1 0-1,0 0 0,1 0 1,0 0-1,-1 0 1,1 0-1,-1-1 1,1 1-1,0 0 0,0 0 1,-1-1-1,1 1 1,0 0-1,0-1 0,0 1 1,0-1-1,0 1 1,0-1-1,0 1 1,0-1-1,0 0 0,0 1 1,0-1-1,0 0 1,0 0-1,0 0 1,0 0-1,0 0 0,0 0 1,1 0-1,1-1 9,1 1-1,-1-1 1,1-1 0,-1 1 0,0 0 0,0-1-1,0 0 1,1 1 0,-2-1 0,1 0 0,0-1-1,0 1 1,-1 0 0,1-1 0,-1 0 0,2-2-9,36-50 158,-36 50-150,-2 0 0,1 0 0,-1-1 0,1 0 0,-1 1 0,-1-1 0,1 0 0,-1 0 0,0 0 0,0-3-8,-1 8-14,-4 1 9,1 1-1,-1 0 1,1 0 0,-1 0-1,1 0 1,0 0-1,-1 1 1,1-1 0,0 1-1,0 0 1,0 0-1,-1 1 6,-17 9 1,19-11 1,0 1 0,0-1 0,0 1-1,1-1 1,-1 1 0,1 0 0,-1 0-1,1-1 1,0 1 0,0 0 0,0 0 0,0 0-1,0 1 1,0-1 0,0 0 0,1 0-1,-1 0 1,1 1 0,-1-1 0,1 1-2,-4 48 26,4-43-22,-1-4-5,1 0 0,0 0 0,1 0-1,-1 0 1,1 0 0,-1 0 0,2 3 1,-1-6 0,-1 0 0,1 0-1,0 0 1,-1 0 0,1 0 0,0 0-1,0 0 1,0-1 0,-1 1 0,1 0-1,0 0 1,0-1 0,0 1 0,0 0-1,0-1 1,0 1 0,1-1 0,-1 0-1,0 1 1,0-1 0,0 0-1,0 0 1,0 1 0,1-1 0,-1 0-1,0 0 1,0 0 0,1-1 0,5 1 5,-1 0 0,1-1 0,-1 0 0,1 0 0,-1 0 0,1-1 0,-1 0 0,0-1 0,0 1 0,0-1 0,0 0 0,0 0 0,-1-1 0,1 0 0,2-3-5,-6 5 2,0 0 1,-1 0 0,1 0 0,-1-1 0,1 1 0,-1-1-1,0 1 1,0-1 0,0 1 0,0-1 0,0 0 0,-1 1-1,1-1 1,-1 0 0,0 0 0,1 1 0,-1-2-3,-1 4 0,1-1 0,0 0 0,0 1 0,0-1 0,-1 0 0,1 1 0,0-1 0,-1 1 0,1-1 0,0 0 1,-1 1-1,1-1 0,-1 1 0,1-1 0,-1 1 0,1 0 0,-1-1 0,1 1 0,-1-1 0,1 1 0,-1 0 1,1-1-1,-1 1 0,0 0 0,1 0 0,-1 0 0,0-1 0,1 1 0,-1 0 0,0 0 0,0 0 0,-4 1 1,1-1 1,-1 1-1,0 0 0,1 1 0,-1-1 0,1 1 0,-3 1-1,5-3 1,1 1-1,-1 0 0,1-1 1,-1 1-1,1 0 0,-1 0 1,1 0-1,0 0 1,-1 0-1,1 0 0,0 0 1,0 0-1,0 1 0,0-1 1,0 0-1,0 1 0,0-1 1,0 1-1,1-1 1,-1 1-1,0-1 0,1 1 0,0 5-2,0-7 1,0 0 1,0 0 0,0 0 0,0 0-1,0 1 1,0-1 0,0 0-1,0 0 1,0 0 0,0 0 0,0 0-1,0 0 1,0 0 0,0 0-1,0 0 1,1 1 0,-1-1 0,0 0-1,0 0 1,0 0 0,0 0-1,0 0 1,0 0 0,0 0 0,0 0-1,0 0 1,0 0 0,1 0-1,-1 0 1,0 0 0,0 0 0,0 0-1,0 0 1,0 0 0,0 0-1,0 0 1,1 0 0,-1 0 0,0 0-1,0 0 1,0 0 0,0 0 0,0 0-1,0 0 1,0 0 0,0 0-1,1 0 1,-1 0 0,0 0 0,0 0-1,0 0 1,0 0 0,9-5-10,6-8 8,20-22 19,-26 27-10,-1 0 0,0-1-1,0 0 1,0 0 0,-1 0-1,-1-1 1,1 0 0,-2-1-1,5-9-6,-10 19-1,1 0 0,-1 0 0,0 1 0,1-1 0,-1 0 0,0 0 0,0 0 0,0 0 0,0 0 0,0 0 0,0 0 0,0 0 0,0 0 0,0 0 0,0 0 0,0 0 0,0 1 0,-1-1 0,1 0 0,0 0 0,-1 0 0,1 0 0,-1 0 0,1 1 0,-1-1 0,1 0 0,-1 0 0,0 1 0,1-1 0,-1 0 0,0 1 0,0-1 0,1 1 0,-1-1 0,0 1 0,0-1 0,0 1 0,1 0 0,-1-1 0,0 1 0,0 0 0,0 0 0,0-1 0,0 1 0,0 0 1,-5 0-7,1-1 0,0 1 0,-1 1 0,1-1 1,0 1-1,-1-1 0,-2 2 7,0 1-2,1 0 0,0 0 0,-1 1 0,1 0-1,1 0 1,-1 0 0,0 1 0,1 0 0,0 1 2,-30 19 0,34-22 0,0-1 0,0 0 0,0 1 0,0-1-1,1 1 1,-1-1 0,1 1 0,-1 0 0,1 0-1,0 0 1,0 0 0,0 0 0,0 0 0,1 0-1,-1 0 1,1 0 0,0 0 0,0 0 0,0 2 0,0 1-6,0-1 0,0 1 0,1 0 0,-1-1-1,1 1 1,0 0 0,1-1 0,-1 1 0,1-1 0,2 5 6,-1-6-3,1 0-1,-1 0 0,1 0 1,0 0-1,0 0 1,0-1-1,1 0 0,-1 0 1,1 0-1,0 0 1,0-1-1,0 0 0,0 0 1,0 0-1,0 0 0,0-1 1,2 0 3,-3 0 3,0-1 0,0 0 0,0 0 0,0-1-1,0 1 1,-1-1 0,1 1 0,0-1 0,0-1 0,0 1 0,-1 0 0,1-1 0,-1 0 0,4-2-3,22-8 39,-25 10-27,0 0-1,0 0 1,0 0-1,0 0 1,0-1-1,-1 1 1,1-1 0,-1 0-1,0 0 1,0 0-1,0-1 1,0 1 0,0-1-1,-1 1 1,0-1-1,0 0 1,0 0 0,2-4-12,-2 1 33,1 0 0,-1 0 1,0 0-1,0 0 1,-1-1-1,0 1 0,-1 0 1,1-1-1,-1 1 1,-1-1-1,0-3-33,0 6 16,-1 0 0,0 1 0,0-1-1,0 1 1,0 0 0,0 0 0,-1 0-1,0 0 1,0 0 0,0 0 0,-1 1 0,1-1-1,-1 1 1,1 0 0,-1 0 0,0 0-1,-1 1 1,1 0 0,0-1 0,-1 1 0,0 0-16,-5-2-10,-1 0-1,0 0 1,0 1 0,-1 0 0,1 1 0,-1 0 0,1 1 0,-6 0 10,9 1-8,-5 0-2,0 0 0,0 1-1,-8 2 11,15-2-2,1 1-1,0-1 1,-1 1-1,1 1 1,0-1-1,0 1 1,0 0-1,0 0 1,-3 2 2,7-3-9,-1-1 0,0 1 1,0 0-1,1 0 1,-1-1-1,1 1 1,0 0-1,0 0 1,-1 1-1,1-1 0,1 0 1,-1 0-1,0 0 1,0 1-1,0 1 9,1-3-9,0 0-1,0 0 0,0 0 1,0 0-1,0 0 1,0 0-1,0 0 1,0 0-1,0 0 1,1 0-1,-1 0 1,0 0-1,1 0 0,-1 0 1,1 0-1,-1 0 1,1 0-1,-1 0 1,1 0-1,0 0 1,-1-1-1,1 1 1,0 0-1,0 0 0,0-1 1,-1 1-1,1-1 1,0 1-1,0-1 1,0 1-1,0-1 1,0 1-1,0-1 0,0 0 1,0 1-1,0-1 10,44 7-1549,-15-6-3318,-15-1-490</inkml:trace>
  <inkml:trace contextRef="#ctx0" brushRef="#br0" timeOffset="14124.116">3402 462 3314,'-49'-90'4151,"49"89"-4119,-1 0 0,1 0 0,-1 0 1,1 0-1,-1 0 0,0 0 0,0 0 0,1 0 1,-1 1-1,0-1 0,0 0 0,0 1 0,0-1 1,0 0-1,0 1 0,0-1 0,0 1 0,0-1 1,0 1-1,0 0 0,0-1 0,0 1 0,0 0 1,-1 0-1,1 0 0,0 0 0,0 0 0,0 0 1,0 0-1,0 0 0,0 1 0,-1-1 0,1 0 1,0 0-1,0 1 0,-1 0-32,-2 2-83,-1 0 0,1 0 0,0 1 1,-1 0-1,2 0 0,-1 0 0,0 1 83,-9 9-296,-2 1 50,0 1 1,1 1-1,1 0 1,-9 17 245,-42 79-201,61-108 210,-12 25 54,-2 2 138,-1 0-1,-5 3-200,-43 60 724,4 4 1,-23 52-725,65-108-77,3 1 1,1 0-1,2 1 1,3 1-1,1 0 1,2 1-1,3 0 1,1 0-1,3 46 77,2-69-946,2 1 1,0-1-1,2 0 0,5 16 946,9 11-4015</inkml:trace>
  <inkml:trace contextRef="#ctx0" brushRef="#br0" timeOffset="14527.559">3483 276 5058,'-1'-1'84,"1"0"0,-1 1 0,0-1 0,0 0 0,1 0 0,-1 1 0,0-1 0,0 0 0,0 1 0,0-1 0,0 1 0,0-1-1,0 1 1,0-1 0,0 1 0,0 0 0,0-1 0,0 1 0,0 0 0,0 0 0,0 0 0,-1 0 0,1 0 0,0 0 0,0 0 0,0 1-84,-2-1-7,0 1 0,1 0 0,-1 1 0,1-1 0,-1 0 1,1 1-1,0-1 0,0 1 0,0 0 0,0 0 0,0 0 7,-7 8-292,0 0 0,1 0 0,0 1 0,-1 3 292,-143 240-370,-3-11 2130,-13 22-159,101-142-1028,6 3 0,-19 62-573,45-92 118,5 1 0,4 1-1,-10 78-117,25-80-125,5 0 0,5 0-1,6 53 126,-1-90-578,1-1 0,4 1 0,11 41 578,-9-60-985,1-1 0,2-1 0,2 0 0,1-1 0,17 25 985,10 8-3452</inkml:trace>
  <inkml:trace contextRef="#ctx0" brushRef="#br0" timeOffset="14903.058">3040 663 4914,'-49'88'1089,"3"29"-1,-6 15-928,10 18-176,-4 17-304,7 10-256,4 8-321,2-2-207,0-3-609,7-5-912</inkml:trace>
  <inkml:trace contextRef="#ctx0" brushRef="#br0" timeOffset="15378.422">3264 1 6259,'-5'0'120,"0"0"0,1 0 0,-1 1 0,0-1 0,0 1 0,1 0 0,-1 1 0,1-1 0,-1 1 0,1 0 0,-1 0 1,1 0-1,0 0 0,0 1 0,0 0 0,0 0 0,1 0 0,-1 0 0,1 1 0,0-1 0,0 1 0,0 0 0,-2 3-120,-10 20-4,2 0-1,-6 18 5,-8 17-15,-137 316 48,123-265 1,4 1 0,-7 59-34,7 10-514,2 49 514,24-118-2595,5 0 1,6 84 2594,8-104-3394</inkml:trace>
  <inkml:trace contextRef="#ctx0" brushRef="#br0" timeOffset="15793.867">3175 532 4162,'-48'91'976,"-11"7"1,-2 9-641,-3 5-304,10 12-160,-2 18-176,12-12-96,2-2-49,9-7 1,1-9 32,15-7-176,-1 14-161,8 2-319,-1-4-849</inkml:trace>
  <inkml:trace contextRef="#ctx0" brushRef="#br0" timeOffset="16157.383">3303 404 7443,'-44'0'1585,"-7"19"-16,-2 16-1441,-4 14-144,1 18-416,-6 14-769,-3 8-368,8 4-1072,2 12-2225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4931 2318 4402,'-33'56'529,"3"2"1,-9 27-530,-43 121-216,-20 48 1782,77-200 107,-16 57-1673,33-87 173,2 1 1,0 0-1,2 0 0,1 0 1,0 25-174,3-31 32,0 19 11,4 28-43,-3-55-26,1 1 1,1 0 0,0 0 0,0-1 0,1 1 0,1-1 0,2 5 25,-5-13-16,0 0 0,0 0 0,0-1 0,0 1 0,0-1 0,1 1 1,-1-1-1,1 0 0,-1 0 0,1 0 0,0 0 0,1 0 16,13 11-156,-15-12 4,-1 0 0,0 0 0,1 0 0,-1 0 0,1-1 0,-1 1 0,1-1 0,-1 1 0,1-1 0,-1 1 0,1-1 0,0 0 0,-1 0 0,1 0 0,-1 1 0,1-2 0,0 1 0,-1 0 0,1 0 0,-1 0 0,1-1 0,-1 1 0,1-1 0,-1 0 0,1 1 0,-1-1 0,1 0 0,-1 0 0,0 0 0,1 1 0,-1-2 0,0 1 0,0 0 0,0 0 0,1 0 0,-1 0 0,0-2 152,5-8-3279</inkml:trace>
  <inkml:trace contextRef="#ctx0" brushRef="#br0" timeOffset="515.312">4220 3241 5539,'17'13'2856,"-12"-10"-2615,7 6 0,-2 0 1,1 1-1,-2 0 1,1 1-1,-1 0 1,2 4-242,19 23 488,76 96 379,-1 0-570,-85-112-250,1 0-1,1-2 0,0 0 1,17 10-47,-25-22 19,-1 0-1,2 0 1,-1-2 0,1 0 0,0 0-1,0-1 1,0-1 0,16 2-19,-2-2 52,0-1 0,-1-2-1,1-1 1,12-2-52,19-8 94,-23 3-30,-35 6-57,0 1 1,0-1-1,0 0 1,0 1-1,0-1 1,0 0 0,0 0-1,0 0 1,0-1-1,0 1 1,-1 0-1,1-1 1,0 1-1,-1-1 1,1 0-1,-1 1 1,0-1-1,1 0 1,-1 0 0,0 0-1,0 0 1,0 0-1,-1 0 1,1 0-1,0 0 1,-1 0-1,1-2-7,1-7-5,0 0 0,-1 0 0,0 0-1,-1-10 6,0 15-28,-3-47-4978,-7-46 5006,7 78-1978,1-21-3630</inkml:trace>
  <inkml:trace contextRef="#ctx0" brushRef="#br0" timeOffset="3251.669">499 736 5699,'0'-1'100,"1"0"-15,-1 0-1,0 0 1,0 0 0,1 0-1,-1 0 1,0 0 0,1 0-1,-1 0 1,1 0 0,0 0-1,-1 0 1,1 0 0,0 0-1,-1 0 1,1 1 0,0-1-1,0 0 1,0 0 0,0 1-1,0-1 1,-1 1 0,1-1-1,0 1 1,0-1 0,1 1-85,-1 1-47,-1-1 0,0 1 1,0 0-1,0 0 1,0 0-1,1 0 0,-1 0 1,-1 0-1,1 0 1,0 0-1,0 0 0,0 0 1,0 0-1,-1 0 1,1 0 46,-8 7 90,1 0 1,-2-1-1,-6 5-90,-25 23 316,-7 12-95,-6 0-221,3-1 29,-1 5-29,-3 3 20,23-25-13,-16 23-7,45-49-3,0-1 1,0 1-1,1 0 1,-1-1-1,1 1 0,0 0 1,-1 0-1,1 0 0,1 0 1,-1 1-1,0-1 0,1 0 1,0 0-1,0 0 1,0 3 2,0-5-2,0 0 1,0 1-1,0-1 1,0 0-1,1 1 1,-1-1 0,0 0-1,1 0 1,-1 0-1,1 0 1,0 1-1,-1-1 1,1 0 0,0 0-1,-1 0 1,1 0-1,0 0 1,0 0 0,0-1-1,0 1 1,0 0-1,0 0 1,0-1-1,0 1 1,0-1 0,1 1-1,-1-1 1,0 1-1,0-1 1,1 0-1,-1 1 1,0-1 0,0 0-1,1 0 1,-1 0-1,1 0 2,-1 0 1,16 1 16,-1-2 1,0 1 0,0-2 0,0 0-1,1-1 1,3-2-18,8-3-19,2 1 1,-1 2-1,1 1 0,0 1 1,24 2 18,-47 1-16,-1 1 1,1 0 0,0 0 0,-1 0 0,1 1-1,-1 0 1,1 0 0,-1 1 0,0 0-1,0 0 1,0 0 0,5 4 15,-8-4 12,1 0 1,0 0-1,-1 0 0,1 0 1,-1 1-1,0 0 1,0-1-1,0 1 0,-1 0 1,0 0-1,1 0 0,-1 1 1,-1-1-1,1 0 1,0 1-1,-1-1 0,0 1 1,0 3-13,1 13 189,-1 1 0,-1 0-1,-1 0 1,-3 13-189,2-22 93,-1 0-1,-1 0 0,0 0 1,0 0-1,-2 0 0,1-1 0,-1 0 1,-2 0-93,-3 6 106,-1 0 1,-1-1 0,-1-1 0,0 0-1,-2-1 1,-11 10-107,-41 37 228,23-21 16,-6 3-244,34-32 28,0 0 1,-1 0-1,0-2 0,0 0 1,-5 0-29,8-3-9,-1-1 0,0 0 0,0-1 0,0-1 0,0 0 0,-1-2 0,1 1 0,-4-2 9,20-15-1588,2 11 1180,0 0 1,0 0-1,0 0 0,1 1 0,-1-1 0,1 0 0,-1 1 0,1 0 1,2-1 407,5-6-1788,7-7-1886</inkml:trace>
  <inkml:trace contextRef="#ctx0" brushRef="#br0" timeOffset="3635.162">996 1159 7491,'1'-5'278,"-1"0"-1,-1 1 1,1-1 0,-1 1-1,0-1 1,0 1-1,0 0 1,0-1-1,-1 1 1,-2-4-278,4 7 35,-1 0-1,0 0 1,1 0 0,-1 0 0,0 1 0,0-1 0,1 0 0,-1 0-1,0 1 1,0-1 0,0 0 0,0 1 0,0-1 0,0 1 0,0 0-1,0-1 1,0 1 0,0 0 0,-1-1-35,0 1-23,0 0 0,0 0 0,0 1 0,-1-1 0,1 0 0,0 1 0,0-1 0,0 1 0,0 0 0,0 0 0,0 0 0,0 0 0,0 0 1,0 0 22,-9 7-82,0 1 0,1 0 0,0 1 0,0 0 0,1 0 0,0 1 0,1 0 82,-18 20-43,-14 13 100,2-2 414,-12 18-471,45-51 47,-1 0 0,2 0-1,-1 0 1,1 0 0,0 1-1,1-1 1,1 1-1,-1 0 1,1 0 0,1 0-1,0 0 1,0 0-1,1 8-46,0-13 13,1 0-1,0 0 0,-1 0 0,1 0 0,1 0 0,-1-1 0,1 1 1,0 0-1,0-1 0,0 1 0,1-1 0,0 0 0,0 1-12,-1-2 7,1 0 0,0-1 0,0 1 0,0 0 0,0-1-1,1 0 1,-1 0 0,1 0 0,-1 0 0,1-1 0,0 1 0,-1-1-1,1 0 1,0 0 0,0 0 0,0 0 0,4-1-7,2 1 28,1-1-1,-1-1 1,0 0 0,1-1 0,-1 0 0,0 0-1,0-1 1,0 0 0,0-1 0,0 0 0,0-1-28,23-12 146,-1-2 0,12-10-146,-42 28 5,14-10 42,0 0-1,-1-1 1,-1-1 0,0 0 0,11-13-47,-20 19 10,0 0 1,0-1-1,0 1 1,-1-1-1,0 0 1,0 0-1,-1 0 1,0 0 0,-1-1-1,1 1 1,-2-1-1,1 0 1,-1-5-11,0-2 10,0 1 0,-1-1-1,-1 0 1,0 1 0,-1-1 0,-5-14-10,5 24-4,0 1 0,0-1 0,0 1 1,-1 0-1,0 0 0,0 0 0,-1 0 0,1 0 0,-1 0 0,0 1 0,0 0 0,-1 0 0,1 0 0,-1 1 1,0-1-1,0 1 0,0 0 0,0 0 0,-1 1 0,1-1 4,-6-1-21,0 1 1,-1 0-1,1 0 0,-1 1 0,1 0 1,-5 1 20,-73 0-164,50 1 81,28 0 54,-1 1 0,0 0 0,0 1 0,1 0 0,-1 1 0,1 0 0,0 1-1,0 0 1,0 1 0,0 0 0,1 1 0,0 0 0,0 0 0,1 1 0,-2 2 29,4-3-222,-1 2 0,1-1 1,0 1-1,1 0 0,0 0 1,0 1-1,-4 9 222,6-9-626,0 0 0,0 0 0,1 1 0,0 0 1,1 0-1,0-1 0,1 1 0,-1 7 626,2 12-4989</inkml:trace>
  <inkml:trace contextRef="#ctx0" brushRef="#br0" timeOffset="4309.74">1231 934 7603,'-3'-1'367,"0"0"0,0 0 0,-1 0 0,1 1 0,0-1 0,-1 1 0,1 0 0,-2 0-367,3 0 13,1 0-1,0 1 1,0-1 0,0 0-1,0 0 1,0 1-1,0-1 1,0 1-1,0-1 1,0 1 0,1 0-1,-1-1 1,0 1-1,0 0 1,0-1-1,1 1 1,-1 0 0,0 0-1,1 0 1,-1 0-1,0 0 1,1 0 0,-1 0-1,1 0 1,0 0-1,-1 0-12,-11 54-155,4-16 97,0 2 107,-1 33-49,1-14 122,7-40-73,1 1 0,1-1 1,0 1-1,1-1 0,2 1 1,0-1-1,1 0 0,2 2-49,0 7 35,-6-23-26,8 28 53,0 0 1,6 9-63,-15-42 8,1 0 1,-1-1-1,1 1 1,-1 0-1,0 0 1,1 0 0,0 0-1,-1 0 1,1-1-1,0 1 1,-1 0-1,1 0 1,0-1-1,0 1 1,-1-1 0,1 1-9,0-1 13,-1 0 1,1 1 0,-1-1-1,1 0 1,-1 0-1,1 0 1,0 0 0,-1 0-1,1 0 1,-1 0 0,1 0-1,-1 0 1,1-1-1,-1 1 1,1 0 0,-1 0-1,1 0 1,-1-1 0,0 1-1,1 0 1,-1 0 0,1-1-14,2-2 95,1 0 0,-1 0 0,0-1 0,0 1 0,-1-1 1,2-2-96,3-4 40,0 0 9,0-1 1,-1-1-1,0 1 1,0-1-1,-1 0 0,-1 0 1,0 0-1,-1-1 0,2-11-49,0-18 24,-2 1-1,-1-19-23,4-44 37,-1 59-31,2 0-1,3 1 0,1-1 1,2 2-1,2 0 0,21-41-5,-33 77-2,1 0 0,0 1-1,0-1 1,0 1 0,2-1 2,-5 6-4,1-1 1,0 0-1,-1 1 1,1-1-1,0 1 1,0 0-1,0 0 1,0-1-1,0 1 1,0 0-1,0 1 1,0-1-1,0 0 1,0 1-1,0-1 1,1 1-1,-1-1 1,2 1 3,-4 1-3,1-1 0,0 1 1,-1-1-1,1 1 1,0 0-1,-1-1 0,1 1 1,-1 0-1,1-1 1,-1 1-1,1 0 1,-1 0-1,0 0 0,1 0 1,-1-1-1,0 1 1,0 0-1,1 0 0,-1 0 1,0 0-1,0 0 1,0 0-1,0 0 3,2 27-23,-2 29 2,-2 25 22,5 1 0,13 81-1,-13-137 3,0 1 0,-2 7-3,4 30 37,-4-40 123,-1-23-24,0-2 11,-1-8 154,-2-22-206,1-1 0,1 0-1,2 1 1,2-17-95,8-33 13,3 1-1,4 1 0,16-44-12,-30 109 0,2-10-11,2 0 1,7-16 10,-12 34-3,-1 0 1,1-1 0,0 1 0,0 1-1,1-1 1,-1 0 0,1 1 0,0 0 0,0 0-1,1 0 1,-1 0 0,1 1 0,3-3 2,-6 5-4,-1 0 0,1 1 0,0-1 0,-1 0 0,1 1 0,0-1 0,0 1 0,-1-1 0,1 1 0,0 0 0,0 0 0,0 0 0,0 0 0,-1 0 0,1 0 0,0 1 0,0-1 0,0 0 0,-1 1 0,1-1 0,0 1 0,-1 0 0,1 0 0,0 0 0,-1 0 0,1 0 0,-1 0 0,2 1 4,-1 0-5,0 0-1,-1 0 1,1 0 0,0 1-1,-1-1 1,1 0 0,-1 1-1,0 0 1,0-1-1,0 1 1,0 0 0,0-1-1,-1 1 1,1 0 0,-1 0-1,0-1 1,1 3 5,2 188-67,-1-160 59,1 0 0,2 0 0,1-1 0,1 1 0,2-1 0,1-1 0,14 29 8,-15-38-70,-6-12-67,0-1 0,1 1 0,1-1 0,0 0 0,0 0 0,1 0 0,-1-1 0,2 0 0,0 0 0,6 7 137,-10-14-363,-1 0 0,0 1 0,0-1 0,0 0 0,1 0 1,-1-1-1,0 1 0,1 0 0,-1-1 0,1 0 0,-1 1 1,1-1-1,-1 0 0,1 0 0,-1 0 0,1-1 0,-1 1 1,1-1-1,-1 1 0,1-1 363,11-8-4949</inkml:trace>
  <inkml:trace contextRef="#ctx0" brushRef="#br0" timeOffset="4661.282">2128 997 8580,'-3'-4'409,"-11"-20"2325,14 23-2717,0 1 0,0-1 0,0 1 1,-1 0-1,1-1 0,0 1 1,0-1-1,0 1 0,0 0 1,0-1-1,0 1 0,0-1 0,0 1 1,0-1-1,0 1 0,0 0 1,0-1-1,0 1 0,0-1 0,0 1 1,0 0-1,1-1 0,-1 1 1,0-1-1,0 1 0,0 0 1,1-1-1,-1 1 0,0 0 0,0-1 1,1 1-1,-1 0 0,0-1 1,1 1-1,-1 0 0,0 0 0,1-1 1,-1 1-1,1 0 0,-1 0 1,0 0-1,1 0 0,-1 0 1,1-1-1,-1 1 0,1 0 0,-1 0 1,0 0-1,1 0 0,-1 0 1,1 0-1,-1 0 0,1 0 0,-1 1-17,3-2-11,0 1 0,-1-1-1,1 1 1,0-1-1,0 0 1,-1 0-1,1 0 1,-1-1 0,1 1-1,-1 0 1,1-1-1,-1 0 1,0 0-1,0 1 1,0-1-1,1-1 12,32-39-48,-22 26 58,6-7-5,-8 12 6,-2-1 0,9-12-11,-15 20 2,-1 0 0,0 0 1,0 0-1,0 0 0,-1-1 0,0 1 0,1 0 1,-1-1-1,-1 1 0,1-1 0,-1 1 0,1-1-2,-1-7 7,-1-27 1,1 38-8,0 0-1,0 0 1,0 0-1,0 0 1,-1 0-1,1 0 1,0 0-1,-1 0 1,1 0-1,-1 0 1,1 1-1,-1-1 0,1 0 1,-1 0-1,1 0 1,-1 1-1,0-1 1,1 0-1,-1 1 1,0-1-1,0 1 1,0-1-1,1 1 1,-1-1-1,0 1 0,0-1 1,0 1-1,0 0 1,0 0-1,0-1 1,0 1-1,0 0 1,0 0 0,-3 0-3,0 0 0,0-1 0,0 1 0,0 0 0,0 0 0,0 1 0,1-1 0,-1 1 0,0 0 0,0 0 1,0 0-1,0 0 0,1 1 0,-1 0 0,0 0 0,1 0 0,0 0 0,-1 0 0,1 0 0,0 1 0,0 0 3,-17 20 4,0 1-1,2 1 0,0 1 0,2 0 1,1 1-1,1 1 0,2 1 0,0-1 1,-5 26-4,12-31 11,1-1 1,1 1 0,1 0-1,1 0 1,2 17-12,-1-16 8,0-13-2,1 1 0,0-1 0,1 0-1,0 0 1,1 0 0,0-1 0,0 1-1,1-1 1,1 1 0,0-1 0,0 0-1,1-1 1,0 1 0,2 0-6,-3-4-5,0 0 1,1 0-1,-1 0 1,1-1-1,1 0 1,-1 0-1,1-1 0,0 1 1,0-2-1,0 1 1,0-1-1,1 0 1,0 0-1,-1-1 1,1 0-1,0 0 0,0-1 1,0 0-1,0-1 1,1 1 4,8-1-75,0 0-101,0 0-1,1-2 0,2 0 177,-14 1-195,0-1-1,0 1 0,0-1 1,1-1-1,-2 1 0,1-1 1,0 0-1,-1 0 0,1-1 1,2-1 195,0-2-999,0 0 0,0-1 0,-1 0 0,0 0 0,5-7 999,7-19-4954</inkml:trace>
  <inkml:trace contextRef="#ctx0" brushRef="#br0" timeOffset="4996.822">2846 1 8052,'-4'19'3908,"-18"99"-4036,17-83 117,-5 25 22,0 48-11,-24 424 251,28-385-785,7 39 534,0-57-6693,-1-127 1837</inkml:trace>
  <inkml:trace contextRef="#ctx0" brushRef="#br0" timeOffset="5336.369">2459 750 6883,'0'-1'192,"0"0"-1,0-1 1,0 1-1,0-1 1,0 1-1,0-1 1,0 1-1,0 0 1,1-1-1,-1 1 0,0 0 1,1-1-1,0 1 1,-1 0-1,1-1 1,-1 1-1,1 0 1,0 0-1,0 0 1,0-1-192,2 1 51,0 0 1,0 0-1,0 0 0,0 0 1,0 0-1,0 1 0,0-1 1,0 1-1,2 0-51,-2 0-47,45-3-19,-25 2 19,-1-1 1,0 0-1,1-2 47,6-2-13,-1-1 1,0-1-1,0-2 0,-1 0 0,-1-2 0,4-3 13,123-81-1289,-90 58-3291,-36 19-396</inkml:trace>
  <inkml:trace contextRef="#ctx0" brushRef="#br0" timeOffset="5667.926">3162 88 8068,'2'41'3450,"5"42"-2904,2 24-794,-7 110 356,-3-118 19,-1-38 86,-6 22-213,1-4 107,1 133 552,7-214-631,0-1 0,-1 0 0,1 0 0,1 1 1,-1-1-1,0 0 0,1 1 0,-1-1 0,1 1-28,6-12 43,31-86 3,-24 57-96,2 1 0,3 1 0,12-21 50,64-101-205,-86 147 179,1 1 1,0 0 0,5-4 25,-12 15-6,0-1 0,0 1 1,0 1-1,0-1 0,1 1 1,-1 0-1,1 0 0,0 0 1,0 0-1,0 1 1,0 0-1,1 0 0,-1 1 6,-4 0-2,1 1 0,-1 0-1,0 0 1,1 0 0,-1-1-1,1 2 1,-1-1 0,0 0 0,1 0-1,-1 0 1,0 1 0,1-1-1,-1 0 1,0 1 0,0-1 0,1 1-1,-1 0 1,0-1 0,0 1-1,0 0 1,0 0 0,0 0-1,0 0 1,0 0 0,0 0 0,0 0-1,0 0 1,0 0 0,-1 0-1,1 0 1,-1 1 0,1-1-1,0 0 1,-1 0 0,0 1 0,1-1-1,-1 0 1,0 2 2,2 6-10,-1 1-1,0-1 1,-1 1 0,0 0-1,0 3 11,-1 0-2,-2 73 30,-10 49-28,3-50-2,3 51 2,2 57-2822,10-199-51,3-10 82,2-10-1475</inkml:trace>
  <inkml:trace contextRef="#ctx0" brushRef="#br0" timeOffset="6019.459">3817 624 7668,'0'0'108,"0"0"0,0 0 0,0 0 0,0 0 1,0 0-1,1 0 0,-1 0 0,0 0 1,0 0-1,0 0 0,0 0 0,0 0 1,0 0-1,0 0 0,0 0 0,0 0 0,0 0 1,1 0-1,-1 0 0,0 0 0,0 0 1,0 0-1,0 0 0,0 0 0,0 0 1,0 0-1,0 0 0,0 0 0,0 0 1,0 0-1,0 0 0,0 0 0,0 0 0,1-1 1,-1 1-109,2 15 13,-5 44-136,-3 0-1,-3 0 0,-11 36 124,7-30-120,6 0-49,5-46-223,0-1-1,-1 1 0,-1 1 393,4-18 38,-2 6-1831,2-8 1733,0 0-1,0-1 1,0 1 0,0 0-1,0 0 1,0 0 0,0 0-1,0 0 1,0 0 0,0 0-1,0 0 1,0 0 0,0 0 0,0 0-1,0 0 1,0 0 0,0-1-1,0 1 1,-1 0 0,1 0-1,0 0 1,0 0 0,0 0-1,0 0 1,0 0 0,0 0-1,0 0 1,0 0 0,0 0-1,0 0 1,0 0 0,0 0-1,0 0 1,-1 0 0,1 0 0,0 0-1,0 0 1,0 0 0,0 0-1,0 0 1,0 0 0,0 0-1,0 0 1,0 0 0,0 0-1,0 0 1,0 0 0,-1 0-1,1 0 1,0 0 0,0 0-1,0 0 1,0 0 0,0 0-1,0 0 1,0 0 0,0 0 0,0 0-1,0 1 1,0-1 0,0 0 60,-1-12-4197</inkml:trace>
  <inkml:trace contextRef="#ctx0" brushRef="#br0" timeOffset="6446.884">4082 689 6275,'2'1'142,"1"-1"1,0 1-1,-1 0 0,1 0 1,-1 0-1,1 0 1,-1 0-1,1 1 0,-1-1 1,0 1-1,1 0 1,-1 0-1,0-1 0,0 1 1,0 1-1,-1-1 0,2 1-142,3 5-145,1 0-1,-2 1 1,1 0-1,-1 0 146,-1 0 30,-1-1 0,0 0-1,0 1 1,-1-1 0,0 1 0,0 0 0,-1 0-1,0 1-29,-1 73 1023,-1-35-662,-5 86 31,3-105-362,0-20 201,2-18 538,7-51-363,-1 22-364,-3 23-34,1-1-1,1 1 1,0 0 0,1 0-1,1 1 1,0-1-8,47-89-11,-49 97 8,29-48-55,3 1 1,4 0 57,-1 1-77,-16 19 17,-12 16 8,1 2 1,0-1 0,1 1-1,1 1 1,11-9 51,-23 22-8,0 1 0,0-1 1,0 1-1,1 0 0,-1 0 1,0 0-1,1 0 0,-1 0 1,0 1-1,1-1 0,-1 1 1,1-1-1,-1 1 0,1 0 1,-1 0-1,3 0 8,-3 0 1,-1 1 1,0-1-1,1 0 1,-1 1-1,0-1 1,1 1-1,-1-1 1,0 1-1,0-1 1,0 1-1,1 0 1,-1 0-1,0 0 1,0-1-1,0 1 1,0 0-1,-1 0 1,1 1-1,0-1 0,0 0 1,0 0-1,-1 0 1,1 0-1,-1 1 1,1-1-1,-1 0 1,1 1-1,-1-1 1,0 2-2,2 13 49,-1 1 0,0-1 0,-2 13-49,0 6 74,-1-5 4,-1 1 1,-1-1-1,-7 22-78,4-22 20,2 0 1,0 1-1,1 23-20,3-21-173,0-16 163,1 0-1,1 1 0,1 10 11,-1-24-198,-1 0 0,1 0 0,0 0 0,1 0 0,-1 0 0,1 0-1,-1 0 1,1 0 0,0 0 0,1-1 0,-1 1 0,1-1 0,-1 0 0,1 0 0,0 0-1,3 3 199,10 1-3089,1-6-2012</inkml:trace>
  <inkml:trace contextRef="#ctx0" brushRef="#br0" timeOffset="6894.286">5353 423 8884,'0'-2'188,"-1"0"-1,0 0 1,-1 0 0,1 0-1,0 0 1,0 0 0,-1 0-1,1 0 1,-1 1 0,1-1-1,-1 1 1,0-1 0,0 1-1,0-1 1,0 1 0,0 0-1,-2-1-187,3 2 31,-1 0 0,0-1 0,0 1 0,1 0-1,-1 0 1,0 0 0,1 0 0,-1 0 0,0 1-1,1-1 1,-1 0 0,0 1 0,1-1 0,-1 1-1,0 0 1,1 0 0,-1-1 0,1 1 0,-1 0-1,1 0 1,0 0 0,-1 0 0,1 1 0,0-1-1,0 0 1,0 1-31,-11 12-52,0 2 0,1-1 0,1 1 0,-7 16 52,-4 4-85,6-10 28,-94 147-217,103-164 275,1-1-1,0 1 1,1 0 0,0 0-1,0 1 1,0 4-1,2-8 7,0 0-1,1 0 0,0 0 1,0 1-1,1-1 1,0 0-1,0 0 0,0 0 1,1 0-1,-1 0 1,2 1-7,-2-5 2,1-1 1,-1 1 0,1-1 0,-1 0 0,1 1 0,0-1-1,-1 1 1,1-1 0,0 0 0,0 0 0,0 0-1,0 1 1,0-1 0,1 0 0,-1 0 0,0 0-1,0-1 1,1 1 0,-1 0 0,0 0 0,1-1-1,-1 1 1,1-1 0,-1 1 0,1-1 0,-1 0 0,1 1-1,-1-1 1,1 0 0,-1 0 0,1 0 0,0 0-1,-1 0 1,1-1 0,-1 1 0,1 0 0,-1-1-1,1 1 1,-1-1 0,1 1-3,5-3 7,0 1 0,0-1 0,-1-1-1,1 1 1,0-1 0,-1 0 0,4-4-7,25-20 20,-1-1 0,-2-2 0,1-3-20,-24 24 3,0 0 0,-1-1 0,0-1 0,-1 1 0,0-1 0,-1 0 0,0-1 0,-1 1 0,0-1 0,-1 0 0,-1-1 0,1-4-3,2-42-9,-3-1-1,-3-10 10,0 71 0,4-16-15,1 15 5,0 9 6,2 10 4,20 55 77,25 46-77,-27-65 22,-2 1 0,-3 1 0,6 33-22,0 18 51,2 49-51,-21-110 61,0 39-61,-6-66 26,-1 0 1,-2 0-1,0 0 0,0 0 1,-6 16-27,6-27 14,-1 0 0,0-1 1,0 1-1,0-1 1,-1 0-1,0 0 0,-1 0 1,0 0-1,0-1 0,0 0 1,-3 2-15,0 0 18,-1-1 1,0 0 0,0-1-1,-1 0 1,0 0-1,0-1 1,-10 3-19,-21 7-127,-1-2 0,-28 4 127,21-5-429,8-2-1491,-1-2 0,1-1 0,-13-2 1920,-50-2-6766</inkml:trace>
  <inkml:trace contextRef="#ctx0" brushRef="#br0" timeOffset="7653.272">1681 2164 7587,'0'0'125,"-1"0"-1,0 0 0,1-1 1,-1 1-1,0 0 0,1 0 1,-1 0-1,0 0 0,1 0 1,-1 0-1,0 0 0,1 1 1,-1-1-1,0 0 0,1 0 1,-1 0-1,0 1 0,1-1 1,-1 0-1,1 1 0,-1-1 1,0 0-1,1 1 0,-1-1 1,1 1-125,-39 48-102,29-34 52,-1 0 1,-1-1-1,-2 1 50,-10 6 21,0-2 0,-2 0 1,-16 8-22,12-8 169,2 1 1,-15 13-170,40-29 9,0-1 1,0 0 0,1 0 0,-1 1-1,0 0 1,1-1 0,0 1 0,0 0-1,0 0 1,1 0 0,-1 0 0,1 2-10,0-5-10,1 0 0,0 1 0,0-1 0,0 0 0,-1 1 0,1-1 0,0 0 0,0 1 0,1-1 0,-1 0 0,0 1 0,0-1 0,1 0 0,-1 0 0,1 1 0,-1-1 0,1 0 1,-1 0-1,1 0 0,0 0 0,0 1 0,-1-1 0,1 0 0,0 0 0,0-1 0,0 1 0,0 0 0,0 0 0,0 0 0,0-1 0,1 1 0,-1 0 0,0-1 0,0 1 1,1-1-1,-1 0 0,0 1 0,0-1 0,1 0 0,-1 0 0,1 1 10,23 1-200,0-1 0,0-1 0,0-1 0,0-1 0,0-2 0,12-3 200,7 0-452,17 1 452,-36 5-76,-1 0 1,0 2-1,1 1 0,-1 1 0,0 1 0,20 7 76,-35-9 1,1 1 1,-1 1-1,0-1 1,0 2-1,0-1 1,-1 1-1,1 1 1,-1-1 0,0 1-1,-1 1 1,1-1-1,-1 1 1,-1 1-1,1-1 1,-1 1-1,-1 0 1,5 9-2,-7-10 42,0-1 1,-1 1-1,0 0 0,-1 0 1,0 0-1,0 0 0,0 0 1,-1 0-1,0 0 0,0 0 1,-1 0-1,1 0 0,-2 0 1,1 0-1,-1 0 1,0-1-1,0 1 0,-1 0 1,0-1-1,0 0 0,-1 0 1,0 0-1,0 0 0,-1 1-42,-5 3 74,-1 0 1,0-1-1,0-1 0,-1 0 0,0 0 0,0-1 0,-1-1 0,-7 3-74,-27 9 201,-38 9-201,48-16 4,-39 13-155,-194 54-5618,212-64 1399</inkml:trace>
  <inkml:trace contextRef="#ctx0" brushRef="#br0" timeOffset="8124.641">2069 2185 7411,'-5'3'166,"0"0"0,1 0-1,-1 0 1,1 1-1,0-1 1,0 1 0,0 0-1,0 0 1,1 1-1,0-1 1,0 1 0,0-1-1,0 1 1,1 0-1,0 0 1,0 0 0,0 0-1,1 1 1,-1 2-166,-2 13-102,1 1-1,1 0 1,0 0 0,2 8 102,-1 9 146,0-18-163,0 2 49,0 2 0,1-1-1,2 0 1,2 16-32,-3-35 36,1 1 1,-1 0-1,1 0 1,0-1 0,0 1-1,0-1 1,1 1-1,0-1 1,0 0 0,0 0-1,1 0 1,0-1-1,0 1 1,0-1 0,0 0-1,0 0 1,1 0-1,0-1 1,0 1 0,0-1-1,1 0-36,-1-1 44,0 0-1,0 0 1,1-1-1,-1 0 1,1 0 0,-1 0-1,1 0 1,-1-1-1,1 0 1,-1 0 0,1-1-1,-1 0 1,1 1-1,-1-2 1,5 0-44,1-2 37,0 0-1,-1-1 1,1 0-1,-1 0 1,-1-1-1,1 0 1,1-2-37,1-1 6,0 0 1,-1 0-1,0-1 0,0-1 1,-1 0-1,-1 0 1,0-1-1,0 0 0,-2-1 1,5-7-7,13-41-171,-2-2 0,-3-1 1,3-23 170,-14 44-48,-1 0 1,-3 0 0,-1-1-1,-2-34 48,-8 109 98,-1-3-52,-6 58 72,4-33 46,3 1 0,0 37-164,6-83 10,-1 11 4,1 1-1,1 0 0,0-1 1,2 1-1,0-1 0,1 0 1,6 15-14,-6-25-217,12 27 363,-15-35-309,0 0-1,0 1 1,0-1 0,0 0 0,0 0-1,0 0 1,1 0 0,-1 0-1,0 0 1,0 0 0,1 0 0,-1-1-1,1 1 1,-1 0 0,0-1 0,1 1-1,-1-1 1,1 0 0,0 1-1,-1-1 1,1 0 0,0 0 163,3-3-3199,-3-10-2078</inkml:trace>
  <inkml:trace contextRef="#ctx0" brushRef="#br0" timeOffset="8496.147">2890 1758 8660,'0'-20'2203,"0"16"-963,0 13-1097,0 0-211,-1 1 1,-1-1 0,0 0 0,0 0 0,-1 0 0,0 0-1,-2 6 68,-33 62-236,31-63 217,-16 31 13,10-18 60,-1-1-1,-1 0 1,-1-1-1,-16 19-53,24-32 21,8-11-20,-1-1-1,1 0 0,0 1 0,0-1 1,0 1-1,0-1 0,-1 1 1,1-1-1,0 1 0,0-1 0,0 1 1,0-1-1,0 0 0,0 1 1,0-1-1,0 1 0,0-1 0,0 1 1,0-1-1,0 1 0,1-1 0,-1 1 1,0-1-1,0 0 0,0 1 1,1-1-1,-1 1 0,0-1 0,0 0 1,1 1-1,-1-1 0,5 1-6,1 1-2,0-1-1,0 0 1,0 0-1,0-1 1,0 1-1,0-1 1,0-1-1,0 1 1,-1-1-1,1 0 1,0-1-1,0 1 1,0-1-1,5-2 9,7-5-87,0-1 1,0 0-1,12-10 87,31-18-245,-52 33 214,-1 1 0,1 1 0,0-1 0,1 1 0,-1 1 0,1-1 0,-1 2 0,1-1 0,-1 1 0,7 1 31,-15 0-1,-1 0-1,1 0 0,-1 0 1,1 0-1,-1 0 0,0 0 1,1 0-1,-1 0 1,1 0-1,-1 0 0,1 0 1,-1 0-1,0 0 0,1 1 1,-1-1-1,1 0 0,-1 0 1,0 1-1,1-1 0,-1 0 1,0 1-1,1-1 1,-1 0-1,0 1 0,1-1 1,-1 0-1,0 1 0,0-1 1,1 0-1,-1 1 0,0-1 1,0 1-1,0-1 0,0 1 1,0-1-1,0 0 1,1 1-1,-1-1 0,0 1 2,0 1-2,0-1 0,0 0 0,0 1 0,0-1 0,0 0 0,0 1 0,0-1 0,-1 0 0,1 1 0,0-1 0,-1 0 0,0 2 2,-21 32 1,5-10 12,-26 44 153,-15 13-166,39-56 69,-2-1 0,0-2 0,-2 0 0,-17 13-69,7-12-602,-2 0 0,-8 2 602,30-19-1213,12-6-2004,1-1-2335</inkml:trace>
  <inkml:trace contextRef="#ctx0" brushRef="#br0" timeOffset="9014.958">3286 1758 8052,'3'29'3637,"8"105"-3777,-14-56 307,-3 1 1,-11 44-168,12-90 76,-23 179 402,19-149-366,4 2 0,2-1 0,3 0 0,7 54-112,3-50 168,-13-57-36,-2-11 134,4-1-239,1 0-1,-1 1 0,0-1 0,0 0 1,0 0-1,1 0 0,-1 0 0,0-1 1,1 1-1,-1 0 0,1 0 1,-1 0-1,1 0 0,0-1 0,-1 1-26,-4-35 77,0-1 0,3 1 0,0 0 0,4-13-77,-2 6 4,2-26-152,4-1 0,3 1 0,2 1-1,4 0 1,4-3 148,40-121-1113,16-15 1113,-65 179-65,10-26-220,13-21 285,-26 60-25,1 0 0,1 0 1,0 1-1,1 1 1,1 0-1,0 0 0,1-1 25,-7 11-5,-1-1 0,1 0-1,0 1 1,0 0 0,0 0-1,0 1 1,1-1 0,-1 1-1,1 0 1,0 1 0,-1-1-1,1 1 1,0 0 0,0 1-1,-1-1 1,1 1 0,0 0-1,0 1 1,5 0 5,-10-1-3,1 0 1,-1 1-1,0-1 1,0 0-1,0 1 1,0-1-1,0 1 1,0-1-1,0 1 1,0-1-1,0 1 1,-1 0-1,1-1 1,0 1-1,0 0 1,0 0-1,-1 0 1,1-1-1,0 1 1,-1 0-1,1 0 1,-1 0-1,1 0 0,-1 0 1,0 0-1,1 0 1,-1 0-1,0 0 1,0 1-1,1-1 1,-1 0-1,0 0 1,0 0-1,0 0 1,-1 1 2,1 4-9,-1 1 0,0 0 0,0-1 0,-1 1 0,-1 2 9,3-8 0,-8 21 16,0 1 1,-1-2-1,-2 1 1,0-1-1,-1-1 1,-1 0-1,-1 0 1,-11 11-17,5-10 30,0-1 0,-1-1-1,-1 0 1,-1-2 0,0-1 0,-2-1 0,-4 2-30,-30 16-370,1 2 0,-20 19 370,49-32-5521,-18 20 5521,27-25-5627</inkml:trace>
  <inkml:trace contextRef="#ctx0" brushRef="#br0" timeOffset="9394.452">3750 1833 7379,'-14'1'2521,"14"-1"-2502,0 0-1,1 0 1,-1 0-1,0 0 0,0 0 1,0 0-1,0 0 0,0 0 1,0 0-1,0 0 0,0 0 1,0 0-1,0 0 0,0 0 1,0 0-1,0 0 0,0 0 1,0 0-1,0 0 0,0 1 1,0-1-1,0 0 0,0 0 1,0 0-1,0 0 1,0 0-1,0 0 0,0 0 1,0 0-1,0 0 0,0 0 1,0 0-1,0 0 0,0 0 1,0 0-1,0 0 0,0 0 1,0 0-1,0 0 0,0 0 1,0 0-1,0 1 0,0-1 1,0 0-1,0 0 1,0 0-1,0 0 0,0 0 1,0 0-19,25-1 314,2-6-8,0-2 0,0-1 0,23-13-306,-21 10 110,34-21 10,-40 20-203,25-10 83,-35 19-25,-1 0-26,0 0-1,0 0 1,-1-2-1,1 1 1,-1-1-1,0-2 52,-8 7-17,-1 0 0,0 0 0,0 0 0,0 0 0,0 0 0,0-1 0,-1 1 0,1-1 0,-1 1 0,1-1 0,-1 0 0,0 1 0,0-1 0,0 0 0,0 0 0,-1 0 0,1 0 0,-1 0 0,0 0 0,0 0 0,0 1 0,0-1 0,0 0 0,-1 0 0,1 0 0,-1 0 0,0 0 0,0 0 0,0-1 17,0 3-5,-1-1 0,1 1 0,0 0 1,0-1-1,-1 1 0,1 0 0,-1 0 0,1 0 1,-1 0-1,1 0 0,-1 0 0,0 1 0,1-1 1,-1 0-1,0 1 0,0 0 0,1-1 0,-1 1 1,0 0-1,0 0 0,0 0 0,0 0 0,1 0 1,-1 0 4,-8 0 6,0 1 0,0-1 0,0 2 0,-1 0-6,1 0 23,1 1 0,-1 1 1,1 0-1,0 0 0,0 1 0,0 0 0,1 0 0,-1 1 0,-5 5-23,3-1 44,0 1 0,0 0 0,1 0 0,0 1 0,1 0 0,-2 3-44,2 0 33,0 0 1,1 1-1,0 0 0,1 1 0,1 0 0,1 0 0,0 0 0,1 0 1,1 1-1,1 0 0,0-1 0,1 9-33,1-9 15,1 0 1,0 0 0,1 0-1,1-1 1,1 1-1,4 13-15,-6-24 2,0-1-1,0 0 1,1 1-1,-1-1 0,1 0 1,1-1-1,-1 1 0,0 0 1,1-1-1,0 0 1,0 0-1,1 0 0,-1 0 1,1-1-1,-1 1 1,1-1-1,0 0 0,1-1 1,-1 1-1,0-1 1,4 1-2,7 1-232,1 0 1,0 0-1,15 0 232,-24-4-329,-1 0 0,0 0 0,1-1 0,-1 0-1,0 0 1,1 0 0,-1-1 0,0-1 0,0 1 0,0-1 329,26-9-3175,-1 10-1918</inkml:trace>
  <inkml:trace contextRef="#ctx0" brushRef="#br0" timeOffset="9730.004">4567 1633 8244,'-4'0'134,"0"0"1,0 0-1,0 1 1,0-1-1,0 1 1,0 0-1,0 0 0,0 0 1,0 0-1,1 1 1,-1 0-1,1 0 1,-1 0-1,1 0 1,-1 0-1,1 0 1,0 1-1,0 0 1,0 0-1,1 0 0,-1 0 1,1 0-1,-1 0 1,1 0-1,0 2-134,-84 131-496,59-92 497,14-25 112,1 1 0,-3 10-113,12-23 45,0 1 1,0-1-1,1 1 0,0 0 1,0 0-1,1 0 0,0 0 1,0 8-46,1-9 34,0-1 1,0 1-1,1 0 0,0 0 1,0-1-1,1 4-34,-1-8 2,0 0 0,0 1 0,1-1-1,-1 0 1,1 1 0,-1-1 0,1 0-1,0 0 1,0 0 0,0-1 0,0 1-1,0 0 1,0-1 0,1 1 0,-1-1-1,2 1-1,5 3-96,0 0 0,0-1 0,1 0 0,-1-1 0,1 0 0,0-1 0,0 0 0,0 0 0,0-1 0,0 0 0,1-1 0,5 0 96,-4 0-356,-3 0-558,1 0 0,0 0 0,0-1 0,0 0 0,-1-1 0,9-2 914,6-7-4941</inkml:trace>
  <inkml:trace contextRef="#ctx0" brushRef="#br0" timeOffset="10069.549">4819 1597 8468,'-2'0'152,"0"0"1,0 1-1,1-1 0,-1 1 1,0 0-1,0 0 1,0 0-1,1-1 0,-1 2 1,1-1-1,-1 0 0,1 0 1,-1 0-1,1 1 1,-1-1-1,1 1 0,0-1 1,0 1-1,0-1 1,0 1-1,0 0 0,0 0 1,0-1-1,1 1 1,-1 0-1,1 0 0,-1 0-152,-3 11-125,1 0 0,0-1-1,0 10 126,2-15 194,-5 48-281,2 0 0,4 33 87,0-67-23,5 135-276,-5-155 99,-2 17 314,-3-12-1379,-4-4-3563,-1-2-897</inkml:trace>
  <inkml:trace contextRef="#ctx0" brushRef="#br0" timeOffset="10070.549">4758 1041 7507,'0'-3'1473,"0"3"-1105,5 0-1568,-2 12-1522,4 7-2704</inkml:trace>
  <inkml:trace contextRef="#ctx0" brushRef="#br0" timeOffset="10401.107">5253 1773 6531,'9'-4'2512,"2"-2"-1345,-11 6-1175,0 1 0,0-1 0,1 0 0,-1 0 0,0 0 0,0 1 0,0-1 0,1 0 0,-1 0 0,0 0 0,0 1 0,0-1 0,0 0-1,0 0 1,0 1 0,1-1 0,-1 0 0,0 0 0,0 1 0,0-1 0,0 0 0,0 1 0,0-1 0,0 0 0,0 0 0,0 1-1,0-1 1,0 0 0,0 0 0,0 1 0,-1-1 0,1 0 0,0 1 0,0-1 0,0 0 0,0 0 0,0 0 0,-1 1 0,1-1 0,0 0-1,0 0 1,0 1 0,0-1 0,-1 0 0,1 0 8,-3 5-45,-1 0 0,0 0-1,0-1 1,0 0 0,0 0 0,-1 0-1,0 0 1,0 0 0,0-1 0,0 0 0,-3 1 45,-9 7 166,5-1-61,0 0 0,1 0 0,0 1-1,1 1 1,1 0 0,-1 0 0,2 1-1,0 0 1,0 0 0,1 1 0,1 0-1,0 0 1,1 0 0,1 1 0,0 0-1,1 0 1,1 0 0,0 0 0,1 2-105,0 6 37,0-13-25,1 0-1,0 1 0,1-1 1,0 1-1,2 5-11,-3-14 3,0 0 0,1 0 0,0-1-1,-1 1 1,1 0 0,0 0 0,0 0 0,0-1-1,0 1 1,0 0 0,0-1 0,1 1 0,-1-1-1,0 0 1,1 1 0,-1-1 0,1 0 0,0 0-1,-1 0 1,1 0 0,0 0 0,0 0 0,-1 0 0,1-1-1,0 1 1,0-1 0,0 1 0,0-1 0,0 0-1,1 1-2,9-1 31,1 0 0,-1-1 0,1 0 0,-1-1 0,0-1 0,0 1 0,0-2 0,0 0 0,0 0 0,-1-1 0,1-1 0,-1 0 1,2-2-32,22-15 95,-2-2 0,0-1 0,7-10-95,-33 30 10,20-20 17,-1 0 0,-1-1-1,-1-2 1,-2 0 0,5-12-27,-22 32 4,0-1-1,-1 1 1,0-1 0,0 0 0,-1 0 0,-1 0 0,1-1-1,-2 1 1,0 0 0,0-1 0,0 0 0,-2-9-4,0 14-5,1 1 1,-1-1-1,0 1 1,-1-1-1,0 1 1,1-1-1,-2 1 1,1 0-1,-1 0 1,1 0-1,-3-2 5,3 4-10,0 0 0,-1 1-1,0-1 1,0 0 0,1 1 0,-1 0-1,-1-1 1,1 1 0,0 1-1,-1-1 1,1 0 0,-1 1-1,1-1 1,-1 1 0,1 0-1,-1 1 1,-2-1 10,-10-1-74,0 1 0,0 1-1,0 0 1,0 2 0,0-1 0,1 2 0,-1 0 0,1 1-1,-1 1 1,1 0 0,0 1 0,1 0 0,0 2 0,0-1-1,0 2 1,1 0 0,0 0 0,-2 4 74,5-4-757,0 1 0,0 0 0,0 1 0,2 0 1,-1 0-1,1 1 0,1 0 0,0 2 757,-7 16-4949</inkml:trace>
  <inkml:trace contextRef="#ctx0" brushRef="#br0" timeOffset="10852.503">5849 1668 6003,'0'-2'243,"-1"-14"1516,0 16-1682,1-1 0,0 1 0,0-1 1,0 1-1,0-1 0,-1 1 0,1 0 1,0-1-1,0 1 0,-1 0 0,1-1 1,0 1-1,-1 0 0,1-1 0,0 1 1,-1 0-1,1 0 0,-1-1 0,1 1 1,0 0-1,-1 0 0,1 0 0,-1-1 1,1 1-1,-1 0 0,1 0 0,-1 0 1,1 0-1,-1 0 0,1 0-77,-1 1 15,0 0-1,0-1 1,0 1-1,0 0 1,0 0-1,1 0 1,-1 0 0,0 0-1,1 0 1,-1 0-1,1 0 1,-1 0-1,1 0 1,-1 0-1,1 2-14,-1-2 25,-5 11 42,1 0 1,0 0-1,0 1 1,2 0-1,-1 0 1,2 0-1,-1 0 1,2 0-1,0 0 1,1 4-68,-1 9 160,2 0 0,1 0-1,2 0 1,0 1-160,-2-20 31,-1 0 1,1 0-1,0-1 0,1 1 0,0 0 0,0-1 0,0 1 0,1-1 0,0 0 1,0 0-1,0 0 0,1-1 0,0 0 0,0 0 0,0 0 0,1 0 0,0 0-31,-1-3 18,-1 0 0,1 0 0,-1-1 0,1 1 0,-1-1 0,1 0-1,0 0 1,0-1 0,0 1 0,0-1 0,-1 0 0,1-1 0,0 1 0,0-1-1,0 0 1,-1 0 0,1 0 0,0-1 0,-1 1 0,1-1 0,-1 0 0,0-1-1,1 1 1,-1-1-18,7-4 22,0 0 0,0-1 0,-1 0-1,0-1 1,0 0 0,-1 0 0,0-1-1,2-4-21,117-168 74,-105 143-86,-1-1 0,-2 0 0,14-40 12,-24 49-13,1 0-7,1 0-1,4-5 21,-13 29-10,1 0 0,-1 1 0,2-1 0,-1 1 0,1 0 0,0 0 1,0 0-1,0 1 0,1-1 0,0 1 0,5-2 10,-11 6-1,1 1 0,-1 0 1,1 0-1,-1 0 0,1 0 1,-1 0-1,1 0 0,0 0 0,-1 0 1,1 0-1,-1 1 0,1-1 0,-1 0 1,1 0-1,-1 0 0,1 1 0,-1-1 1,1 0-1,-1 0 0,1 1 1,-1-1-1,1 0 0,-1 1 0,0-1 1,1 1-1,-1-1 0,0 1 0,1-1 1,-1 0-1,0 1 0,0-1 0,1 1 1,-1-1-1,0 1 0,0-1 1,0 1-1,0 0 0,1 0 1,7 26 47,0 4 5,-3-12-6,0 1-1,-2-1 1,0 2-46,-2 7 43,2-1-1,1 0 1,0 0 0,2 0-1,2-1 1,0 1 0,4 5-43,4 15 16,-14-39-42,0-1 1,1 1 0,-1 0-1,2-1 1,-1 0 0,1 0-1,0 0 1,4 5 25,-5-8-116,1 0 0,0 0 1,0 0-1,0 0 0,0-1 0,1 1 1,-1-1-1,2 0 116,-5-2-88,0-1 0,0 1 1,0-1-1,0 1 0,0-1 1,0 0-1,0 1 0,0-1 1,0 0-1,0 0 0,0 0 1,0 0-1,0 0 0,0 0 1,0 0-1,0 0 0,0 0 1,0 0-1,0 0 0,0-1 1,0 1-1,0 0 0,0-1 1,0 1-1,0-1 0,0 1 1,0-1-1,-1 0 0,1 1 1,0-1-1,0 0 0,0 0 1,-1 1-1,1-1 0,-1 0 1,1 0-1,0 0 0,-1 0 1,1 0-1,-1 0 0,0 0 0,1 0 1,-1 0-1,0 0 0,0 0 88,3-6-656,15-36-3191,0 11 16</inkml:trace>
  <inkml:trace contextRef="#ctx0" brushRef="#br0" timeOffset="11204.033">6893 1313 5154,'15'-33'1108,"16"-34"1282,-31 67-2383,8-18 1261,-12 12-626,-10 6-387,6 3-115,-1-1 0,0 2 0,1-1 1,-1 1-1,1 0 0,0 1 0,-2 2-140,-52 40 392,50-38-349,-47 45 72,53-48-105,0 1-1,0 0 1,0 0-1,1 1 1,1 0-1,-1 0 1,-1 5-10,5-11-1,0 0 1,0 1 0,0-1-1,0 1 1,1-1 0,-1 1-1,1-1 1,0 1 0,0-1-1,0 1 1,0 0 0,0-1-1,1 1 1,-1-1 0,1 1-1,-1 0 1,1-2 0,0 1-1,0 0 0,0-1 0,0 1 0,0 0 1,1-1-1,-1 1 0,0-1 0,1 0 0,-1 1 1,1-1-1,0 0 0,-1 0 0,1 0 0,0 0 1,1 0 0,7 3-5,1-1 0,0 0 1,-1-1-1,1 0 0,0-1 1,9 0 4,6 1-5,173 17-32,48 5-13,-194-16 48,0 3 0,-1 1 0,28 13 2,-75-24 7,0 1 0,0 1 0,0-1 0,0 1 0,0 0 0,0 0 1,0 1-1,-1-1 0,0 1 0,0 0 0,2 2-7,-5-4 11,1 0 1,-1-1-1,0 1 0,0 0 1,0 0-1,-1 0 0,1 0 0,0 0 1,-1 0-1,1 0 0,-1 0 1,0 0-1,0 0 0,1 0 0,-1 0 1,-1 0-1,1 0 0,0 0 1,0 0-1,-1 0 0,1 0 0,-1 0 1,0 0-1,1 0 0,-1 0 1,0 0-1,0 0 0,0-1 0,-1 1 1,1 0-1,0-1 0,-1 1 1,0 0-13,-6 6 64,0 0-1,-1-1 0,1 0 0,-2 0 0,1-1 0,-1 0 0,-6 3-62,-24 10 276,-15 3-276,29-11 66,-71 24 136,-9-1-202,-86 30-626,163-52-2,3-1-2044,1-2 1,-12 3 2671,-6-5-7110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4:1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647 128 5651,'2'-1'181,"0"-1"1,1 1-1,-1-1 1,0 1-1,0 0 1,1 0-1,-1 0 1,1 0-1,-1 0 0,1 1 1,-1-1-1,1 1 1,-1 0-1,1-1 1,-1 1-1,1 0 1,0 1-1,-1-1 1,2 1-182,-2-1 7,-1 1 0,1 0 1,0-1-1,-1 1 0,1 0 1,-1 0-1,1 0 0,-1 1 0,0-1 1,1 0-1,-1 0 0,0 1 1,0-1-1,0 1 0,0-1 0,0 1 1,0-1-1,0 1 0,0 0 1,-1-1-1,1 1 0,-1 0 0,1 0 1,-1 0-1,0-1 0,0 1 1,1 0-1,-1 0-7,0 12 56,1 1-1,-2-1 1,0 0 0,-1 0-1,0 1 1,-1 0-56,-26 85 302,5-19-127,18-58-139,-2 6 11,1 0-1,2 1 1,-2 21-47,1 51 63,-2 83-113,8-184-55,0-1-1,1 1 1,-1 0-1,1 0 0,-1 0 1,1-1-1,-1 1 0,1 0 1,0-1-1,-1 1 1,1 0-1,0-1 0,0 1 1,-1-1-1,1 1 1,0-1-1,0 0 0,0 1 1,0-1-1,-1 0 1,2 1 105,6 3-3743,-3-4-600</inkml:trace>
  <inkml:trace contextRef="#ctx0" brushRef="#br0" timeOffset="343.527">178 374 5715,'-9'-12'1062,"5"8"-740,0 0-1,1 0 1,-1-1-1,1 0 1,1 1 0,-1-1-1,1 0 1,-1-1-1,1-1-321,2 7 14,0-1 0,0 1-1,0-1 1,0 1 0,0-1 0,0 1-1,0-1 1,0 1 0,1 0-1,-1-1 1,0 1 0,0-1 0,1 1-1,-1-1 1,0 1 0,1 0 0,-1-1-1,0 1 1,1 0 0,-1-1 0,0 1-1,1 0 1,-1 0 0,1-1 0,-1 1-1,0 0 1,1 0 0,-1 0-1,1-1 1,-1 1 0,1 0 0,-1 0-1,1 0 1,-1 0 0,1 0-14,28-3 124,2-2 296,-8-5-169,0 1 1,15-3-252,41-15 254,-12-1-150,1 3 0,2 2 0,16 0-104,425-97-2579,-443 109-2176,-47 6 324</inkml:trace>
  <inkml:trace contextRef="#ctx0" brushRef="#br0" timeOffset="750.984">8 1080 7171,'-3'-5'532,"-1"-9"1620,4 14-2138,0-1 0,1 1 0,-1-1 0,0 1-1,1-1 1,-1 1 0,0 0 0,1-1 0,-1 1 0,1 0-1,-1-1 1,1 1 0,-1 0 0,1-1 0,-1 1 0,1 0 0,-1 0-1,1-1 1,-1 1 0,1 0 0,-1 0 0,1 0 0,-1 0-1,1 0 1,-1 0 0,1 0 0,0 0 0,-1 0-14,20-1-32,-18 1 60,17-1 128,0-1 0,0-2-1,0 0 1,14-5-156,4-1 202,20-6 184,-2-2 0,35-19-386,-38 16 78,1 1 0,0 3 0,2 2-78,100-12 54,9-2-26,41-6-233,-189 32 119,3 1-688,1 1-1,-1 1 0,1 1 775,11 0-4236,-13-1-1065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4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443 343 6579,'1'-1'282,"1"-1"0,-1 0 0,1 0 0,-1 0 0,0-1 0,0 1 1,0 0-1,0 0 0,-1 0 0,1-2-282,4-10 140,-22 14-70,11 1-18,0 1 1,0 0-1,1 0 1,-1 1-1,1-1 1,-1 1-1,1 0 1,0 1-1,0-1 1,-2 3-53,-5 2 112,-41 26 229,2 2 0,2 2 0,-27 28-341,63-53 25,1 0 0,0 0-1,0 2 1,1-1 0,1 1-1,1 1 1,0 0 0,1 0 0,1 1-1,0-1 1,1 2 0,1-1-1,1 1 1,-2 12-25,2 0 14,1 0 0,2 1 0,1-1 0,1 0 0,1 1 1,2-1-1,3 6-14,-6-31 0,1 0 0,-1 1 0,1-1 1,0 0-1,1-1 0,-1 1 0,1 0 0,0-1 1,0 1-1,1-1 0,-1 0 0,1 0 1,0 0-1,0-1 0,0 1 0,1-1 0,-1 0 1,1 0-1,-1-1 0,4 2 0,6 1 14,0-1-1,0 0 1,0 0-1,1-2 1,0 1-1,11-1-13,-19-2 23,1 0 0,-1 0 1,1 0-1,-1-1 0,1 0 0,-1-1 0,0 0 0,0 0 0,1 0 1,-1-1-1,5-2-23,6-6 134,0 0 0,0-1 0,6-6-134,13-9 157,-14 12-65,-3 1 21,-1 1-1,7-8-112,11-10 115,-22 20-64,0-1 1,-1-1-1,0 0 0,3-6-51,-1-2 23,-1-1 1,-1 0-1,-1-2 0,-1 1 0,-1-1 0,-2-1 0,0 0 0,2-14-23,-7 24 10,-1 0 0,0-1 0,-1 1 0,-1-1 0,-1 1 0,0-1 0,-1 1-1,-1-1 1,0 1 0,-1-1 0,-1 1 0,0 0 0,-1 1 0,0-1 0,-3-2-10,6 14-7,0 0 0,0 0 0,-1-1 0,1 1 0,-1 1 0,0-1 0,0 0 0,0 1 0,0 0 1,-1-1-1,1 1 0,0 1 0,-1-1 0,0 0 0,1 1 0,-1 0 0,0 0 0,0 0 0,0 0 0,1 0 0,-2 1 7,-14-2-84,0 1 0,1 1 0,-19 2 84,21-1-40,-2 0-94,-1 1-1,1 1 0,0 1 1,0 1-1,1 0 0,0 2 1,0 0-1,-1 1 135,-17 10-2077,1 2 1,0 1-1,-5 7 2077,-15 12-5840</inkml:trace>
  <inkml:trace contextRef="#ctx0" brushRef="#br0" timeOffset="846.867">1582 235 1761,'6'-1'251,"1"-1"1,-1 1-1,1-1 1,-1-1-1,1 1 0,1-2-251,-7 4 89,0-1 0,0 1 0,0 0 0,0-1-1,-1 1 1,1-1 0,0 1 0,0-1 0,0 0-1,0 1 1,-1-1 0,1 0 0,0 0 0,-1 0-1,1 1 1,0-1 0,-1 0 0,1 0 0,-1 0-1,0 0 1,1 0 0,-1 0 0,0 0 0,1 0-1,-1 0 1,0 0 0,0 0 0,0 0 0,0 0-1,0 0 1,0 0 0,0 0 0,0 0 0,0 0-1,-1-1 1,1 1 0,0 1 0,-1-1 0,1 0-1,-1 0 1,1 0 0,-1 0 0,1 0 0,-1-1-89,0 2 108,0-1 0,-1 0-1,1 0 1,0 0 0,0 1 0,0-1 0,0 0 0,0 1 0,-1-1 0,1 1 0,0-1 0,-1 1 0,1 0 0,0 0 0,-1-1 0,1 1 0,-1 0-108,-30 1 1140,17 0-362,7-1-655,0 1-1,0 0 0,0 0 1,0 1-1,1 0 0,-1 1 1,1-1-1,-1 2 0,0 0-122,-18 9 59,-21 17-59,5-4 70,-209 111 0,237-128-67,-1 1 0,2 1 0,0 0 0,0 1 0,1 0 0,0 1 0,1 0 0,0 1 0,0 3-3,-6 10 6,1 1 0,1 1 0,1 0-1,-3 15-5,13-30 3,0 0-1,0 0 0,2 1 0,0-1 0,0 1 1,1 1-3,1 27 2,2 17-2,-2-51 3,1 0-1,-1 0 0,2 0 0,-1 0 1,1-1-1,1 1 0,-1-1 1,1 1-1,1-1 0,0 0 0,0 0 1,0 0-1,1 0 0,0-1 1,1 0-1,0 0 0,0-1 0,0 1 1,1-1-1,0-1 0,1 2-2,-3-4 7,0-1 0,0 1 0,0-1-1,0 0 1,1-1 0,-1 1 0,0-1 0,1 0-1,-1 0 1,1-1 0,-1 0 0,2 0-7,17 0 74,0-2 0,6-1-74,2 0 77,-11 1-11,1-1-1,-1-1 1,0-1-1,0-1 1,0-1-1,-1 0 1,6-5-66,-12 6 31,-1-1 1,0-1-1,0 0 1,-1-1-1,0-1 1,-1 1-1,0-2 1,-1 0-1,0 0 1,9-12-32,-6 3 25,5-4-3,-2-2-1,1-3-21,-13 22 0,-1 0 0,1-1 0,-2 0 0,1 0-1,-1 1 1,0-2 0,0 1 0,-1 0 0,0-8 0,-1 14-4,0-1 0,-1 0 0,1 1 0,-1-1 0,1 0 1,-1 1-1,0-1 0,0 1 0,0-1 0,-1 1 0,1-1 1,0 1-1,-1 0 0,0 0 0,1 0 0,-1 0 1,0 0-1,0 0 0,0 0 0,0 1 0,0-1 0,-1 1 1,1-1-1,-1 1 0,1 0 0,0 0 0,-1 0 0,0 0 1,1 0-1,-1 1 0,-2-1 4,-11-2-17,0 1 0,0 0 0,0 1 0,-16 1 17,18 1-3,-27 1-16,0 2-1,0 2 0,-14 5 20,-16 2-21,49-10 15,1 2 1,-1 0-1,1 1 0,0 1 1,0 2-1,1 0 0,0 0 1,-5 5 5,18-5-3,13-6 2,15-5 2,132-52 15,-96 37-13,-11 4 3,0-3 1,22-11-7,118-64 3,-175 86-2,-1 1 0,0-1 0,1 2 0,0-1 0,0 1 0,0 1 0,1 0 0,-1 1 0,0 0 0,2 1-1,-16 2-1,-1 0-1,1 1 0,0-1 1,-1 1-1,1 0 1,0 0-1,1 0 0,-1 0 1,-1 2 1,-32 42 4,19-21 0,2 1 0,0 0 0,2 1 0,1 1 0,2 0 0,0 0 0,2 1 0,-3 28-4,6-35-2,2 0 0,0 0 1,2 1-1,0-1 0,2 1 1,1-1-1,0 0 0,2 2 2,-2-19-44,0-1 0,0 1 0,0-1 0,1 0 0,0 0 0,0 0 0,0 0 0,1 0 0,-1 0 0,1-1 0,5 4 44,15 21-6047,-13-16-649</inkml:trace>
  <inkml:trace contextRef="#ctx0" brushRef="#br0" timeOffset="1577.896">2515 140 6675,'-12'17'4101,"-41"60"-4107,35-50 32,1 0 0,1 1 0,2 1-1,1 0 1,1 1 0,-3 13-26,-5 32 43,3 0-1,2 6-42,-3 6 27,-5-2 0,-2 0-1,-35 74-26,34-89-50,0 12 50,22-75-944,2-17-408,3-19-2542,3 10-956</inkml:trace>
  <inkml:trace contextRef="#ctx0" brushRef="#br0" timeOffset="1917.438">2062 335 6563,'0'-9'1585,"0"-3"15,12 1-895,5-3-305,8 0-128,13 2-96,6 0-48,0 8-48,7 4-16,7-7-32,3 7-16,-2 0-32,8 0-112,-6 0-256,2 0-704,-12 7-577,0-3-1200,-2-4-2610</inkml:trace>
  <inkml:trace contextRef="#ctx0" brushRef="#br0" timeOffset="2304.919">3607 18 8292,'-2'-14'2438,"-3"10"-1208,-13 15-817,7-3-450,-68 48 4,-77 51-40,74-60 85,28-17 21,-37 29-33,76-50 0,13-8-1,0 0 0,0 0-1,0 0 1,0 1 0,0-1-1,0 0 1,0 1 0,1 0 0,-1-1-1,0 1 1,1 0 0,-1 0-1,1-1 1,0 1 0,0 0 0,0 1-1,0-1 1,0 0 0,0 0-1,0 0 1,1 1 0,-1-1 0,1 0-1,-1 0 1,1 1 1,0-2-2,1 0 0,-1-1 0,0 1 0,1 0 0,-1 0 0,1-1 0,-1 1 0,1 0 0,-1 0 0,1-1 0,0 1 0,-1-1 0,1 1 1,0-1-1,-1 1 0,1-1 0,0 1 0,0-1 0,0 1 0,-1-1 0,1 0 0,0 1 0,1-1 2,24 8-12,-21-7 8,100 24-21,-48-13 11,-1 2 0,-1 3 1,0 2-1,14 9 14,-59-23-5,-7-4 3,0 0 1,0 0 0,0 0 0,0 0 0,-1 1 0,1-1 0,0 1 0,-1 0 0,0 0 0,1 0 0,-1 0 0,0 0 0,0 0 0,0 0 0,0 1 0,0-1 0,-1 1-1,1 0 1,-1-1 0,1 1 0,-1 0 0,0 0 0,0 2 1,0 1 9,0 1 0,-1 0 0,0 0 0,0-1 0,0 1 0,-1 0 0,0-1 0,0 1 0,-1-1 0,0 1 0,0-1-1,-1 0 1,1 1 0,-3 2-9,-1-1 19,1 1-1,-2-1 0,1 0 1,-1 0-1,0-1 0,-1 0 1,0 0-1,0 0 0,-1-1-18,-22 13 74,-2 0 0,0-3 0,-2 0 0,-29 8-74,60-22 4,-172 63 172,-147 57-256,206-81-1112,56-20-3728,-5 5 4920,-5 8-6646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1.38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168 2687 7011,'8'-5'483,"0"0"-1,0 1 1,1 0 0,-1 0-1,1 1 1,0 0-1,7-1-482,68-9-368,-42 7 613,183-34 144,-81 13-256,1 6 1,41 3-134,-13 3 597,123-28-597,-248 35 73,511-76 437,-309 55-449,-44 7-29,74-29-7,-133 22 1,-85 20-1,5 3-25,44-7 23,48-6 56,127 1-79,-123 10 19,20 2 85,1 7 0,48 13-104,-198-14 31,-1-1 0,1-1 0,23-6-31,-15 3 30,41-1-30,-20 6 3,107-2 0,-133 0 17,0-2 0,0-1 1,15-5-21,-12 0 50,-13 4-38,0-1 0,-1-1 0,1-1 1,19-10-13,-22 8 12,-17 8-2,0 0 1,-1 0-1,1 0 1,-1-1-1,0 0 1,0 0-11,-5 2 4,1 0 1,0 1 0,0-1 0,-1 0 0,1 0-1,-1 0 1,0 0 0,1-1 0,-1 1-1,0 0 1,0 0 0,-1-1 0,1 1 0,0 0-1,-1-1 1,0 1 0,1-1 0,-1 1 0,0-1-1,0 1-4,5-56 67,6-65-19,-14 86-45,-1 0 1,-1 0-1,-3 1 0,-10-32-3,-1-10 3,7 33 0,6 22-1,0-1 1,1 0 0,2 0-1,0 0 1,2 0-3,2-67 23,1 6 66,-6-21-89,-10 26 158,0 2-12,-3-1-146,13 31 9,2 12 1,2 24-7,0 1 0,1-1 1,1 0-1,0 1 0,0-1 0,1 1 1,0 0-1,1 0 0,1 0-3,-1 3 0,0 0 0,0 1 0,1 0 0,1 0 0,-1 0 0,1 1 0,4-5 0,16-18 0,-2-5 0,-16 21 0,2 0-1,-1 0 0,2 1 1,9-10 0,-13 18-6,0-1 1,1 2 0,-1-1-1,1 1 1,-1 0 0,1 1-1,0-1 1,6 0 5,72-11-3,-76 11 3,8-1-5,-1 0 1,1 0-1,0 2 1,17-1 4,253 9-14,-252-8 14,0-1 0,11-4 0,-12 2 0,0 1 0,12 2 0,97-6 0,-47 1 0,-17 6 0,-42 1 0,-1-1 0,22-4 0,202-39 0,-153 26 0,1 4 0,106 1 0,-124 9 0,-50 0 0,-1-3 0,1 0 0,-2-3 0,14-6 0,17-3 0,-39 12 0,0 2 0,24 0 0,27-4 3,270-55 10,-105 13-13,-204 45 0,37 0 0,-1 0 0,-14 2 6,0 3 1,7 3-7,19 0 3,16-4-7,-16 0-5,49 7 9,-105-1-1,0 3 0,0 0 0,0 2 0,-1 2 0,-1 1 1,12 7 0,-25-9-9,-1 0 0,-1 1 0,0 0 0,0 2 1,-1 0-1,-1 1 0,10 10 9,-16-10-3,1-1 0,-2 2 0,0-1-1,-1 1 1,0 0 0,-1 1 0,-1 0 0,0 0-1,-2 0 1,3 12 3,-3-16 0,0-1 0,0 0 0,2-1 0,-1 1 0,1-1 0,1 0 0,2 4 0,24 40 0,7 18 16,-33-56-16,1-1 0,0-1 0,1 0 0,1 0 0,1-1 0,7 8 0,0 3 0,-1 1 0,-1 0 0,8 19 0,15 23 0,-2-26 0,-29-29 1,1 0 0,0-1 1,1 0-1,0 0 0,1-1 0,0-1 0,12 9-1,1-2 3,1-1 0,1-1-1,14 6-2,-13-8 3,2-1 1,-1-2-1,1 0 0,1-2 0,3-1-3,17 2 8,0-2 0,39 0-8,0-6 1,47 1 44,16-8-45,-63 3 2,8 4-2,76-3 3,-99-3 0,102-5 4,-134 11-6,0 2 0,0 1 0,9 4-1,30 2 0,-43-5 0,23 5 0,-48-6 0,0 0 1,0 1-1,-1 1 1,1 0-1,-1 0 1,7 5-1,14 7 6,1-1 0,1-2 1,0-1-1,25 4-6,1 2-9,-51-16 7,-1 2 1,0-1-1,0 1 1,-1 0-1,1 1 1,-1 0 0,0 0-1,-1 1 1,0 0-1,0 1 1,0-1-1,-1 1 1,1 1 1,14 23-8,-1 0 0,13 29 8,-20-31 0,-1 0 0,-1 1 0,3 16 0,11 32 0,-16-57 3,1 0 1,1-1-1,12 17-3,18 33 9,-25-40 4,-8-15-12,0 0 0,-1 1 0,0 2-1,-3-9 2,0 0 0,1 1 1,0-2-1,0 1 0,1-1 0,3 4-2,-4-3 4,0 0-1,0 0 1,-1 1-1,-1 0 1,0 0-1,0 0 1,-1 0-1,0 2-3,2 8 18,-3-18-17,1 1 1,-1-1 0,1 0-1,0 0 1,-1 1 0,2-1-1,-1 0 1,0-1 0,0 1-1,1 0 1,0-1 0,0 1-2,0 0 2,0 0 1,-1 0 0,1 0 0,0 0 0,-1 0-1,0 1 1,1-1 0,-1 1 0,-1 0 0,2 3-3,0 1 3,1 0 0,-1 0 0,1 0 0,1 0 0,3 4-3,10 19 3,41 85-3,-38-55 0,-12-31 0,-4-20 3,-1 1 0,0 0-1,-1 0 1,-1 1 0,0-1-1,0 1-2,0 1 1,1 1 0,0-1-1,1 0 1,1 0-1,0-1 1,1 3-1,42 71 7,-30-56-4,-2 1-1,5 12-2,-2 3 0,-5-14 0,-1 0 0,-2 1 0,0 5 0,1 11 0,-2 0 0,-3 1 0,-2-1 0,-1 30 0,-5-67 0,-1 1 0,-1-1 0,0 0 0,-1 0 0,0-1 0,0 1 0,-2-1 0,-5 10 0,-9 21 0,3-1 4,2 1-1,2 0 0,1 1 0,3 0 0,1 4-3,-4 38 16,-2-26-16,-3 48 14,15-84-11,0 6-5,2-27 3,0-1 0,-1 0 0,1 0 0,0 0-1,-1 1 1,1-1 0,-1 0 0,1 0 0,-1 0-1,0 0 1,1 0 0,-1 0 0,0 0 0,0 0-1,1 0 1,-1 0 0,0 0 0,-1-1-1,-3 6 2,-1 0 1,1 0 0,0 0-1,1 1 1,0-1 0,-2 4-3,2-2 3,4-7-2,-1 0 0,1 0 0,-1 0 1,1 0-1,-1 0 0,0 0 0,0 0 0,0 0 1,1 0-1,-1 0 0,0 0 0,0 0 1,0-1-1,0 1 0,-1 0-1,-6 4 3,0-1 0,0 0 1,0 0-1,0-1 0,-1 0 0,1-1 0,-1 1 1,0-2-1,1 1 0,-4-1-3,-72 10 16,30-4-3,-14-2-13,12 2 0,39-5 0,-13 3 0,19-5 0,0 2 0,0-1 0,1 2 0,-1-1 0,1 1 0,-1 1 0,1 0 0,0 0 0,-2 3 0,-41 22 0,0-2 0,-44 15 0,-37 17 0,-13 8 0,134-62 0,-5 4 3,15-7 1,0-3-1,-10 9 6,12-7 4,2-1 1,4 0-9,-5 0-4,0 0 0,-1 1 0,1-1 0,0 0 0,0 0 0,0 0 0,0 0-1,-1 0 1,1 0 0,0 0 0,0 0 0,0 1 0,0-1 0,0 0 0,0 0 0,0 0 0,-1 0 0,1 0 0,0 1 0,0-1 0,0 0-1,0 0 1,0 0 0,0 0 0,0 1 0,0-1 0,0 0 0,0 0 0,0 0 0,0 0 0,0 1 0,0-1 0,0 0 0,0 0-1,0 0 1,0 0 0,0 1 0,0-1 0,0 0 0,0 0 0,0 0 0,1 0 0,-1 1 0,0-1 0,0 0 0,0 0 0,0 0 0,0 0-1,0 0 0,-7 0 10,-1 0-1,1 0 0,-1 1 0,0 0 0,1 1 0,-1-1 0,-3 2-9,6-1 0,-4 5 0,9-3 1,-4-4 1,3 1 9,0 3-9,-2-2-2,2 1 3,0-2 8,-2-1-6,26-10 41,-4 4 0,-18 6-42,0 0 0,0 0 0,0-1 0,0 1 1,0 0-1,0 0 0,0-1 0,0 1 0,0 0 0,0-1 0,0 1 1,0-1-1,-1 1 0,1-1 0,0 1 0,0-1 0,0 0 0,-1 0 1,1 1-1,0-1 0,-1 0 0,1 0 0,-1 0 0,1 1 1,-1-1-1,1 0 0,-1 0 0,0 0 0,1 0 0,-1 0 0,0 0 1,0 0-1,1 0 0,-1 0 0,0 0 0,0 0 0,0 0 0,0 0 1,-1-1-5,1-3 18,0 3-12,0 1 0,0-1 0,0 0 0,0 0 0,0 0 0,0 0 0,1 1 0,-1-1 0,1 0 0,-1 0 0,1 0 0,0 1 0,0-1-6,0 0 3,0 0-1,0-1 1,0 1 0,0 0 0,-1 0 0,1-1 0,-1 1 0,1 0 0,-1-1 0,0 1-1,0-2-2,2-9 3,2-5 5,-1 0-1,0 0 0,-1 0 1,-1-15-8,-2 5 6,0-1 0,-3-6-6,2 24-1,0-1-1,0 1 0,-1 0 1,-1 0-1,0 1 0,-5-10 2,-36-80-34,3-4 4,31 72 30,-2 1-1,-1 0 1,-1 1-1,-2 0 1,-12-16 0,-1 8-4,-1 1 0,-1 1 0,-3 2 0,-1 1 0,-1 2 0,-1 1 0,-2 3 0,-11-5 4,12 12-7,-1 3 0,-1 1 0,-28-6 7,32 10-9,-24-5 1,0 3 0,-1 2 0,0 3 0,-1 3 0,0 2 0,-61 5 8,62 4-1,0 3 0,-1 2 1,-39 6-14,98-16 14,-48 6-1,1 2-1,0 2 1,1 3 0,-2 2 1,9 1-10,1 3 0,-40 23 10,59-28-5,0 0 1,1 2-1,1 1 1,0 1-1,-13 15 5,23-19 0,0 0 0,1 1-1,0 0 1,1 0-1,-4 10 1,-9 24-14,-1 9 14,17-41-2,1 0 1,1 0-1,1 0 0,0 1 0,0 11 2,1 25-8,3 9 8,-1-11-1,0-26 1,1 0 0,1 0 1,1 0-1,1 0 1,1 0-1,3 3 0,-3-12 5,-1 1 0,-1-1 0,1 10-5,-2-10-1,1 0-1,0 0 1,4 9 1,0 0-11,-6-21 12,0-1 0,0 1 0,0-1 0,1 0 0,0 0 0,-1 1 0,2-1 0,-1 0 0,0-1 0,1 1 0,2 3-1,1 5 5,-2-7 9,-4-5-14,1 0 1,-1 0 0,0 0 0,0 0 0,0 0-1,0 0 1,0 1 0,0-1 0,0 0 0,0 0-1,1 0 1,-1 0 0,0 0 0,0 0-1,0 0 1,0 1 0,0-1 0,0 0 0,0 0-1,0 0 1,0 0 0,0 0 0,0 0 0,0 1-1,0-1 1,0 0 0,0 0 0,0 0 0,0 0-1,0 0 1,0 0 0,0 1 0,0-1 0,0 0-1,0 0 1,0 0 0,0 0 0,0 0 0,0 0-1,0 0 1,0 1 0,-1-1 0,1 0 0,0 0-1,0 0 1,0 0 0,0 0 0,0 0-1,0 0 1,0 0 0,0 0 0,-1 0 0,1 1-1,0-1 1,0 0 0,0 0 0,0 0 0,0 0-1,0 0 1,-1 0-1,-9-1 30,3-3-24,1 1-1,-2 0 1,1 0 0,0 1-1,-1-1-5,-19-6 4,12 5-8,1 1 1,-1 1-1,0 0 0,0 1 1,1 1-1,-1 0 0,-13 2 4,-16-1-3,-52 2 3,1 4 0,-45 10 0,75-4 0,2 3 0,-3 3 0,-59 15 0,-236 43 13,-15-13-13,52-36 16,82-9-13,115-5-3,64-6 0,-7-2 0,-67 6 0,-27 9 0,7 0 0,112-14 0,0 3 0,-13 4 0,-55 13 0,13-13 0,-26-3 0,-49 6 0,-87 25 13,141-27-24,69-8 16,-12-1-5,13-2 9,-16 5-9,-24 1 0,59-7 0,-1 1 0,-11 3 0,-50 10 8,0-5 0,-34-2-8,109-8 0,0 1 0,1 1 0,-1 1 0,1 0 0,0 1 0,1 1 0,-11 6 0,6-4 0,0-1 0,-8 1 0,19-6 0,-59 8 0,53-8 11,-1-1 1,1-1-1,-8 0-11,24-1 3,0-1-1,0 1 0,0-1 0,0 1 0,0-1 1,0 1-1,1-1 0,-1 0 0,0 1 0,0-1 1,0 0-1,1 0 0,-1 1 0,0-1 0,1 0 1,-1 0-1,1 0 0,-1 0 0,1 0 1,-1 0-1,1 0 0,-1 0-2,-9-27 30,8 22-15,0-1-8,1-1 0,0 0 0,1 1 1,0-1-1,0 0 0,0 1 0,2-4-7,-1-12 11,-1-117-8,-1 102-3,-2 29 1,0 0 0,-12-72 6,-17-75 17,23 123-19,-1 0 0,-2 0 0,-10-18-5,-80-142 0,90 176-2,-1-1 0,-1 2 0,-1 0 1,0 1-1,0 0 0,-2 1 0,-6-4 2,-38-34-3,55 47 1,-1 0 1,0 0 0,0 0 0,0 1 0,-1 0-1,0 0 1,1 1 0,-1 0 0,-1 1-1,1-1 1,0 1 0,0 1 0,-2 0 1,-21-2-13,0 1 1,-29 3 12,21-1-5,-5 0-4,1 2-1,-6 3 10,32-3-3,0 2 1,-1 0-1,1 1 1,1 0-1,-1 1 1,-9 6 2,-12 10-5,2 1 1,0 2-1,-12 13 5,0-2-5,31-23 3,0 2 0,1 0-1,0 0 1,1 2 0,1 0 0,-2 4 2,-3 9-5,1 0 1,1 0-1,-6 19 5,0 3-10,-14 49 10,30-79-2,2 1 0,0 0-1,1 1 1,1-1 0,1 21 2,1 9-7,0-31 4,0 0-1,2 0 0,0 1 0,2-1 0,0 0 1,2 4 3,29 74-14,-30-89 13,-1 1 0,0 0 0,1 11 1,6 25 1,7-2-1,1-1 0,2-1 0,2-1 0,21 31 0,-41-71 0,13 11 0,-1-6 16,-15-5-11,1-1 0,-1 0-1,0 0 1,0 0 0,-1 0 0,1 0 0,0 0 0,-1 0 0,0 1-5,0-2 6,1 0-5,0 0 0,0 0 0,0-1 0,0 1-1,0-1 1,0 1 0,0-1 0,0 1 0,0-1 0,-1 1-1,1-1 1,0 0 0,0 0 0,0 0 0,-1 0 0,1 0-1,0 0 0,-29 0 4,16-1 5,-114 1-6,115 1-3,0 0 0,0 1 0,1 0 0,-13 4 0,-7 1 0,-51 6-3,27-6-10,-8 6 13,-212 47 16,135-42-16,84-7 0,-128 23 0,-96 3 0,-30-12-3,240-19-6,0 3-1,-38 11 10,-139 41-10,59-7 10,95-35 2,74-14 3,0-1 0,-1-1 0,-9 1-5,-44 7-1,56-7 6,-1-2 0,1 0 0,-3 0-5,-29 3 1,29-4-1,-1 0 0,1 0 0,-5-3 0,-14 1 0,34 1 0,0 0 1,1-1 0,-1 1 0,0-2-1,0 1 1,1-1 0,-1 1 0,1-1 0,-1-1-1,1 1 1,0-1 0,0 0 0,0 0-1,-3-3 0,-1-2 3,0 0 1,1-1-1,-1 0 0,2-1 0,-1 1 0,-1-6-3,3 5 2,0 0 1,2-1-1,-3-6-2,-1-2 9,-36-95 10,26 65-9,2 1 1,0-11-11,-11-36 27,-55-135 45,32 94-19,10 3-28,5-1 1,-5-68-26,-17-68 16,22 97-16,7-1 0,8-1 0,6-44 0,13-384 0,10 459-46,17-67 46,-15 128-45,-7 42-975,-1 0 0,-2 1 0,-3-28 1020,1 58-1074,0 1 0,-1 0 1,0 0-1,-2-5 1074,-16-34-7473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4:2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1484 2939 4050,'4'-10'424,"1"-1"1,1 1-1,0 0 0,2-2-424,-6 8 72,1 1-1,0 0 0,-1-1 1,1 1-1,1 0 0,-1 1 1,0-1-1,1 1 0,-1-1 0,1 1 1,0 0-1,2-1-71,-4 2 106,-1 0 0,0 1 1,1-1-1,-1 0 0,0 0 0,0 0 1,0 0-1,0 0 0,0-1 0,0 1 0,0 0 1,0 0-1,0-1 0,-1 1 0,1 0 1,0-1-1,-1 1 0,1-1 0,-1 1 0,0-1 1,0 1-1,1-1-106,2-35 2260,-31 36-2079,-23 5-26,47 0-102,-18 6-39,2 0-1,-1 1 0,1 2 1,1 0-1,0 0 0,1 2 1,-11 11-14,22-18 4,-1 0 1,1 0-1,0 1 0,1 0 1,0 0-1,0 0 1,1 1-1,0 0 0,1 0 1,0 1-1,0-1 1,1 1-1,0 3-4,-1 10 15,1 0-1,1 0 1,1 1 0,1-1-1,2 15-14,-1-30 3,0 0-1,0 0 1,1 0 0,0 0-1,1 0 1,0-1-1,0 1 1,5 7-3,-6-12 1,1 0 1,-1 0 0,1 0 0,0 0 0,1-1-1,-1 1 1,1-1 0,-1 0 0,1 0 0,0 0-1,0 0 1,0-1 0,1 0 0,-1 0 0,0 0-1,1 0 1,3 0-2,6 2 17,0-2 0,0 0 0,0 0 0,0-2 0,0 1 0,0-2 0,1 0 0,-1-1 0,0 0 0,0-1 0,-1 0 0,7-4-17,-1 1 45,-1-2 1,0 0 0,0-2 0,-1 1 0,0-2 0,0-1 0,-2 0 0,12-11-46,4-3 76,-22 20-50,-1 0 1,0-1-1,0-1 1,-1 1-1,0-1 1,0 0 0,-1-1-1,5-8-26,-2-2 20,0 0 1,-2-1-1,0 0 0,-2 0 0,0-1 1,-1 1-1,-1-1 0,-1 0 0,-1 0 0,0 0 1,-2 0-1,-2-10-20,2 22 3,-1 1 1,0 0-1,-1 0 1,0 1-1,0-1 0,0 1 1,-1-1-1,0 1 1,-1 0-1,0 0 0,-3-3-3,4 5 1,0 0-1,0 1 1,-1-1 0,0 1-1,1 0 1,-1 1-1,-1-1 1,1 1-1,-1 0 1,1 0-1,-1 1 1,0 0-1,0 0 1,0 0-1,0 0 0,-10 1-12,1 0 0,-1 0 0,1 1 0,-1 1 0,1 1 0,-1 1 0,1 0 0,0 0 0,0 2 0,0 0 0,-13 6 12,2 2-123,0 0 0,0 2 0,2 1 0,0 1 0,-20 19 123,31-25-325,1 2-1,0-1 0,0 2 0,2 0 1,0 0-1,0 1 0,-6 14 326,4-4-2357,1 0-1,-6 25 2358,-3 14-5269</inkml:trace>
  <inkml:trace contextRef="#ctx0" brushRef="#br0" timeOffset="579.224">2237 2739 4978,'4'-6'331,"0"0"-1,0 0 1,0 1-1,1-1 1,0 1-1,0 0 1,1 0-1,0 0-330,-6 5 23,1-1 1,-1 1-1,1 0 0,-1-1 0,0 1 1,1-1-1,-1 1 0,1 0 0,-1 0 0,1-1 1,-1 1-1,1 0 0,-1 0 0,1 0 1,-1-1-1,1 1 0,0 0 0,-1 0 1,1 0-1,-1 0 0,1 0 0,-1 0 1,1 0-1,-1 0 0,1 0 0,-1 1 0,1-1 1,0 0-1,-1 0 0,1 0 0,-1 1 1,1-1-1,-1 0 0,0 0 0,1 1 1,-1-1-1,1 1 0,-1-1 0,1 0 0,-1 1 1,0-1-1,1 1 0,-1-1 0,0 1 1,0-1-1,1 1 0,-1-1 0,0 1 1,0-1-1,0 1 0,1-1 0,-1 1 1,0-1-1,0 1 0,0 0-23,0 3 93,1 1 1,-1-1-1,0 1 1,-1-1-1,1 1 0,-1 0-93,-23 185 1161,8-51-870,-39 193-78,42-251-195,11-59 25,-1 0-1,-1 0 0,-1-1 1,0 1-1,-2-1 1,-1-1-1,-6 14-42,11-31 75,1 1 0,-1-1 0,0 0 1,0 0-1,0 0 0,0 0 0,-1 0 0,1 0 0,-1-1 1,-3 2-76,6-3 22,0-1 1,1 0-1,-1 1 1,0-1 0,0 1-1,0-1 1,0 0 0,0 0-1,0 1 1,0-1-1,0 0 1,0 0 0,0 0-1,0 0 1,0 0-1,0 0 1,0 0 0,0-1-1,0 1 1,0 0-1,1 0 1,-1-1 0,0 1-1,0-1 1,0 1 0,0-1-1,0 1 1,1-1-1,-1 1 1,0-1 0,0 0-1,1 1 1,-1-1-1,1 0 1,-1 0 0,0 1-1,1-1 1,-1 0-1,1 0 1,0 0 0,-1 0-1,1 0 1,0 0 0,-1 0-1,1 0 1,0 0-1,0 0 1,0 0 0,0 0-1,0 1 1,0-2-23,0-13 30,0 1-1,1-1 1,0 0 0,1 1 0,1-1 0,2-5-30,10-50 10,-4 12-36,12-29 26,104-301-462,-105 323 312,4 1 0,3-2 150,-16 41-53,0 0 0,2 2-1,0-1 1,2 2 0,0 0 0,11-8 53,-19 21-28,0 2 0,0-1 0,1 1 0,0 0 0,0 1-1,1 0 1,0 1 0,0 0 0,0 1 0,10-3 28,1 2-65,-1 1-1,1 1 1,0 0-1,1 2 1,7 1 65,-24 0-13,1 0-1,-1 1 1,0 0 0,0 0 0,1 0 0,-1 1-1,0 0 1,0 0 0,0 1 0,-1 0 0,5 2 13,-6-3-4,-1 1 1,0-1-1,0 0 1,-1 1 0,1-1-1,0 1 1,-1 0-1,0 0 1,1 0 0,-1 0-1,-1 1 1,1-1-1,0 0 1,-1 1-1,1-1 1,-1 1 0,0 0-1,0-1 1,-1 1-1,1 2 4,0 11 17,0-1 0,-1 1 0,0 0 0,-2 0 0,0-1 0,0 1 0,-2-1-1,0 0 1,-1 0 0,-1 0 0,0 0 0,-1-1 0,-1 0 0,0-1 0,-1 0 0,-1 0 0,0 0-1,0-2 1,-2 1 0,1-1 0,-12 8-17,-32 24 314,-51 30-314,106-73 1,-13 6 19,0 0 0,-1 0 0,1-1 0,-1-1 0,0 0 0,-1-1 0,1 0 0,-1-1 0,0-1 1,-6 0-21,17-1 2,-94 24-42,58-19-386,0-2 1,-3-1 425,-10-2-3986,52-2 968,1-7-1565</inkml:trace>
  <inkml:trace contextRef="#ctx0" brushRef="#br0" timeOffset="982.685">2883 2776 7780,'2'-2'179,"-1"0"0,1 0 0,0 1 0,-1-1 0,1 0 1,0 1-1,0-1 0,0 1 0,0-1 0,1 1 1,-1 0-1,0 0 0,0 0 0,1 0 0,-1 1 1,1-1-1,-1 1 0,0-1 0,1 1 0,0 0-179,9-1-89,0 1-1,-1 1 1,1 0-1,0 0 90,12 1 181,-16-1-188,0 0 0,0-1 0,0 0 0,-1-1 0,1 1 0,0-2 0,0 1 0,0-1-1,-1 0 1,1-1 0,-1 0 0,0 0 0,0 0 0,0-1 0,0 0 7,7-6 36,-1 0 0,-1-1 1,0-1-1,0 0 0,-1-1 1,-1 0-1,6-10-36,37-41 106,-40 52-101,-11 10-20,0 0 0,0 0 0,0 1 0,-1-1-1,1-1 1,0 1 0,-1 0 0,1 0 0,-1-1 0,0 1 0,0-1 0,1 0 15,-3 3-11,1-1 0,0 1 0,0-1 0,-1 1 0,1 0 1,0-1-1,-1 1 0,1-1 0,-1 1 0,1 0 0,0-1 0,-1 1 0,1 0 1,-1 0-1,1-1 0,-1 1 0,1 0 0,-1 0 0,1 0 0,-1-1 1,1 1-1,-1 0 0,1 0 0,-1 0 0,1 0 0,-1 0 0,0 0 0,1 0 1,-1 0-1,1 0 0,-1 0 0,1 1 0,-1-1 0,1 0 11,-25 1-118,11 3 110,0 1 0,0 0 1,0 0-1,0 2 1,1-1-1,0 2 1,-12 8 7,-17 9 98,23-14-54,1 1-1,0 1 1,1 0-1,1 1 1,0 1 0,1 0-1,-1 3-43,6-6 19,0 1 0,1 0 1,0 0-1,1 1 0,1 0 0,0 0 0,1 1 0,0 0 0,2 0 0,-1 0-19,2 2 14,0 0 0,0 0-1,2 1 1,0-1 0,1 0-1,1 1 1,0-1 0,3 8-14,-2-15 2,0 1 1,1-1 0,1 0-1,0 0 1,0 0 0,1-1-1,0 1 1,1-1 0,0 0-1,0-1 1,1 0 0,0 0-1,1 0 1,1 1-3,6 3-41,1-1 0,0 0 0,1-2 0,0 0 0,0 0 0,0-2 0,1 0 0,15 3 41,-21-7-320,1 0 1,0-1-1,0-1 0,0 0 1,4-1 319,-6 0-1605,0-1-1,0 0 1,9-2 1605,1-6-4722</inkml:trace>
  <inkml:trace contextRef="#ctx0" brushRef="#br0" timeOffset="1410.114">3603 2561 7860,'0'0'112,"0"-1"0,-1 1 0,1 0-1,0 0 1,-1 0 0,1 0 0,0 0 0,-1 0 0,1 0 0,0 0 0,-1 0 0,1 0 0,0 0 0,-1 0 0,1 0 0,0 0 0,-1 0 0,1 0 0,0 1 0,-1-1 0,1 0 0,0 0 0,-1 0 0,1 0 0,0 1 0,-1-1 0,1 0 0,0 0 0,0 1 0,0-1 0,-1 0 0,1 0 0,0 1-112,-1 34-20,-2-1 0,-1 1 0,-1 0 0,-4 6 20,-9 28-75,-17 40 75,14-49 20,2-1 213,-20 38-233,38-96 20,1 0-1,0 0 1,0 0-1,-1 0 1,1 0-1,-1 0 1,1 0-1,-1 0 1,1 0-1,-1 0 1,0-1-1,1 1 1,-1 0-1,0 0 1,0-1-1,1 1 1,-1 0-1,-1 0-19,2-3 21,0 0-1,0 0 0,0 0 0,0 0 0,0 0 1,0 0-1,1 0 0,-1 0 0,1 0 1,-1 0-1,2-1-20,9-32 26,2 1 1,1 1-1,2 1 0,8-11-26,81-122-61,-84 133 49,-2 5-22,0 1 0,2 1 0,0 0 0,3 1 34,-12 13-31,0 0 0,0 1 0,1 1-1,0 0 1,1 1 0,0 0 0,0 1 0,1 1 0,3-1 31,5 0-108,0 1 0,-1 2 0,15-2 108,-26 5-51,1 0 0,-1 1-1,1 0 1,-1 1 0,1 0 0,-1 1-1,1 0 1,2 1 51,-12-2-6,0 0-1,0 0 0,0 0 1,0 0-1,0 0 1,0 1-1,0-1 1,-1 0-1,1 1 1,0 0-1,-1-1 1,1 1-1,-1 0 0,0 0 1,1 0-1,-1-1 1,0 2-1,0-1 1,0 0-1,-1 0 1,1 0-1,0 1 7,1 7 4,0 0-1,-1 1 1,0-1 0,0 6-4,1 9 17,-1-7 12,-1 0 0,0 0 1,-1 0-1,-1 0 0,0 0 0,-6 15-29,-6 16 123,-15 35-123,1-7-50,20-53-531,2 1 0,-3 16 581,4 22-4665,5-31-753</inkml:trace>
  <inkml:trace contextRef="#ctx0" brushRef="#br0" timeOffset="-1597.858">7289 546 6931,'0'28'3856,"-6"83"-3870,-10 157 54,9-116 0,-7 3-40,6-95-7,-3 23-103,0 83 110,10-156-117,1 0 0,-2 0 0,1 0 1,-1 0-1,-1-1 0,-2 7 117,2-5-377,3-10 81,-4 5-448,-3-6-3381,1 0-368</inkml:trace>
  <inkml:trace contextRef="#ctx0" brushRef="#br0" timeOffset="-1242.34">7026 1121 7427,'-7'-29'3285,"8"31"-3285,0-1 0,-1 1 0,1-1 0,0 0 0,0 0 0,0 0 0,0 1 0,0-1 0,0 0 0,0 0 0,0 0 0,1-1 0,-1 1 0,0 0 0,0 0 0,1-1 0,-1 1 0,0 0 0,1-1 0,-1 1 0,1-1 0,-1 0 0,1 0 0,0 1 0,41 7 34,-25-8 19,0 0 0,0-2 0,0 0 0,0 0 0,0-2 0,0 0 0,10-5-53,-4 2 46,0 1 0,0 2 1,16-2-47,133-1-1565,-59 9-3471,-72 2 381</inkml:trace>
  <inkml:trace contextRef="#ctx0" brushRef="#br0" timeOffset="-902.794">7855 1102 7315,'-1'-4'523,"1"0"0,-1 1-1,1-1 1,-1 0 0,1 1 0,0-1-1,1-1-522,0 1 760,0 18-827,-3 13-56,-1 1 0,-1-1 0,-1-1 0,-3 7 123,-1 4-61,-2 31 61,10-63 3,-9 128 103,9-113-77,1 0-1,1-1 0,1 1 1,1-1-1,3 10-28,-1-1 51,3 8 15,-8-35-61,1 1 0,-1-1 1,1 1-1,0-1 0,0 1 0,-1-1 0,1 0 0,0 0 0,0 1 0,1-1 0,-1 0 0,0 0 0,0 0 0,0 0 0,1 0 0,-1 0 0,1 0 0,-1 0-5,8 2 32,-1-1-1,1 1 0,0-2 1,-1 1-1,1-1 0,0 0 0,0-1 1,0 0-1,-1-1 0,1 1 1,0-2-1,0 1-31,24-6 186,0-2 0,18-7-186,-15 4 117,-11 4-51,0-2 1,-1 0-1,0-2 1,-1-1-1,-1 0 0,0-2 1,-1 0-1,0-2 1,-1 0-1,-1-1 1,0-2-67,6-5 50,-5 5 0,0-1 0,-1-1 0,11-17-50,-26 33 5,0 0-1,0 0 1,-1-1-1,0 1 1,0-1-1,0 0 1,-1 0-1,0 0 1,-1 0-1,1 0 1,-1 0 0,-1 0-1,1-1 1,-1 1-1,0 0 1,-1 0-1,0-1-4,0 2-1,-1 1-1,1 0 1,-1-1-1,0 1 1,0 0 0,-1 0-1,0 0 1,0 0-1,0 0 1,0 1-1,-1-1 1,0 1 0,0 0-1,-2-2 2,-1 1-15,0-1 1,-1 1-1,0 1 0,0-1 0,0 1 1,0 1-1,-1 0 0,-6-2 15,-10-1-101,-1 1 0,0 1 0,-1 2 0,1 0 0,-23 3 101,21 0-302,-1 2-1,0 1 0,0 1 1,1 1-1,-23 9 303,-1 4-2673,2 2 0,-31 18 2673,-17 12-5944</inkml:trace>
  <inkml:trace contextRef="#ctx0" brushRef="#br0" timeOffset="-5368.475">3570 1357 4946,'-1'-3'165,"0"0"1,0 0-1,-1 0 0,0 1 0,1-1 0,-1 0 0,0 1 0,0-1 0,0 1 0,0 0 1,-1-1-1,1 1 0,-1 0 0,1 0 0,-1 1 0,0-1 0,0 0 0,1 1 1,-1 0-1,0 0 0,0 0 0,-1 0 0,1 0 0,0 0 0,0 1 0,0 0 1,0-1-1,-3 1-165,4 1 32,0-1 1,0 1-1,0-1 1,0 1 0,1 0-1,-1-1 1,0 1-1,0 0 1,1 0-1,-1 0 1,0 1 0,1-1-1,0 0 1,-1 0-1,1 1 1,-1 0-33,-19 26 228,7 3-120,1 0 0,1 1 0,-5 26-108,-7 15 66,8-28-30,4-14-11,2 0 0,1 1 1,1 1-26,7-29 57,0 0 0,1-1 1,-1 1-1,-1-1 0,1 1 0,0-1 0,-1 0 1,0 1-1,-1 1-57,2-4 189,1-1 3,0-23 475,2-1-587,1 1 1,2 0-1,0 0 0,1 0 0,2 1 0,6-14-80,-2 1 37,-4 13-29,0-1 0,2 2 1,0-1-1,1 1 0,1 1 1,1 0-1,1 1 0,1 0 0,0 1 1,13-10-9,91-70 13,-114 94-13,1 1 0,0 0 0,0 0 0,-1 1 0,2 0 0,-1 0 0,0 0 0,6-1 0,14-3 0,2-1 0,2 1 0,-1 2 0,0 0 0,23 2 0,-47 2 0,0 0 0,0 0 0,-1 1 0,1 0 0,-1 0 0,1 0 0,-1 0 0,1 1 0,-1 0 0,1 0 0,-1 0 0,0 0 0,0 1 0,0-1 0,-1 1 0,1 0 0,-1 0 0,1 1 0,-1-1 0,0 1 0,0-1 0,0 1 0,-1 0 0,1 0 0,0 3 0,2 3 0,-1 1 0,0 0 0,-1 0 0,0 0 0,-1 0 0,0 1 0,-1-1 0,0 0 0,-1 8 0,10 74 0,0-9 4,-6-61-2,-1 0 0,-1 0 0,-1 0 0,0 0 0,-2 0 0,-4 19-2,4-26 12,1-16-18,0 0 0,0 1 0,0-1-1,0 0 1,0 1 0,0-1 0,0 0 0,0 1 0,0-1 0,0 0 0,0 1 0,0-1 0,0 0-1,0 1 1,0-1 0,1 0 0,-1 1 0,0-1 0,0 0 0,0 1 0,1-1 0,-1 0 0,0 0-1,0 1 1,0-1 0,1 0 0,-1 0 0,0 0 0,1 1 0,-1-1 0,0 0 0,1 0 0,-1 0 6,1 0-195,-1 0-141,5 0-1571,-2 0-2456,5 0-1661</inkml:trace>
  <inkml:trace contextRef="#ctx0" brushRef="#br0" timeOffset="-4901.095">4295 1431 7331,'1'-3'101,"0"0"-1,0 0 0,0 1 1,1-1-1,-1 0 1,1 1-1,-1-1 0,1 1 1,0 0-1,0-1 0,0 1 1,0 0-1,0 0 1,1 0-1,-1 1 0,1-1-100,1 0-137,0 0 0,0 1-1,0-1 1,0 1 0,1 0 0,-1 0-1,0 1 1,1-1 0,-1 1 0,1 0-1,-1 0 138,2 0-57,0 0 0,0-1 0,0 0 0,0 0 0,-1 0 0,6-2 57,-8 2 304,0 0 0,-1-1 0,1 1 0,0-1 0,0 1 0,-1-1 0,1 0 0,-1 0-1,0 0-303,5-4 236,0 1-1,1 0 0,-1 0 0,1 0 0,0 1 0,0 0 0,0 1 0,1 0-235,-3 1-8,1 0 0,-1-1 1,0 1-1,0-1 0,0-1 0,-1 1 0,1-1 1,-1 0-1,0 0 0,0 0 0,0-1 0,-1 0 1,1 0-1,-1 0 0,0-1 8,-1 1-30,0 0 0,0 0 0,-1-1 0,0 1 0,0 0 1,-1-1-1,1 0 0,-1 1 0,0-1 0,-1 0 0,1 1 0,-1-1 0,0 0 0,-1-2 30,0 2-15,-1 0 0,0 1 0,0-1-1,0 1 1,-1 0 0,1 0 0,-1 0-1,-1 0 1,1 0 0,-1 0-1,0 1 1,0 0 0,0 0 0,0 0 15,0 0 2,-1 0 1,1 0 0,-1 1 0,1 0-1,-1 0 1,0 0 0,-1 0 0,1 1-1,0 0 1,-1 0 0,1 1 0,-1-1-1,1 1 1,-1 0 0,0 1 0,1-1-1,-1 1 1,0 0 0,0 0 0,1 1-1,-1 0 1,0 0 0,1 0 0,-1 1-1,1 0 1,-1 0 0,1 0 0,0 1-1,0-1 1,0 1 0,0 1-1,1-1 1,-1 1 0,1-1 0,-2 3-3,-17 18 24,2 0 1,1 2-1,1 0 1,1 1-1,-7 16-24,15-21 14,0 0-1,1 1 1,1 0-1,2 0 1,0 1 0,1 0-1,0 12-13,-8 34 52,9-51-28,1-10-1,1-1 0,0 1 0,1 0 0,-1 0 0,2 0 0,-1 1 0,1-1 0,1 0 0,-1 0 0,2 0 0,-1 0 0,1 0 0,2 5-23,-2-11 9,0-1 1,0 1-1,0-1 1,0 1-1,1-1 1,-1 0-1,1 0 1,-1 0-1,1 0 0,0-1 1,-1 1-1,1-1 1,0 1-1,0-1 1,0 0-1,0 0 1,1-1-1,-1 1 0,3 0-9,15 3 31,1-1 0,11-1-31,-23-1 10,42 3-209,51-3 199,-82-2-1999,1-1 1,-1-1-1,16-5 1999,-7-1-5696</inkml:trace>
  <inkml:trace contextRef="#ctx0" brushRef="#br0" timeOffset="-4501.634">4747 1427 7411,'1'-1'96,"0"0"0,0 0 0,0 0 0,0 0 0,0 0 0,0 0-1,0 1 1,0-1 0,0 0 0,0 0 0,1 1 0,-1-1 0,0 1-1,0-1 1,1 1 0,-1-1 0,0 1 0,1 0 0,-1 0 0,0 0-1,1-1 1,0 2-96,38-5 1333,-33 3-1327,-1 0 1,1-1-1,-1 0 0,0 0 0,0 0 1,1-1-1,-2 0 0,1 0 1,0 0-1,-1-1 0,2 0-6,22-14 43,-7 9 58,0 0 0,9-1-101,-15 5 56,0 0-1,0-2 1,0 0 0,-1 0-1,8-6-55,-21 11-1,1 0-1,-1 0 1,0 0-1,0 0 0,0-1 1,0 1-1,0 0 1,-1-1-1,1 0 1,-1 1-1,0-1 0,1 0 1,-1 0-1,0 0 1,-1 0-1,1 1 0,0-1 1,-1 0-1,0 0 1,0 0-1,0-1 1,0 1-1,0 0 0,0 0 1,-1 0-1,1 0 1,-1 1-1,0-1 1,0 0-1,0 0 0,-1 0 1,0-1 1,0 0-11,0 0-1,0-1 1,0 1 0,-1 0 0,0 1 0,1-1-1,-2 0 1,1 1 0,0 0 0,-1-1-1,1 1 1,-1 1 0,0-1 0,0 1 0,0-1-1,0 1 1,-1 0 0,1 0 0,0 1-1,-5-1 12,0 0-8,1 1 0,-1 0 0,0 0 0,1 1 0,-1 1 0,0-1-1,0 2 1,1-1 0,-1 1 0,1 0 0,-1 1 0,1 0 0,0 0-1,0 1 1,0 0 0,1 0 0,-1 1 0,1 0 0,-2 1 8,-12 15 1,2 0 1,0 2-1,1 0 1,0 3-2,5-9 7,0 4 11,1 1 1,0 0-1,2 0 0,0 4-18,5-15 10,0 3 9,1 0 0,0 1 0,1-1 0,0 1-1,2 0 1,-1 7-19,-1 16 47,2-35-43,1 0 1,0 0 0,0 1-1,0-1 1,0 0-1,1 0 1,-1 0-1,1 0 1,0 0-1,0 0 1,0 0 0,0 0-1,1 0 1,-1 0-1,1 0 1,-1 0-1,2 1-4,1 0 10,0 0-1,0-1 1,0 1-1,0-1 1,0 1-1,1-1 0,0 0 1,-1-1-1,1 1 1,0-1-10,8 3-28,0-1 0,-1 0 0,1-1 0,0 0 0,1-1 0,-1 0 0,14-1 28,-22-1-283,1 1 1,0-1-1,-1 1 1,1 1-1,-1-1 1,2 2 282,23 3-4396,-12-3-761</inkml:trace>
  <inkml:trace contextRef="#ctx0" brushRef="#br0" timeOffset="-4122.14">5294 1319 7219,'43'-41'2263,"-21"20"-1692,0 1 0,11-7-571,-31 26-3,0-1 0,0 1 0,0 0 1,1 0-1,-1 0 0,1 0 0,-1 0 1,1 0-1,-1 1 0,1-1 3,-2 1-2,7-4-14,-8 5 50,0-1-28,0 1 0,0-1 0,0 1 0,0-1 0,0 1 0,0-1 0,0 1 0,0-1 0,0 1 0,0-1 0,0 1 0,0-1 0,0 1 0,0-1 0,0 0 0,-1 1 0,1-1 0,0 1 0,0-1 0,0 1 0,-1-1 0,1 1-6,-11 6 72,9-6-57,-1 1-1,0-1 1,1 1 0,-1 0-1,1 0 1,0 0-1,-1 1 1,1-1-15,-13 16 72,-1-2 0,0 0 0,-18 13-72,10-8 34,1 1 0,-1 2-34,18-18 4,0 2 0,0-1 0,1 0 0,0 1 0,0 0 0,1 1 0,0-1 0,1 0 0,-1 3-4,-2 14 5,1 1 0,1 1 0,2-1 0,0 1 0,2-1 0,1 1 0,1 5-5,-2-30 5,1 0 0,-1-1 0,1 1 1,-1 0-1,1-1 0,0 1 0,0 0 1,-1-1-1,1 1 0,0-1 0,0 1 0,1-1 1,-1 1-1,0-1 0,0 0 0,1 1 0,-1-1 1,1 0-1,-1 0 0,1 0 0,-1 0 1,1-1-1,0 1 0,-1 0 0,1-1 0,0 1 1,0-1-1,-1 1 0,1-1 0,0 0 0,0 0 1,0 0-1,0 0-5,5 1 41,1-1 0,-1 0 0,1-1 0,-1 0 0,1 0 0,-1 0 0,5-3-41,5-1 55,-1-1 0,0 0 0,0-2 0,-1 1 0,9-8-55,-18 11 8,0 0 0,0-1 0,0 1 0,-1-1 0,1 0 0,-2-1 0,1 1 0,0-1 0,-1 0 0,0 0 0,0-1 0,-1 1 0,0-1 0,2-4-8,1-10 14,0 0 0,-1 0 1,-1-1-1,1-16-14,-5 32-6,0 0-1,0 0 1,0 0-1,-1-1 1,0 1 0,0 0-1,0 0 1,-1 0-1,0 0 1,-1 1-1,1-1 1,-1 0-1,0 1 1,0 0-1,-1-1 1,1 1-1,-1 1 1,-4-5 6,-8-5-154,12 11 72,0-1-1,1 1 1,0 0-1,-1-1 1,1 0-1,0 0 1,0 0 82,-15-24-1482,-6-13-3701,16 20 504</inkml:trace>
  <inkml:trace contextRef="#ctx0" brushRef="#br0" timeOffset="-3778.598">5604 544 4258,'-31'28'3739,"28"-24"-3631,0 1 1,0-1 0,0 1 0,1 0-1,0-1 1,0 1 0,0 0 0,0 1-1,1-1 1,0 2-109,-9 34 212,2 1-1,2 0 1,2 0 0,2 1-1,2-1 1,1 3-212,1 55 333,-2-72-209,0 0 1,2 0-1,0-1 0,8 28-124,7 4 93,3-1 1,2 0-1,3-2 0,4 2-93,8 22 108,-21-42-3177,19 30 3069,-28-54-3202,-5-3-2192</inkml:trace>
  <inkml:trace contextRef="#ctx0" brushRef="#br0" timeOffset="-2252.99">5553 872 3009,'13'-28'1536,"1"0"-1,2 1 0,0 0 1,17-18-1536,-32 44 43,0-1 1,0 1-1,0-1 0,0 1 1,0 0-1,0 0 1,1 0-1,-1 0 1,1 0-1,-1 0 0,1 0 1,-1 0-1,1 0 1,-1 1-1,1-1 0,1 0-43,-2 1 10,0 0 0,0 0 0,-1 1 0,1-1 0,0 0 0,0 0 0,-1 1-1,1-1 1,0 0 0,-1 1 0,1-1 0,-1 0 0,1 1 0,0-1 0,-1 1 0,1-1-1,-1 1 1,1 0 0,-1-1 0,1 1 0,-1-1 0,0 1 0,1 0 0,-1-1-1,0 1 1,1 0 0,-1-1 0,0 1 0,0 0 0,0 0 0,0-1 0,0 1 0,1 0-1,-1 0 1,-1 0-10,2 12 11,0 1-1,-1-1 0,-1 1 0,-1-1 1,1 1-1,-3 2-10,2-4 5,-14 70 7,-6 7-12,-16 74 7,25-95-6,2-10 5,2 1 0,2 1-1,3 14-5,3-36 11,0-24-3,0 1-1,1-1 1,1 1-1,0-1 0,1 0 1,1 1-1,0-1 0,1 0 1,5 13-8,-6-16 21,-2-10 15,-1 0-1,0 0 0,0 0 0,0 0 1,0 0-1,0 0 0,1-1 0,-1 1 1,0 0-1,1 0 0,-1 0 0,1-1 1,-1 1-1,1 0 0,-1 0 1,1-1-1,0 1 0,-1 0-35,1-1 176,-1 0-2,-1-23 228,-24-15-340,9 10-51,10 20-6,2 0-1,-1 0 1,1-1-1,0 0 1,1 0 0,0 0-1,1 0 1,-2-6-5,-8-43 13,6 35 0,2 0 1,0 0-1,1-3-13,1-7 18,-1-4 13,1-1 0,2 0 0,2 1 0,4-25-31,3-5 35,-7 43-27,2-1-1,2-5-7,6-27 22,-1 0-1,0-38-21,4-2 51,-10 74-32,-6 22-19,1 1 1,0 0-1,0-1 0,0 1 1,1-1-1,-1 1 1,0-1-1,0 1 1,0-1-1,0 1 0,0 0 1,0-1-1,1 1 1,-1-1-1,0 1 1,0 0-1,1-1 0,-1 1 1,0-1-1,0 1 1,1 0-1,-1 0 1,0-1-1,1 1 0,-1 0 1,1-1-1,-1 1 1,0 0-1,1 0 1,-1 0-1,1 7 0,-2 126 0,-11 68 0,-2-7 0,6-68 0,-8 79 0,16-171 0,1-23 3,-2 1 1,1-1-1,-1 1 0,-1 3-3,-2 11-3,1 0-1,2 1 1,1-1 0,2 18 3,-1-32 0,0-1 0,1 0 0,0 0 0,1 0 0,1 4 0,-3-13 0,-1-1 1,1 0 0,-1 0 0,0 1 0,0-1-1,1 1 1,-1-1 0,0 0 0,0 1 0,0-1 0,0 0-1,-1 1 1,1-1 0,-1 2-1,1-3 1,0 1-1,0-1 1,-1 1 0,1-1 0,0 1-1,0-1 1,-1 0 0,1 1 0,-1-1-1,1 1 1,0-1 0,-1 0 0,1 1-1,-1-1 1,1 0 0,-1 0 0,1 1-1,-1-1 1,1 0 0,-1 0-1,1 0 1,-1 1 0,1-1 0,-1 0-1,1 0 1,-1 0 0,0 0 0,1 0-1,-3 0 16,3-2-12,0 0 0,1 1 0,-1-1 0,0 1 0,1-1 0,-1 0 0,1 1 0,-1-1 0,1 1 0,0-1 0,0 1 0,-1-1 0,1 1 0,0 0 0,0-1 0,1 1 0,-1 0 0,0 0 0,0 0 1,1 0-1,-1 0 0,1 0-4,3-4 4,-4 4-3,0-1 0,0 1 0,-1-1 0,1 1 0,0-1 0,-1 1 0,1-1 0,-1 1 0,0-1 0,0 0 0,0 1 0,1-1 0,-1 1 0,-1-1 0,1 0 0,0 1 0,0-1-1,-7-26 34,6 25-30,0 0 0,0 0 0,0 0-1,0 0 1,1 0 0,-1 0 0,1 0 0,0 0 0,0 0 0,0 0 0,0-1-4,-1-19 21,-3-28-6,1 1 0,4-48-15,0 31-1,17-271-250,0 64-2587,-14 182-652,1 1-2478</inkml:trace>
  <inkml:trace contextRef="#ctx0" brushRef="#br0" timeOffset="5732.351">10763 2746 4930,'-3'-14'764,"1"4"-159,0 0 0,-1 1-1,0-1 1,-3-5-605,5 12 100,-4-7 160,4 9-260,1 1 1,0 0 0,0 0-1,-1 0 1,1 0-1,0 0 1,0 0-1,-1 0 1,1 0-1,0 0 1,0 0 0,-1 0-1,1 0 1,0 0-1,-1 0 1,1 0-1,0 0 1,0 0 0,-1 0-1,1 0 1,0 0-1,0 1 1,-1-1-1,1 0 1,0 0-1,0 0 1,0 0 0,-1 1-1,1-1 1,0 0-1,0 0 1,0 0-1,-1 1 1,1-1 0,0 0-1,0 0 1,0 0-1,0 1 1,0-1-1,0 0 1,0 0 0,0 1-1,0-1 1,-1 0-1,1 1 1,0-1-1,0 0 1,0 1-1,-31 69 106,-15 50-106,-1 6 57,21-65-19,-2-1 1,-33 51-39,48-91 21,5-9 15,0 1-1,1 0 1,1 0-1,-1 1 1,2 0-1,0 0 0,-1 6-35,4-15 1110,1-17-693,7-23-127,8 4-139,2 0 0,7-9-151,15-29 72,80-191 7,1-2-70,-108 240 14,1 0 1,1 1 0,1 1-1,1 0 1,1 1-1,17-17-23,-32 36 3,0 0 0,-1 0 0,1 0 0,0 0 0,0 0 0,0 1 0,1-1 0,-1 0 0,0 1 0,0-1 0,0 0 0,0 1 0,1 0 0,-1-1 0,0 1 0,0 0 0,1 0 0,-1-1 0,0 1 0,1 0 0,-1 0 0,0 1 0,0-1 0,1 0 0,-1 0 0,1 1-3,-1 0 2,0-1-1,1 1 1,-1 0-1,0 0 1,0 0-1,0 0 1,0 1-1,0-1 1,0 0-1,0 0 1,0 0-1,-1 1 1,1-1-1,0 1 1,-1-1-1,1 0 1,-1 1-1,0-1 1,1 1-1,-1-1 1,0 1-2,1 9 5,0-1 0,-1 1 0,0-1 1,-2 8-6,0 22 11,8 99-59,7-1 1,13 45 47,-25-180-4,4 26-196,1 0 0,9 25 200,14 17-3287,-23-55 320,-5-5-1851</inkml:trace>
  <inkml:trace contextRef="#ctx0" brushRef="#br0" timeOffset="6067.889">10569 3023 6067,'35'-30'1520,"12"2"1,4-1-432,5 29-865,7-20-128,0-2-176,-3 6-224,-10 4-289,-6 6-511,-16-2-417,-8 8-976,6-6-1921</inkml:trace>
  <inkml:trace contextRef="#ctx0" brushRef="#br0" timeOffset="7034.598">11509 2834 7475,'-1'-7'700,"-1"1"0,-1-1-1,0 1 1,0-1-1,-1-1-699,3 6 45,0 1-1,0-1 1,0 1-1,0 0 1,-1-1-1,1 1 1,0 0-1,-1 0 1,1 0 0,0 0-1,-1 0 1,0 0-1,1 0 1,-1 1-1,1-1 1,-1 1-1,0-1 1,1 1-1,-1-1 1,0 1-1,0 0 1,1 0-1,-1 0-44,-5 0 40,3 1-9,1 9-16,2-10-3,1 1 0,0-1 0,0 0 0,-1 1 0,1-1 0,0 0 0,0 1 0,-1-1 0,1 1 0,0-1 0,0 1 0,0-1 0,0 1 0,0-1 0,-1 1 0,1-1 0,0 0 0,0 1-1,0-1 1,0 1 0,0-1 0,1 1 0,-1-1 0,0 1-12,0-1 13,1 0 0,-1 0 0,0 0-1,1 0 1,-1 0 0,0-1-1,1 1 1,-1 0 0,1 0 0,-1 0-1,0 0 1,0-1 0,1 1 0,-1 0-1,0 0 1,1-1 0,-1 1 0,0 0-1,0-1 1,1 1 0,-1 0-1,0-1 1,0 1 0,0 0 0,0-1-1,1 1 1,-1 0 0,0-1 0,0 1-1,0 0 1,0-1 0,0 1-1,0-1 1,0 1-13,3-15 252,-2 8-100,-3 6-25,0 5-123,0 1 0,0-1 0,0 0 0,0 1-1,1-1 1,-1 5-4,-6 17 9,-18 33-9,-47 115 0,44-103 11,-19 28-11,25-54 6,2 1-1,1 1 0,3 0 0,-6 28-5,18-51 11,-11 39-23,15-58 36,-2 1 0,1-1 1,0 0-1,-1-1 1,0 1-1,0 0 1,-1-1-1,1 0 0,-1 0 1,-2 2-25,5-5 30,0 0 0,1 0 0,-1 0 0,0-1 0,0 1 0,-1 0 0,1-1 0,0 1 0,0-1 0,0 1 0,0-1 0,0 1 0,-1-1 0,1 0 0,0 1 0,0-1-1,-1 0-29,-3-6 326,7-9-219,7-7-69,0 0 0,11-19-38,6-15 1,24-56-200,6 1 1,37-53 198,-17 28-223,-44 75 31,2 1 1,34-42 191,-61 93-19,1 1 1,0 1 0,0 0-1,0 0 1,1 0-1,0 1 1,0 0-1,1 1 1,-1 0-1,1 1 1,1 0-1,2-1 19,-1 1-30,1 1-1,0 0 0,-1 0 1,1 1-1,0 1 0,0 0 1,0 1-1,1 1 0,-1 0 1,1 1 30,-13-2-3,1 0 0,-1 0 0,0 0 0,0 0 1,1 0-1,-1 1 0,0-1 0,0 0 0,1 1 1,-1-1-1,0 1 0,0 0 0,0-1 0,0 1 1,0 0-1,0 0 0,0 0 0,0-1 0,0 1 1,0 0-1,-1 0 0,1 0 0,0 0 0,0 1 0,-1-1 1,1 0-1,-1 0 0,1 0 0,-1 0 0,0 1 1,1-1-1,-1 0 0,0 0 0,0 1 0,0 0 3,0 3-6,-1 0 0,-1 0 0,1 0 0,0 0 0,-1 0 0,0-1 0,0 1 0,-2 1 6,-24 57-16,-13 23 16,36-75 0,-2-1 0,1 0 0,-2-1 0,1 0 0,-1 0 0,-8 7 0,1-4 3,0 0 1,-1-1 0,0 0-1,0-1 1,-1-1-1,-1-1 1,0 0-1,0-2 1,-8 3-4,-160 49 50,84-25-151,20-4-638,50-18-1905,23-9-933,7-2-2410</inkml:trace>
  <inkml:trace contextRef="#ctx0" brushRef="#br0" timeOffset="7561.892">11977 2696 6835,'0'0'193,"-1"-1"0,0 1 0,1 0 0,-1 0 0,0 0 0,1 0 0,-1 0 0,1 0 0,-1 0 0,0 0 0,1 1 0,-1-1 0,0 0 0,1 0 0,-1 0 0,1 1 0,-1-1 0,0 1-193,-2 5 76,0 1 1,0 0 0,0-1-1,1 1 1,0 1 0,1-1-1,-1 0 1,1 0 0,1 3-77,-2 4 65,-5 39 220,2 7-285,1-9 158,-4 16-158,-14 48 213,-22 65-213,43-177 6,-19 61 92,-2 0-98,14-45 169,0 0 0,-2 0 0,0-1 1,-1 0-1,-3 3-169,13-20 33,1-1-1,0 1 1,0-1 0,-1 1 0,1-1-1,0 0 1,-1 1 0,1-1 0,0 1-1,-1-1 1,1 0 0,-1 1 0,1-1-1,-1 0 1,1 0 0,0 1 0,-1-1-1,1 0 1,-1 0 0,1 0 0,-1 0-1,1 1 1,-1-1 0,0 0 0,1 0-1,-1 0 1,1 0 0,-1 0 0,0 0-33,1-1 21,-1 1 0,0-1 0,1 1 0,-1-1 0,1 0 0,-1 1 0,1-1 0,-1 0 0,1 1 0,-1-1 1,1 0-1,-1 1 0,1-1 0,0 0 0,0 0 0,-1 0 0,1 1-21,-1-5 26,0 1 0,0-1-1,0 1 1,1-1 0,-1 0 0,1 1-1,0-2-25,3-13 19,1 1-1,0-1 0,1 1 1,1 0-1,3-6-18,16-31-115,2-1 115,6-9-102,7-21-59,14-32-155,5 2 1,21-23 315,-63 113-50,2 1 0,1 1 0,1 0 0,5-3 50,-13 15-18,0 0 1,1 1 0,0 1-1,0 0 1,2 1 0,-1 1-1,1 0 1,0 1 17,8-2-44,1 1 1,-1 1 0,1 2-1,0 0 1,1 2-1,-1 1 1,11 0 43,-35 2-5,0 0 1,1 0 0,-1 0-1,0 0 1,0 0-1,0 0 1,0 1-1,0-1 1,0 0 0,0 0-1,0 1 1,0-1-1,0 1 1,0-1 0,0 1-1,0-1 1,0 1-1,-1 0 1,2 0 4,-2-1-2,0 1 0,1 0 1,-1-1-1,0 1 0,1 0 0,-1 0 0,0-1 1,0 1-1,0 0 0,0 0 0,0-1 1,0 1-1,0 0 0,0 0 0,0-1 0,0 1 1,0 0-1,0-1 0,-1 1 0,1 0 0,0 0 2,-2 3 2,-1 1 0,1 0 0,-1-1-1,1 0 1,-2 0 0,1 0-1,-2 2-1,-17 17 31,-1-1 1,-1-2-1,-1 0 0,-1-2 0,-14 8-31,-51 25 125,-4-2-125,17-9 10,-152 72-1033,74-47-4437,82-37-836</inkml:trace>
  <inkml:trace contextRef="#ctx0" brushRef="#br0" timeOffset="9870.808">1254 4800 4834,'-49'-9'2836,"42"9"-2790,1 0-1,-1 0 1,1 0-1,0 1 1,-1 0 0,1 1-1,0-1 1,0 1-1,-1 0 1,1 1 0,1 0-1,-5 2-45,-21 11 166,23-13-109,0 1 1,0 0 0,0 0-1,1 1 1,0 0-1,0 1 1,0-1-1,0 1 1,1 0-1,0 1 1,0 0-1,-1 2-57,2 0 58,0-1-1,1 1 0,0 0 0,1 1 0,0-1 0,0 0 1,1 1-1,0 0 0,0 0-57,-1 22 198,2 0 0,1 6-198,0-33 15,0 1-3,0-1-1,0 1 0,1-1 0,0 1 1,0-1-1,0 0 0,1 1 0,0-1 1,0 0-1,0 0 0,1 0 0,-1 0 1,1-1-1,0 1 0,1-1 0,-1 1 1,1-1-1,0 0 0,0-1 0,0 1 1,0-1-1,1 1 0,-1-1 0,1 0 1,0-1-1,0 1 0,0-1 0,0 0 1,1-1-1,-1 1 0,0-1 0,4 1-11,4-1 48,1-1-1,-1 0 0,0-1 0,0 0 0,0-1 0,0-1 0,0 0 0,0 0 0,-1-1 0,9-5-47,5-3 105,-1-1 0,0-1 0,-1-2 0,9-8-105,-18 13 40,-1-1 0,-1 0 0,0-1 0,4-7-40,-10 13 17,-1-1-1,0 0 0,-1-1 1,0 0-1,0 1 1,-1-2-1,0 1 0,2-8-16,-5 13 1,-1 0-1,1 0 1,-1-1 0,0 1-1,0 0 1,-1 0-1,1 0 1,-1 0 0,0-1-1,0 1 1,0 0-1,0 0 1,-1 1 0,1-1-1,-1 0 1,-1-1-1,0 0-21,0 1 0,0-1 0,0 1 1,-1 0-1,1 0 0,-1 0 0,0 1 0,0-1 1,0 1-1,-1 0 0,1 0 0,-2 0 21,-4-2-208,-1 1 0,1 1-1,-1 0 1,0 0 0,0 1-1,0 1 1,0 0 0,0 0-1,-10 1 209,8 1-932,0 0 1,0 1-1,0 0 0,1 1 1,-5 2 931,-27 9-4768</inkml:trace>
  <inkml:trace contextRef="#ctx0" brushRef="#br0" timeOffset="10505.959">552 4377 5699,'-4'-3'207,"0"0"1,0 0-1,0 1 1,0-1-1,0 1 1,-1 0-1,1 0 1,-1 0-1,1 1 1,-1-1-1,1 1 1,-1 0-1,0 1 1,0-1-1,0 1 1,0 0-1,-1 0-207,-1 1 77,0 0 1,0 1-1,1-1 0,-1 1 0,0 1 0,1-1 1,-1 1-1,1 0 0,0 1 0,0-1 0,-2 4-77,-1-1 27,0 1-1,1 0 0,0 1 0,0 0 1,1 0-1,0 1 0,1 0 0,0 0 0,0 1 1,1-1-1,0 1 0,1 1 0,0-1 1,0 0-1,1 3-26,1-1 18,1-1-1,1 1 1,0 0 0,0-1 0,1 1 0,1 0-1,0-1 1,0 1 0,1-1 0,1 0-1,0 0 1,0 0 0,1 0 0,1-1 0,0 0-1,0 0 1,1 0 0,1 0-18,-4-5 9,1 0 1,0 0-1,0-1 1,1 0 0,-1 0-1,1 0 1,0-1-1,0 0 1,0 0-1,1 0 1,-1-1-1,1 0 1,-1 0-1,1-1 1,0 0-1,-1 0 1,1 0-1,0-1 1,0 0-1,0-1 1,0 1-1,-1-1 1,1 0-1,0-1-9,16-3 59,0-2-1,-1 0 1,0-1-1,0-2 0,0 0 1,4-4-59,-19 10 16,1 0 1,-1-1-1,0 0 1,0 0-1,-1-1 1,0 0-1,1-1-16,-4 4 10,0 0-1,-1 0 0,0-1 0,0 1 0,0-1 1,0 0-1,0 1 0,-1-1 0,0 0 0,1 0 1,-2 0-1,1 0 0,0 0 0,-1 0 0,1-4-9,-1 2 0,0 1 0,0-1 0,0 0 0,-1 1 0,1-1 0,-1 1 0,-1-1 0,1 1 0,-1-1 0,0 1 0,0 0 0,-1 0 0,1 0 0,-1 0 0,0 0 0,0 0 0,-1 1 0,0 0 0,1 0 0,-1 0 0,-1 0 0,1 0 0,-2-1-87,0 0-1,-1 0 0,1 1 0,-1 0 1,0 0-1,0 1 0,-1 0 1,1 0-1,0 1 0,-1 0 0,0 0 1,1 0-1,-1 1 0,-5 0 88,1 1-646,1 1 0,-1 0 0,0 0 0,0 1 0,1 1 0,0 0-1,-1 0 1,1 1 0,-5 3 646,-17 9-4578</inkml:trace>
  <inkml:trace contextRef="#ctx0" brushRef="#br0" timeOffset="11117.142">350 3128 6291,'-4'-7'476,"1"1"-110,0-1 0,-1 1 1,1 0-1,-2 1 0,1-1 1,-2-1-367,5 6 9,0 0 1,0 0-1,0 0 0,0 0 1,-1 1-1,1-1 1,0 0-1,0 0 0,-1 1 1,1-1-1,-1 1 1,1-1-1,0 1 0,-1 0 1,1-1-1,-1 1 1,1 0-1,-1 0 0,1 0 1,-1 0-1,1 0 1,-1 0-1,1 1 0,-1-1 1,1 0-1,-1 1 1,1-1-1,-1 1 0,1 0 1,0-1-1,0 1 1,-1 0-10,-14 10-69,1 1 0,0 1 0,1 0 0,1 1 0,-9 10 69,-24 25 142,35-37-78,0 1 1,0 0 0,1 1 0,1 0-1,0 0 1,1 1 0,1 0-1,0 1 1,1 0 0,-3 11-65,-1 12 73,2 0 0,1 0 0,2 1 0,2 0-73,2-28 3,1 1 0,1 0 0,0 0 0,1 0 0,0 0 0,1 0 0,1-1 0,-1 1 0,2-1 0,1 1-3,2 5 3,1-1 1,0-1-1,2 1 1,0-1-1,1-1 1,5 5-4,-10-13 4,0 0 1,0-1 0,1 0 0,0 0-1,0 0 1,0-1 0,1-1 0,-1 0-1,1 0 1,0 0 0,1-1 0,-1 0 0,3-1-5,11 3 43,-1-2 0,1-1 0,0-1 0,0-1 0,0-1-43,-12 0 47,0-1 0,0 0 1,-1-1-1,1 0 0,0 0 0,-1-1 0,0-1 0,0 0 1,0 0-1,-1-1 0,1 0 0,-1-1 0,-1 0 0,1 0 1,-1-1-48,13-13 169,-1 0 0,0-2 0,-2-1 1,15-25-170,-27 40 40,-1 0 0,0-1 0,-1 1 0,0-1 0,-1 0 0,0 0 0,-1-1 0,2-8-40,-1-11 120,-1 0-1,-2-13-119,0 35 14,-1-10 11,-1 0-1,0 1 1,-1-1-1,-1 1 0,-1-1 1,0 1-1,-1 0 1,-1 1-1,-1 0 0,0 0 1,-1 0-1,-6-6-24,7 10-7,-1-1-1,-1 2 1,0-1-1,-1 1 0,0 1 1,0 0-1,-1 1 1,-1 0-1,1 1 0,-1 0 1,-1 1-1,1 0 1,-1 1-1,-12-3 8,7 5-91,1 1 1,0 0-1,-1 2 0,1 0 1,-1 1-1,1 1 0,-1 1 0,-3 1 91,11-1-502,0 1-1,0 0 0,1 0 1,-1 1-1,1 0 0,0 1 1,0 0-1,0 0 0,1 1 1,0 1-1,0 0 0,-3 3 503,-12 20-5717</inkml:trace>
  <inkml:trace contextRef="#ctx0" brushRef="#br0" timeOffset="15583.173">711 1988 4002,'-37'15'3025,"31"-12"-2925,0-1 0,0 1-1,0 1 1,0-1-1,0 1 1,1 0 0,-1 1-1,1-1 1,0 1 0,1 0-1,-1 0 1,1 0 0,0 1-1,0 0 1,1-1 0,-1 1-1,1 1 1,1-1-1,-1 0 1,0 3-100,-13 69 184,8-50-145,0 1 0,3-1-1,0 1 1,2 0-1,0 9-38,2 50 100,5 9-100,-4-82 9,4 30 31,1 0 0,2-1 1,3 0-1,1 0 0,2-1 0,2-1 1,1 0-1,3-1 0,1-1 1,9 10-41,-20-34 35,2 0 0,0-1 0,1-1 0,1 1 0,0-2 0,1 0 0,0-1 0,1 0 0,0-1 0,1-1 0,0 0 0,1-1 0,0-1 0,0-1 0,11 3-35,-17-6 21,-4-1 0,0-1 0,0 0 0,0 0 0,0 0 0,0-1 0,2 0-21,-8-1 32,-1 0 0,-17 13 108,2-2-104,-8 16-1,14-17-28,0 1-1,1 0 0,0 0 0,1 1 1,-2 3-7,-4 17 23,1 1 1,2 0 0,2 1-1,0 0 1,3 1 0,-1 16-24,4-35 15,2-11-10,0 0 1,1 0-1,-1 0 0,1 0 1,0 0-1,0 0 0,1 0 1,0 0-1,0 0 0,0 0 1,0-1-1,1 1 0,-1-1 1,1 0-1,0 0 0,3 3-5,4 5 19,1 0 0,0-1-1,1 0 1,8 6-19,-11-11 7,-1 0 0,1-1 0,0 0 0,1 0-1,-1-1 1,1-1 0,0 1 0,0-1 0,0-1 0,4 1-7,15 0 9,-1-1 1,1-1-1,0-1-9,-8 0 2,6-2 8,0 0 0,-1-2 0,20-5-10,-21 3 20,1 2 0,-1 0 1,19 1-21,-43 3 0,0 1 1,-1-1 0,1 0-1,0 0 1,0 0 0,-1 1-1,1-1 1,0 0 0,0 1-1,-1-1 1,1 0 0,0 1-1,-1-1 1,1 1 0,-1-1-1,1 1 1,0 0 0,-1-1-1,1 1 1,-1 0 0,0-1-1,1 1 1,-1 0 0,1-1-1,-1 1 1,0 0 0,0 0-1,1-1 1,-1 1 0,0 0-1,0 0 1,0 0 0,0-1-1,0 1 1,0 0 0,0 0-1,0 0 1,0-1 0,0 1-1,-1 0 1,1 0 0,0-1-1,-1 1 0,1 5 5,-2-1-1,1 0 1,-1 1-1,0-1 0,-2 4-4,0 1 5,0 0 0,0 0 0,1 0 0,0 0 0,0 1-1,1-1 1,1 1 0,0 0 0,0-1 0,1 1 0,1 8-5,0-11 3,0-1-1,1 1 1,-1-1 0,1 1 0,1-1 0,-1 0 0,2 0-1,-1 0 1,0 0 0,1-1 0,1 1 0,-1-1-1,1 0 1,0 0 0,0-1 0,3 3-3,9 7 8,-14-11-3,0-1-1,1 1 0,0-1 0,0 0 0,0 0 0,0 0 1,0-1-1,1 1 0,-1-1 0,1 0 0,0 0 1,-1-1-5,12 2 9,0-2 1,0 0-1,0 0 1,-1-1 0,1-1-1,0-1 1,0 0-1,-1-2 1,1 1 0,4-3-10,83-33 40,-1-5 1,0-5-41,-70 33 4,16-8 17,0-3-1,-2-2 0,38-31-20,-83 59 1,1 0 0,-1-1-1,0 1 1,0-1 0,0 1-1,0-1 1,0 1 0,0-1-1,0 1 1,0-2-1,-1 2 0,1 0 0,-1 0 1,0 1-1,1-1 0,-1 0 0,1 0 1,-1 1-1,1-1 0,-1 0 0,1 1 0,-1-1 1,1 0-1,-1 1 0,1-1 0,0 1 0,0-1 1,-1 1-1,1-1 0,0 1 0,0 0 0,-1-1 1,1 1-1,0 0 0,0-1 0,0 1 0,0 0 1,0 0-1,-1 0 0,1 0 0,0 0 1,0 0-1,0 0 0,2 0-1,0 1 0,0 0 1,0-1-1,0 1 0,0 0 1,0 0-1,0 0 0,0 1 1,-1-1-1,1 1 0,0 0 1,-1-1-1,1 1 0,-1 0 1,0 1-1,0-1 0,0 0 1,0 1-1,0-1 0,0 1 1,0 1 0,1 0 0,-1-1 0,1 0 0,0 1 0,0-1 0,0 0 0,0 0 0,1-1 0,-1 1 0,1-1 0,-1 0 0,3 2 0,41 14-13,-32-11 13,0 0-1,0-1 0,0-1 1,1 0-1,0-1 1,0-1-1,0 0 1,7 0 0,33 0-12,46-3 12,-49 0-3,-5-2 8,0-2 0,-1-2 0,1-2 0,-1-2 0,-1-2 0,24-10-5,65-30 66,63-37-66,50-15 35,-210 91-10,34-8-25,-32 10 4,-28 8-1,0 0 0,0 0-1,1 2 1,-1-1 0,1 2-1,8 0-2,-14 0 2,-1 1-1,0 0 0,-1 0 0,1 0 0,0 1 0,0 0 0,0 0 1,-1 1-1,1-1 0,-1 1 0,0 0 0,0 1 0,0-1 0,3 4-1,2 2 4,-1 1-1,-1 0 0,1 0 0,-2 1 1,3 4-4,-7-11 0,1 1 0,0-1 0,0 1 0,0-1 0,0 0-1,1-1 1,2 3 1,16 13-1,-13-9 0,1 0 0,1-1 0,-1 0 0,2-1 0,-1-1 0,1 0 0,0 0 0,0-1 0,1-1 1,0 0-1,9 1 0,4 0-3,-1-1 0,0-2 0,1 0 0,0-2 0,22-2 3,-32-1 1,0 0-1,0-1 0,-1-1 1,1 0-1,9-5 0,18-8 12,16-10-12,76-37 2,-117 54 4,1 0 1,-2-1-1,1 0 0,5-7-6,24-14 7,-41 28-7,0 1 0,0 1 0,0-1 0,0 1-1,1 1 1,-1-1 0,1 1 0,-1 0 0,1 1 0,-1 0-1,1 0 1,4 1 0,10 0 0,-19-1-2,0 0 1,0 1 0,0-1 0,0 1 0,0 0 0,0 0 0,0 0 0,0 0-1,-1 1 1,1-1 0,0 1 0,-1-1 0,1 1 0,-1 0 0,1 0 0,-1 0-1,2 2 2,4 6-10,0 0-1,-1 0 0,6 10 11,5 7-10,-2-7 10,0 0-1,2-1 1,1-1-1,0 0 1,1-2 0,0 0-1,11 5 1,-15-12 0,0 0 0,0-1 0,1 0 0,0-2 0,0 0 0,0-1 0,1 0 0,0-2 0,0 0 0,18 1 0,-36-4 0,71 3 0,0-3 0,0-3 0,62-10 0,-101 7 0,89-16-1,-1-6 0,4-6 1,-81 21-30,1 2 0,21-2 30,-44 10-13,1 0 0,-1 2 0,1 0-1,0 2 1,-1 0 0,3 2 13,-15-1 0,-1 0-1,1 1 1,-1 0-1,1 1 1,-1 0-1,0 0 1,2 2 0,35 16 3,-33-16 3,0-1 1,0 2-1,-1-1 0,1 2 1,4 3-7,25 17 11,-11-10-9,-13-7 1,1-1 1,1-1-1,0 0 1,15 5-4,1-5 1,-1-1-1,1-2 1,1-1 0,28-1-1,146-5-1,-161-1 1,13 0 14,0-3-1,0-2 0,-1-4 1,0-1-1,-1-4 0,28-12-13,265-104 145,-318 120-118,0-2 1,0-1 0,-2-2 0,0-2 0,-1 0-1,0-2 1,7-9-28,-37 28 11,0-1 0,1 1-1,-1 0 1,1 0 0,0 0-1,-1 0 1,1 0 0,0 1-1,0-1 1,0 1 0,1 0-1,-1 0 1,0 0 0,0 0-1,1 1 1,-1-1 0,0 1-1,1 0 1,-1 0-11,-2 0 3,0 1 0,0-1 0,0 1-1,0-1 1,0 1 0,0-1 0,0 1 0,0 0-1,0 0 1,0-1 0,-1 1 0,1 0 0,0 0 0,0 0-1,-1 0 1,1 0 0,-1 0 0,1 0 0,-1 0 0,1 0-1,-1 0 1,0 0 0,0 0 0,1 0 0,-1 0-1,0 0 1,0 1 0,0 0-3,4 43 19,-3-32-16,0-3 1,0 0-1,1 0 0,0 0 0,1 0 0,0-1 0,0 1 0,1-1 0,1 0 0,-1 0 0,2 0 1,-1-1-1,1 0 0,0 0 0,1 0 0,0-1 0,0 0 0,0 0 0,1-1 0,0 0 0,1 0 1,-1 0-1,1-2 0,0 1 0,0-1 0,0 0 0,1-1 0,0 0 0,-1 0 0,1-1 0,0 0 1,0-1-5,63 3 59,-1-4 0,1-2 0,46-9-58,-80 4 7,-1-2 0,0-1 0,0-1 0,-1-3 0,13-6-7,22-15-10,-1-3 1,7-8 9,-53 31-5,1 0 1,22-7 4,-37 17 1,1 1 0,0 0 0,1 1 0,-1 1-1,1 0 1,-1 0 0,11 1-1,-8 0 4,-10 1-5,1 0 0,-1-1-1,0 2 1,0-1 0,0 1-1,1-1 1,-1 1 0,0 1-1,0-1 1,0 1 0,-1 0-1,1 0 1,3 2 1,9 7 1,38 26-16,2-3 0,19 7 15,-32-19-6,1-3 0,1-1 0,1-3 0,0-1 0,1-3 0,0-1 0,1-3 0,31 0 6,-10-4-1,1-4 1,-1-2-1,1-4 1,-1-3-1,-1-2 1,13-7 0,83-26 0,12 6 0,-87 19 0,13-7 0,-33 7 0,-38 14 6,1 1-1,1 1 1,7 1-6,17-1 2,-19 2-1,0 2 1,0 1 0,19 5-2,-6-1-11,21-2 11,-56-3 1,0-1 0,0-1 0,0-1 0,0 0 0,-1-1 0,5-2-1,28-10 14,20-12-14,-51 19-1,0 0 1,-1-1-1,0 0 0,-1-2 0,5-4 1,4-6-3,93-78-135,11-23 138,-64 62-76,-43 43 50,-2-1 0,0-2 0,-1 0 0,-1-1 0,13-20 26,10-34-20,12-31 20,22-45 4,2 6 60,-76 146-63,8-16 27,0 0 0,4-14-28,-11 27 7,0-1-1,-1 0 1,0 0 0,0 0 0,0 0-1,0-1 1,-1 1 0,1 0-1,-1 0 1,0 0 0,-1 0 0,1-1-1,-1 1 1,1 0 0,-2 0-7,1 1 2,0 1 0,0 0 0,-1 0-1,0 0 1,1 0 0,-1 0 0,0 0 0,0 0 0,0 1 0,0-1 0,0 1 0,0-1 0,-1 1 0,1 0-1,0 0 1,-1 0 0,1 0 0,-1 0 0,0 0-2,-10-3 11,-1 1 0,1 1 0,-3 0-11,4 0 11,5 1-4,-1 1 1,0 0 0,0 0-1,1 1 1,-1 0-1,0 1 1,1-1-1,-1 1 1,1 1 0,0-1-1,-3 2-7,-37 11 42,28-10-38,17-3-2,-1-2 0,1 1-1,-1 0 1,1 0-1,-1-1 1,0 1 0,1-1-1,-1 0 1,0 0-2,-3 0 3,3 0-2,1 1 1,0-1-1,-1 0 1,1 0-1,0 0 1,-1 0-1,1 0 1,0-1-1,-1 1 1,1-1 0,0 1-1,0-1 1,-1 0-1,1 0 1,0 0-1,0 0 1,0 0-1,0-1 1,0 1-1,1-1 1,-1 1-1,0-1 1,0 0-1,1 1 1,0-1-1,-1 0 1,1 0-1,-1-1-1,-50-78 18,-20-27-20,1 8-33,-63-78-119,126 167 139,-2 1 0,0 0 0,0 0 0,0 1 0,-1 0 0,-1 1 0,1 1 0,-2-1 15,3 3-11,0 1 1,-1 0 0,1 0-1,-1 1 1,0 1-1,1-1 1,-1 2 0,-1 0-1,1 0 1,-4 1 10,6 0-7,-12-1-3,0 1 1,0 2-1,0 0 1,1 1-1,-1 1 1,1 1 9,-31 10-23,1 3 0,-29 16 23,15-4-4,-88 42-26,-8-4 30,140-61 4,0-2 0,0 0 0,0-2 0,-1 0 1,1-1-1,-1-1 0,-4-1-4,19 0-5,0-1-1,0 0 1,0 0-1,0 0 1,0-1 0,0 0-1,1 0 1,-1 0-1,0-1 1,1 0 0,0 0-1,0 0 1,0-1-1,-3-2 6,-10-10-92,1 0-1,1-2 1,-4-5 92,5 5-150,-1 1-1,-9-7 151,12 12-63,-1 1 0,-1 0 1,0 1-1,0 1 0,-1 0 0,0 1 0,-1 1 0,1 1 0,-1 0 0,-1 1 0,1 0 0,-1 2 0,0 0 0,0 1 0,0 1 63,-101-3-119,-38 7 119,102 1 44,0 2 0,0 3 0,-50 15-44,75-14 20,1 1-1,1 2 0,0 1 0,0 1 0,-15 13-19,6-9 3,30-17-1,1 1 0,-1 1 0,1-1 0,0 1 0,0 0 0,0 0 0,1 1 0,-4 3-2,8-8 0,1 0 0,0 0 0,0 0 0,0 0 0,0 0 0,1 1 1,-1-1-1,0 0 0,0 0 0,0 0 0,0 0 0,0 0 0,0 0 0,0 0 0,0 0 0,0 0 0,0 1 0,0-1 0,0 0 0,0 0 0,0 0 0,0 0 0,0 0 0,0 0 0,0 0 0,0 0 0,0 0 0,0 1 0,0-1 1,0 0-1,0 0 0,0 0 0,0 0 0,-1 0 0,1 0 0,0 0 0,0 0 0,0 0 0,0 0 0,0 1 0,0-1 0,0 0 0,0 0 0,0 0 0,0 0 0,0 0 0,-1 0 0,1 0 0,0 0 0,0 0 0,0 0 1,0 0-1,0 0 0,0 0 0,0 0 0,0 0 0,2 1 0,0-1 1,1 0 0,-1 1 0,1-1-1,-1 0 1,1 0 0,-1 0 0,0-1-1,1 1 1,-1 0 0,1-1 0,-1 0-1,0 0 1,1 1 0,-1-1 0,0-1-1,0 1 1,1 0-1,29-28 0,-22 22 0,-1-1 0,0 0 0,8-10 0,-13 14 0,0 0 0,0-1 1,0 0-1,0 0 0,0-1 0,-1 1 1,0-1-1,0 1 0,0-1 0,-1 0 0,0 0 1,1-3-1,-1-3 3,0-1-1,-1 1 1,-1-1 0,1 1 0,-2-1 0,0 1 0,0 0 0,-1-1 0,-1 1 0,0 0-3,0 4 3,1 1-1,-1 0 1,-1 1 0,1-1 0,-1 0 0,0 1 0,0 0-1,-1 0 1,0 0 0,0 1 0,-1 0 0,1 0 0,-1 0 0,0 0-1,0 1 1,-1 0 0,0 0-3,-14-7 13,-1 2 0,0 0 0,0 1 0,-1 1 0,0 2 0,0 0 0,-9 0-13,-7 1 55,-1 2 0,0 1 0,-37 5-55,34 1 74,1 1 1,-1 2-1,2 2 0,0 2 0,0 2 1,-11 6-75,-79 45 240,131-65-237,0 0-1,-1 0 1,1 0 0,0 0-1,0 0 1,0 0 0,-1 0 0,1 0-1,0 0 1,0 0 0,0 0-1,-1 0 1,1 0 0,0 0 0,0 0-1,-1 0 1,1 0 0,0 0-1,0 0 1,0 0 0,-1 0 0,1 0-1,0 0 1,0 0 0,0 0-1,-1-1 1,1 1 0,0 0 0,0 0-1,0 0 1,0 0 0,-1 0-1,1-1 1,0 1 0,0 0 0,0 0-1,0 0 1,0-1 0,0 1 0,0 0-1,0 0 1,-1 0 0,1-1-1,0 1 1,0 0 0,0 0 0,0-1-1,0 1 1,0 0 0,0 0-1,0 0 1,0-1-3,3-13 38,1 8-33,-1 0 0,0 0 1,0 0-1,0 0 0,-1 0 1,0-1-1,0 0 1,-1 1-1,0-1 0,0 0 1,-1 1-1,1-6-5,-2 0 3,0 0-1,-1 0 1,0 0-1,0 1 1,-1-1-1,-1 1 1,-1-2-3,-5-11-1,0 2 1,-2-1 0,-1 2-1,-1 0 1,-1 0 0,-15-16 0,16 22 1,-1 1 1,-1 1 0,0 0-1,0 1 1,-1 1 0,-17-9-2,-28-10 40,-25-8-40,85 37 0,-21-9 26,-1 1 0,-1 1-1,1 2 1,-1 0 0,0 1-1,0 2 1,-1 1 0,-4 0-26,25 3 6,1-1 0,-1 1 1,1 0-1,0 0 0,-1 0 0,1 1 1,-1 0-7,-20 5 22,25-9-18,0 0 1,0 0-1,0-1 0,0 1 0,0 0 0,1 0 0,-1 0 0,1 0 0,-1 0 0,1 0-4,0-1 5,2-21 13,0-1 1,-2 0 0,0 0 0,-2 0-1,-1 0-18,0 10 4,0 0 0,-1 0 0,-1 0 0,0 0 0,-1 1 0,-1 0 0,0 0 0,-7-11-4,-31-41-28,39 60 26,0 0 0,-1 0 0,1 0-1,-1 1 1,0-1 0,-1 1 0,1 1 0,-4-3 2,5 5-1,1-1 0,0 0 0,0 0 0,0 0 0,0-1 0,1 1 0,-2-3 1,2 3-1,0-1 0,0 1 0,-1 0 0,1 0 0,-1 0 0,0 0 0,0 1 0,0 0 0,-3-2 1,-6-1 0,-1 1 1,1 1 0,0 0 0,-1 1-1,0 1 1,1 0 0,-1 0-1,0 2 1,-8 0-1,-21 5 6,1 2 0,-17 6-6,22-5 4,0-2 0,-1-1-1,-10 0-3,-47-6 22,94 0-22,-1 0 1,1-1 0,-1 1-1,1 0 1,-1-1 0,1 1-1,-1-1 1,1 1 0,0-1-1,-1 1 1,1-1 0,0 0-1,-1 0 1,1 0 0,0 0-1,0 0 1,0 0 0,0 0-1,0 0 1,0 0 0,0-1-1,0 1 0,-1-4 0,-1 1 0,1-1 0,1 0 0,-1 0 0,1 0-1,0 0 1,-11-31-16,2 20 1,-1 0 0,-1 1 0,0 0 0,-1 1 0,-2-1 15,1 1-17,1-1-1,0 0 1,1 0 0,-6-13 17,-63-114-32,70 125 37,0 0 0,-1 1 1,-1 0-1,0 1 0,-1 1 1,-3-2-6,7 8 2,-1 0 1,1 1-1,-1 0 1,-1 1-1,1 0 1,-1 1-1,0 0 1,0 1-1,0 0 1,-1 1-1,-1 0-2,8 1 2,-13-2-1,1 1-1,-1 0 1,0 1-1,0 1 1,0 1-1,-3 0 0,-11 1 2,-1 0 3,1 1 0,0 3 0,-26 5-5,-97 31-2,46-11 5,-44 13 13,140-40-13,1-1 0,-1 0 0,0-1-1,0-1 1,0 0 0,-3-1-3,-14 0 10,8 0-8,0-1-1,0-1 1,0-1-1,1-1 0,-1 0 1,1-2-1,1-1 1,0-1-1,0-1 1,0 0-1,-10-8-1,-2-6-38,-21-20 38,22 17-53,-16-9 53,26 22-10,-1 2 0,-1 0 0,0 2 0,0 0 0,-1 2-1,-1 0 1,1 2 0,-1 1 0,0 1 0,0 1-1,-8 1 11,-15-2 5,0 2 0,0 2 0,0 3 0,1 1 0,-1 3 0,-28 8-5,-591 163 93,633-168-86,0-1-1,0-1 0,-1-3 1,0 0-1,-1-2-6,-35-7 8,0-2 0,-41-10-8,19 2 3,28 8-33,-21 2 30,4 0-18,-312-34-62,338 32 82,0 2 0,0 3 1,0 2-1,-1 3 0,2 2 0,-1 3 1,-14 5-3,-25 5 15,-5-3-15,38-8 4,1 3 1,0 3 0,-58 21-5,77-19 10,0 3-1,1 1 1,1 2 0,1 2-1,-2 4-9,10-5 11,-1-1 0,-1-2-1,-4 1-10,25-15 4,-1 0 0,-1 0 0,1-1 0,-1-1-1,0-1 1,0 0 0,0-1 0,0 0 0,-6-1-4,-4-2 11,1 0-1,-1-2 1,-7-2-11,-4-1 0,0 1 1,-1 2-1,-4 2 0,20 1-5,1 1 0,0 1 0,0 0 0,0 2 0,1 0 0,-9 4 5,19-4-1,1-1 1,-1 2-1,1-1 1,0 1 0,0 1-1,0-1 1,-3 5 0,-50 49-4,38-35-5,-178 175 6,27-20 19,160-159-16,12-17 0,0 0 0,0 0 0,0-1 0,0 1 0,-1 0 0,1-1 0,-1 0 0,-2 2 0,-6 2 0,-1-1-1,0 0 1,0-1 0,0 0 0,-1-1 0,1-1 0,-1 0-1,0 0 1,0-1 0,-4-1 0,-32 4-33,40-2 12,0 0 0,0 0 0,1 1 1,-1 0-1,1 0 0,-1 1 0,1 0 0,0 0 0,1 1 0,-1 0 0,1 1 0,0-1 0,0 1 1,-3 5 20,-7 8-11,2 0 1,0 2 0,1 0 0,-7 15 10,16-27 0,0 1 0,2-1 0,-1 1 0,0 4 0,-13 30 0,-38 90-1,1-5 15,47-113-2,1 0 0,1 0 1,1 1-1,0 0 0,1 0 0,1-1 1,1 1-1,0 1 0,1-1 0,1 0 1,1 0-1,1 4-12,-1-12-1,0 0 0,2 0 1,-1 0-1,1 0 0,0-1 0,1 1 1,0-1-1,0 0 0,1 0 0,0-1 1,0 1-1,0-2 0,1 1 0,1-1 1,1 2 0,1 0 76,0-1 1,0-1 0,1 1-1,0-2 1,0 1 0,0-2-1,1 1 1,0-1 0,0-1-1,0-1 1,7 2-77,80 3-5640,-51-5-2086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5:1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111 258 8772,'2'-2'167,"-1"0"0,1 0 0,0 0 0,-1 0 0,1 0 0,0 0 0,0 1 0,0-1 0,1 1 0,-1-1 0,0 1 0,1 0 0,-1 0 0,0 0 0,1 0 0,-1 0 0,1 1 0,0-1 0,-1 1 0,1 0 0,-1 0 0,1-1 0,0 2 0,-1-1-167,3 1 18,-1 0-1,-1 0 1,1 0 0,0 0 0,0 1-1,0 0 1,-1 0 0,1 0 0,-1 0-1,1 1 1,-1-1 0,0 1 0,0 0-1,0 0 1,0 1-18,3 3 62,0 1 0,0-1 0,-1 1 0,-1 0 0,1 0 0,-1 1 0,-1-1 0,1 1 0,-2 0 0,2 5-62,1 12 97,-1 0 0,-1 0 0,-2 0-97,3 26 95,0-15-36,10 136 191,-11-83-113,2 315 511,-11 81 405,28 89-1053,-14-355 146,11 147 77,14 122 86,-7-89-74,13 81 24,43 775 314,-73-976-441,13 520 187,-12-405-174,2 527 110,-13-32-107,3-408-88,4-105-977,49 319 917,-49-622-4388,-3 66 4388,-3-133-540,-1 14-4398,0-21 4673,1 0-1,0 1 1,0-1 0,0 0 0,0 0 0,0 1 0,-1-1 0,1 0-1,0 0 1,0 0 0,0 1 0,-1-1 0,1 0 0,0 0-1,0 0 1,-1 0 0,1 0 0,0 1 0,0-1 0,-1 0 0,1 0-1,0 0 1,0 0 0,-1 0 0,1 0 0,0 0 0,-1 0-1,1 0 1,0 0 0,0 0 0,-1 0 265</inkml:trace>
  <inkml:trace contextRef="#ctx0" brushRef="#br0" timeOffset="1330.235">6 258 5715,'0'0'1355,"-6"0"1281,15 0-2314,-3 1-110,0-1 0,0-1 0,0 1 0,-1-1-1,1 0 1,0 0 0,0 0 0,4-3-212,-1 2 125,0-1 0,1 2 1,-1-1-1,0 2 1,1-1-1,1 1-125,37-4 229,-16-1-133,58-11 211,0 5 0,20 2-307,53 1 337,97-1 127,190-3 114,314 12 79,-363-2-399,395 4 92,381 21-99,-65-41-201,-931 9-45,186-11 6,292-44 19,-472 33-14,-112 17 1,1 3 1,16 2-18,-2 3 25,59-1 27,-119 7-37,0 1-1,0 2 1,0 1 0,0 2-1,-1 1 1,0 1 0,0 1-1,7 4-14,-14-1 61,0 2-1,0 0 1,-1 1-1,-1 0 1,-1 2-1,2 2-60,-9-6 25,-1-1 0,0 2-1,0-1 1,-1 1 0,-1 1 0,-1 0-1,0 0 1,-1 1 0,0 0 0,-1 0-1,3 14-24,1 13 93,-2 1-1,-2 0 1,1 44-93,-6 7 349,-9 66-349,1-20 144,-3 89 1,-2 105-52,11-172-72,8 256 43,93 466 75,-63-656-122,45 316 16,-58-309-33,-9-74 3,25 147 10,1 13-12,16 381-1,-30 288 0,-20-190 2,-5-485 10,-1 156 3,1 119 15,0-181 41,24 680 308,-17-471-241,-6-227-113,-7-204-528,-8 0 0,-28 131 503,35-284-1333,1 1 1,1 10 1332,5-44-5552,5-2-4482</inkml:trace>
  <inkml:trace contextRef="#ctx0" brushRef="#br0" timeOffset="2880.167">472 10436 5571,'-1'0'163,"-1"-1"0,1 0 1,-1 1-1,1-1 1,0 0-1,-1 0 1,1 0-1,0 0 1,0 0-1,0 0 1,0-1-1,0 1 1,0 0-1,0 0 1,0-1-1,1 1 1,-1-1-1,0 1 0,1-1 1,-1 1-1,1-1 1,-1 0-164,-7-29 1339,3 8-916,5 21-396,-1 0 1,1 0-1,-1 0 0,1 0 0,-1-1 0,1 1 1,0 0-1,0 0 0,0 0 0,0 0 1,1-1-1,-1 1 0,0 0 0,1 0 0,0 0 1,-1 0-1,1 0-27,5-13 119,-4 10-69,0 1 0,0-1 0,0 0 1,0 1-1,1-1 0,0 1 0,0 0 0,1-1-50,1-1 106,1-1 0,-1 0 0,-1 1 0,4-8-106,-6 10 46,0 0-1,0 0 1,0 0-1,1 0 1,-1 1-1,1-1 1,0 1-1,0 0 1,0 0-1,1 0 1,-1 0-1,1 0 1,-1 1-1,1-1 1,0 1-1,0 0 1,3-1-46,-1 1 49,-1 1 0,1-1 0,-1 1-1,1 0 1,0 0 0,0 1 0,0 0 0,-1 0 0,1 0-1,0 1 1,0 0 0,-1 0 0,1 0 0,0 1 0,-1-1-1,1 1 1,-1 1 0,0-1 0,0 1 0,0 0 0,0 0-1,0 1 1,0 0-49,0 0 28,-1 0 0,1 1 0,-1-1 0,0 1 0,-1 0 0,1 0 0,-1 1 0,0-1-1,0 1 1,-1-1 0,1 1 0,-1 0 0,-1 0 0,1 0 0,-1 0 0,0 1-28,2 17 101,0 1-1,-2 0 1,-2 12-101,1-14 49,-12 198 250,5-129-211,1-47-50,-2-1 1,-2 0-1,-2-1 1,-1 0-1,-7 9-38,-4 19 144,-4 23-144,-19 132 891,5 38-891,31-207 127,6-31-47,1-1 1,1 1-1,1 8-80,2-32 3,0 0 0,0-1-1,0 1 1,1 0 0,-1 0 0,0-1-1,1 1 1,-1 0 0,1 0 0,0-1-1,-1 1 1,1-1 0,0 1 0,0-1-1,0 1 1,0-1 0,0 1 0,1-1-1,-1 0 1,0 0 0,1 1 0,-1-1-1,0 0 1,1 0 0,-1-1 0,1 1-1,0 0 1,-1 0 0,1-1 0,0 1-1,0-1-2,7 2 6,-1 0 0,1-1 0,-1-1 0,1 1 0,-1-1 0,1-1-6,4 1 10,0-1-4,0-1-1,0 0 1,-1-1 0,1-1-1,10-3-5,11-4 7,87-16 30,31 0-37,28-5 11,-117 22 5,1 3 0,40 1-16,-5 0 13,156-3 67,27 13-80,-267-4 3,725 45 236,-279-11-4,309 15 159,143 7-32,-339-28-170,-165 1-52,74 3-11,-297-28-90,305 4 69,380-33 4,-759 19-119,9-1-61,6-5 68,-36-2-115,49-5-1664,10 4 1779,-87 10-2265,-59 2 630,-5 1-4163,-7-2-1840</inkml:trace>
  <inkml:trace contextRef="#ctx0" brushRef="#br0" timeOffset="5868.159">1029 814 8516,'14'12'3985,"0"1"-3557,-4-5-310,-1 1 0,0 0 0,-1 0 0,0 1 0,0 0 0,-1 0 0,0 0 1,-1 1-1,0 0 0,-1 1 0,0-1 0,-1 1 0,0 0 0,-1 0 0,2 12-118,1 21 56,-2-1 0,-2 1 0,-3 37-56,0-25 83,-2 18 73,-8 41-156,3-32 164,3 1-164,9 216 441,24 110-441,-3-65 119,15 152 11,-13-203 31,11 47 95,-12-125-104,70 598 43,-35-353-165,-7-69-9,-5-36-16,24 241 6,-62-436-5,17 165 17,4-48 0,61 413 69,-87-662-89,82 461 67,-19 3-13,-62-383-41,-7 87-16,-1-83 11,-7 148 8,-21 91-19,10-195 0,-8 107 32,10-116-14,8-83-8,3 1 0,3-1 0,3 19-10,-1-1 0,-1-60-3,1 0-1,2 1 1,1-1 0,1 5 3,29 121-86,-30-135 68,-2-14 14,0 1 0,1-1 0,-1 0-1,0 0 1,1 1 0,-1-1 0,1 0 0,0 0-1,-1 0 1,1 0 0,0 0 0,1 0 0,-1 0 0,0 0-1,0 0 1,1-1 0,-1 1 0,2 1 4,2 2-6,1 0 0,0-1 0,0 1 0,0-1 0,0-1 0,1 1 0,-1-1 0,5 2 6,-8-4 0,0-1 0,0 1 0,0 0 0,0-1 0,0 0 0,0 0 0,0 0 0,0 0 0,0 0 0,0-1 0,0 1 0,0-1 0,1 0 0,-3 1 0,14-5 0,-11 4 0,0-1 0,0 1 0,0 0 0,0 1 0,0-1 0,0 1 0,1-1 0,11-1-2,0 0-1,0-2 1,0 0 0,-1 0 0,1-2 0,-1 0 0,1-1 2,3-1-1,34-13 1,0 3 0,1 3 0,0 1 0,30-1 0,239-40 0,-257 44 22,22 1-22,-37 5 7,103-5 10,-54 5 1,196-7 75,81 14-93,141 39 70,-300-28 10,-63-6-3,477 17 288,-427-23-315,234-3-33,25-19-17,-145 6-96,-150 8-3,-69 4 17,-50 2 20,38-6 62,-42 6-10,-6 1 7,-38 0 4,1 0 0,0-1 0,0 1 0,0-1 0,0 1 0,0-1 0,-1 0 0,1 0 0,0-1 0,-1 1 0,1-1 0,-1 1 0,1-1 0,-1 0-1,0 1 1,0-1 0,0-1 0,0 1 0,2-2-1,7-7-2,2 2-23,-11 8 21,0 0 0,0-1 0,-1 1 0,1-1 0,0 1 0,0-1 0,-1 1 0,1-1 0,-1 0 0,0 0 0,1 0 0,-1 0 0,0 0 4,26-61-68,-17 38 27,2 0 0,9-16 41,-7 18-12,-2-1-1,0 0 1,-2-1-1,0-1 1,-2 1-1,-1-1 0,-1 0 1,-1-1-1,-1 0 1,-1-23 12,0-99 14,-1-79 17,-14 91-15,-6 0 0,-6-2-16,-6-39 19,-81-598 61,83 498-38,9-46-42,3 23 25,-4-186 113,7 193-37,1 93-20,0-36 154,-15-30-235,-38-252 229,-48-356 70,27 296-297,59 420-2,-96-556 115,67 344 133,15 91-88,2-91-109,3 23-46,31 315 1,-13-84 20,-2-100-26,4-30-18,-31-132 18,41 341-9,-6-57-124,-5 1 0,-23-72 133,20 111-299,-21-40 299,11 27-83,24 53 78,-1 1-1,-1 0 0,-1 0 1,0 0-1,0 1 0,-2 0 1,1 1-1,-13-11 6,19 20-5,1-1 1,-1 1-1,0 0 1,0 0-1,0 0 0,0 1 1,-1-1-1,1 1 1,-1 0-1,0 1 0,1-1 1,-1 1-1,0-1 1,0 1-1,0 1 1,0-1-1,0 1 0,-2 0 5,-10 1-70,-1 1-1,1 0 1,-1 1-1,-15 6 71,12-4-76,0 0-1,-12 0 77,3 0-69,1 1-1,0 1 0,-4 2 70,-44 11-89,-55 9 11,-22 5 6,-6-7 72,-192 38-104,15-2 48,-148 17 59,160-24 13,179-29-11,-53 8 9,174-31-12,-261 33 41,-56 26-43,162-28 160,-1-8 0,-2-8 0,-44-6-160,88-5 171,36-1 56,-81-6-227,167-2-12,0-1 1,1-1 0,-3-1 11,13 3-53,1-1 0,-1 1 0,1-1 0,-1 0 0,1-1 0,0 1 0,0-1 0,0 0 1,0-1-1,-3-2 53,0-8-331,8 13 293,-1 0 1,1-1-1,-1 1 0,0 0 0,1 0 0,-1 0 1,0-1-1,0 1 0,0 0 0,0 0 0,0 0 0,0 0 38,-2-1-52,1 0-1,-1 1 1,0-1-1,1 1 1,-1 0-1,0 0 1,0 0-1,0 0 1,0 1-1,0-1 1,0 1-1,0-1 1,-2 1 52,-14 0-3580,11 0 965,-13 0-7278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5:46.10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0 674 4802,'1'0'150,"-1"0"-1,0 1 0,0-1 1,1 0-1,-1 1 1,0-1-1,1 0 0,-1 1 1,0-1-1,1 0 1,-1 0-1,0 1 0,1-1 1,-1 0-1,1 0 1,-1 0-1,1 0 0,-1 1 1,0-1-1,1 0 1,-1 0-1,1 0 0,-1 0-149,95-3 2025,92-14-2025,-6 3 430,-104 4-246,-24 3 144,51-12-328,-21-3 140,7-2-26,1 4 0,10 2-114,156-5 62,-171 12-51,-1-3 0,0-4-1,5-6-10,13-1 18,565-103 62,-281 81-64,-225 23-16,-58 7 0,-30 6 0,4-2 14,51 1-14,-123 12 0,481-34 18,-371 23 12,74 2-30,-158 9 9,0-1 0,0-1 1,0-2-1,24-7-9,-41 7 21,0 1 1,1 1-1,6-1-21,93 0 224,-81 1-208,0-1 0,4-2-16,-4 1 16,0 0 0,4 3-16,86-6 46,-114 7-20,0-1 0,0 1 0,0-1 0,0-1 0,0 0 0,0-1 0,-1 1 0,2-2-26,58-22 349,-65 25-356,1 0 0,-1 0 1,1 1-1,-1-1 0,1 1 0,0 0 0,-1 1 0,1-1 0,-1 1 7,7 0-157,-11-2 122,1 1-1,-1 0 0,0 0 0,1 0 0,-1 0 0,0 0 0,1 0 0,-1 0 0,0 0 0,1 0 0,-1 0 1,0 0-1,1 0 0,-1 0 0,0 0 0,1 0 0,-1 1 0,0-1 0,0 0 0,1 0 0,-1 0 0,0 0 1,1 1-1,-1-1 0,0 0 0,0 0 0,1 0 0,-1 1 0,0-1 0,0 0 0,0 1 0,1-1 0,-1 0 1,0 0-1,0 1 0,0-1 0,0 0 0,0 1 0,0-1 0,0 0 0,0 1 0,0-1 0,1 0 0,-1 1 1,0-1-1,-1 0 0,1 1 0,0-1 0,0 0 0,0 1 0,0-1 0,0 0 0,0 0 0,0 1 0,0-1 1,-1 0-1,1 1 0,0-1 0,0 0 36,-14 17-4687,-3-5-1124</inkml:trace>
  <inkml:trace contextRef="#ctx0" brushRef="#br0" timeOffset="2691.853">619 1267 5058,'0'-2'152,"1"0"0,0 0 0,0 0 0,0 0 0,0 0-1,1 0 1,-1 0 0,1 1 0,-1-1 0,1 0 0,-1 1-1,1-1 1,0 1 0,0 0 0,-1-1 0,1 1 0,0 0-1,0 0 1,0 0 0,1 0 0,-1 1 0,0-1 0,1 0-152,4 15 1667,-6-10-1593,0 0 0,-1 0-1,1 1 1,-1-1 0,0 0 0,0 0 0,0 0-1,-1 3-73,0 8 85,-3 79 329,-5 20-414,-2 6 138,10-106-71,-6 149 1128,7-162-1037,0-1-28,0 0-20,0-1-102,0 0 1,0 1 0,0-1 0,0 0-1,0 0 1,0 1 0,-1-1 0,1 0-1,0 0 1,0 1 0,-1-1 0,1 0 0,-1 1-1,1-1 1,-1 0 0,1 1 0,-1-1-9,1 0 16,-2-7-6,0 0 1,1 0-1,0 0 0,0-1 0,1 1 0,0-1-10,1-75-104,4-1-1,3 0 0,4 1 1,14-43 104,-20 102-99,1 1 1,1 1-1,1-1 1,1 1 0,11-17 98,-17 33-26,0 0 0,1 0 0,0 1-1,0-1 1,1 1 0,-1 0 0,1 1 0,1-1 0,-1 1 0,1 0 0,0 1 0,0-1 0,0 2 0,1-1 0,-1 1 0,1 0 0,0 0 0,0 1-1,2 0 27,-3 0-16,-1 1 2,0 0-1,0 0 1,0 1-1,1 0 0,-1 0 1,0 0-1,1 1 15,-6-1-3,1 1-1,-1-1 1,1 1-1,-1-1 0,1 1 1,-1 0-1,1-1 1,-1 1-1,0 0 1,1 0-1,-1 0 0,0 0 1,0 0-1,1 0 1,-1 1-1,0-1 1,0 0-1,0 1 1,-1-1-1,1 0 0,0 1 1,0-1-1,-1 1 1,1-1-1,-1 1 1,1 0-1,-1-1 1,0 1-1,0 1 4,1 6-4,-1-1 0,0 1 0,0-1 0,-1 1 0,0-1 0,-1 1 0,0-1 0,0 0 0,-1 0 0,0 0-1,0 0 1,-1 0 0,0-1 0,-1 1 0,1-1 0,-1 0 0,-1-1 0,1 1 0,-3 1 4,1 0 24,-1 0 1,0-1-1,-1 0 1,0 0-1,0-1 0,0 0 1,-1-1-1,1 0 0,-1 0 1,-1-1-1,1 0 0,-1-1 1,1 0-1,-9 1-24,-18 2 116,26-4-67,0 0-1,0 0 1,-8-1-49,14 0-15,-3 0-29,8-1 44,0 0-1,-1 0 1,1 0-1,0 0 1,0 0-1,0 0 1,0 0-1,0 0 0,0 0 1,0 0-1,0 0 1,0 0-1,0-1 1,0 1-1,-1 0 1,1 0-1,0 0 1,0 0-1,0 0 0,0 0 1,0 0-1,0 0 1,0 0-1,0 0 1,0 0-1,0 0 1,0 0-1,0 0 0,0-1 1,0 1-1,0 0 1,0 0-1,0 0 1,0 0-1,0 0 1,0 0-1,0 0 1,0 0-1,0 0 0,0-1 1,0 1-1,0 0 1,0 0-1,0 0 1,0 0-1,0 0 1,0 0-1,0 0 0,0 0 1,0 0-1,0 0 1,0 0-1,0-1 1,0 1-1,0 0 1,0 0-1,0 0 1,0 0-1,0 0 0,1 0 1,-1 0-1,0 0 1,0 0-1,0 0 1,2-2-5,1 1 0,-1-1-1,1 1 1,0 0 0,-1 0-1,1 0 1,0 0 0,0 0-1,0 1 1,0-1 0,-1 1-1,1 0 1,0-1 0,0 2-1,2-1 6,-2 0-1,0 0 1,0 0-1,0 0 0,0 0 0,0 1 1,-1 0-1,1-1 0,0 1 0,0 0 1,-1 0-1,1 0 0,0 1 0,-1-1 1,0 1-1,1-1 0,-1 1 0,0 0 1,1 0-1,-1 0 0,0 0 0,-1 0 1,1 1-1,0-1 0,-1 0 1,2 3 0,20 42-12,9 13 8,-26-50 3,135 225-311,-138-230 277,1 0 1,0 0-1,0 0 0,0-1 0,3 3 35,-4-5-246,-1 0 1,1 0-1,-1 1 1,1-1-1,-1 1 0,0 0 1,0 0-1,0-1 1,-1 1-1,1 1 1,0-1-1,-1 0 1,0 0-1,0 0 1,0 1 245,-1-2-2980,0-2-1892</inkml:trace>
  <inkml:trace contextRef="#ctx0" brushRef="#br0" timeOffset="3071.345">1072 1378 7507,'0'-1'48,"0"0"-1,0 0 1,0 0-1,0 0 1,0 0-1,-1 0 1,2 0-1,-1 0 1,0 0-1,0 1 1,0-1-1,0 0 1,1 0-1,-1 0 1,0 0-1,1 0 0,-1 0 1,1 0-1,-1 1 1,1-1-1,-1 0 1,1 0-1,-1 1 1,1-1-1,0 0 1,-1 1-1,1-1 1,0 1-1,0-1 1,0 1-1,-1-1 1,1 1-1,0-1 1,0 1-1,0 0 1,0 0-1,0-1 0,0 1 1,0 0-1,0 0 1,-1 0-1,1 0 1,0 0-1,0 0 1,0 0-1,0 0 1,1 1-48,13-3-140,-8 0 174,1 1-1,-1-2 1,0 1-1,-1-1 1,5-2-34,-5 1 81,1 1 1,0 1 0,0-1 0,0 1-1,8-1-81,-6 1 37,0 1-1,-1-1 0,1 0 0,-1-1 1,8-3-37,-15 6-8,-1 0 0,0-1 1,1 1-1,-1 0 1,1-1-1,-1 1 0,1 0 1,-1-1-1,0 1 0,1-1 1,-1 1-1,0-1 0,1 1 1,-1-1-1,0 1 1,0-1-1,1 1 0,-1-1 1,0 1-1,0-1 0,0 1 1,0-1-1,0 1 1,0-1-1,0 1 0,0-1 1,0 0-1,0 1 0,0-1 1,0 1-1,0-1 0,0 1 1,0-1-1,-1 1 1,1-1-1,0 1 0,0-1 1,-1 1-1,1-1 0,0 1 1,-1-1-1,1 1 0,0 0 1,-1-1-1,1 1 1,-1-1-1,1 1 0,-1 0 1,1 0-1,-1-1 0,1 1 1,-1 0-1,1 0 0,-1-1 1,1 1-1,-1 0 1,1 0-1,-1 0 0,1 0 1,-1 0-1,1 0 0,-1 0 1,1 0-1,-1 0 0,0 0 9,-9 0-14,0 1 1,0 1 0,0-1 0,0 1 0,0 1 0,0 0 0,1 0 0,-1 1 0,1 0 0,0 1 0,0 0 0,0 0 0,1 1 0,0 0 0,0 1 0,1-1 0,-6 7 12,5-4 20,0 0 0,0 1 0,1 1 0,1-1 0,-1 1 1,2 0-1,-1 1 0,2-1 0,-1 1 0,2 0 0,-1 0 1,2 1-1,0-1 0,0 4-20,0-1 1,0 4-6,1-1 0,1 1 1,1 14 4,0-31-3,-1 0 1,1-1 0,-1 1-1,1 0 1,0-1 0,-1 1-1,1-1 1,0 1 0,0-1 0,0 1-1,1-1 1,-1 0 0,0 1-1,0-1 1,1 0 0,-1 0-1,1 0 1,-1 0 0,1 0 0,-1 0-1,1-1 1,-1 1 0,1 0-1,0-1 1,-1 1 0,1-1 0,0 0-1,0 1 3,9 0-46,-1 1 0,1-2 0,-1 1 0,6-2 46,-5 1-90,12 1-270,-15 0-333,0-1 1,0 0-1,0-1 1,0 1-1,0-1 1,0-1-1,7-2 693,4-4-4378</inkml:trace>
  <inkml:trace contextRef="#ctx0" brushRef="#br0" timeOffset="3566.683">1461 1318 6387,'3'-12'1112,"-3"11"-1031,0 1 0,0-1 0,0 0-1,0 1 1,0-1 0,0 0-1,0 1 1,0-1 0,0 0 0,0 1-1,1-1 1,-1 1 0,0-1 0,0 0-1,1 1 1,-1-1 0,0 1-1,1-1 1,-1 1 0,1-1 0,-1 1-1,1-1 1,-1 1 0,0 0-1,1-1 1,0 1 0,-1-1 0,1 1-1,-1 0 1,1 0 0,-1-1-1,1 1 1,0 0 0,-1 0 0,1 0-1,0 0 1,-1-1 0,1 1 0,0 0-81,0 1 1,-1-1 1,1 1 0,0-1 0,-1 1 0,1-1-1,0 1 1,-1-1 0,1 1 0,0-1 0,-1 1 0,1 0-1,-1-1 1,0 1 0,1 0 0,-1 0 0,1-1 0,-1 1-1,0 0 1,0 0 0,1-1 0,-1 1 0,0 0 0,0 0-1,0 0 1,0 0-2,5 27-46,-5-23 47,1 7 18,-2 0 0,0 1-1,0-1 1,-1 0 0,0 0 0,-1 0 0,-1-1 0,0 2-19,-10 39 123,-3 43 141,4 0 1,4 1-1,3 34-264,6-85 47,-3 0 0,-2 0 0,-4 11-47,9-55 13,0-1-1,0 1 1,-1 0 0,1 0 0,-1-1-1,1 1 1,-1 0 0,1 0-1,-1-1 1,1 1 0,-1 0-1,1-1 1,-1 1 0,0-1 0,1 1-1,-1-1 1,0 1 0,1-1-1,-1 0 1,0 1-13,-7 5 205,8-6-171,-1 1 0,0-1-1,0 0 1,0 0 0,0 1 0,1-1 0,-1 0-1,0 0 1,0 0 0,0 0 0,0 0-1,0 0 1,0 0 0,1 0 0,-1 0 0,0-1-1,0 1 1,0 0 0,0 0 0,1-1 0,-2 0-34,1 1 20,0-1 1,0 0-1,0 0 1,0 0-1,0 0 1,1 0 0,-1 0-1,0 0 1,1-1-1,-1 1 1,1 0-1,-1 0 1,1 0-1,-1-1 1,1 1 0,0 0-1,-1-1 1,1 1-21,-3-31 188,2 20-154,2-21-66,1 1-1,1-1 1,2 1 0,1-1-1,5-12 33,-5 17-62,10-33-116,2 1 1,3 1 0,2 0-1,3 2 1,3 1-1,6-6 178,-31 54-23,1 1-1,0-1 0,1 1 1,0 0-1,0 0 1,0 0-1,7-4 24,34-19-206,-43 27 171,1-1 0,0 1 0,1 0 0,-1 0 0,0 1-1,3-1 36,-7 2-20,1 0 0,-1 1-1,1-1 1,-1 1 0,1-1-1,-1 1 1,1 0 0,0-1-1,-1 1 1,1 0 0,-1 0-1,1 0 1,0 1 0,-1-1-1,1 0 1,-1 1 0,1-1-1,-1 0 1,1 1 0,-1 0-1,1-1 1,-1 1 0,0 0-1,2 0 21,-3 0-12,1 0-1,-1-1 0,0 1 0,1 0 0,-1 0 1,0-1-1,0 1 0,0 0 0,1 0 0,-1-1 0,0 1 1,0 0-1,0 0 0,0-1 0,0 1 0,0 0 0,-1 0 1,1-1-1,0 1 0,0 0 0,0 0 0,-1 0 13,-7 17-49,8-18 42,-7 12 5,0-1 1,0-1-1,-1 1 1,-1-1-1,0-1 1,0 0-1,-1 0 1,-6 4 1,-22 14 161,-33 19-161,15-12 120,-92 57-467,147-90-203,-5 2 683,2-2-5622,4-1 553</inkml:trace>
  <inkml:trace contextRef="#ctx0" brushRef="#br0" timeOffset="3902.235">1919 1308 6355,'3'-4'454,"0"1"-296,-1 1 1,0 0 0,1-1 0,-1 1-1,1 0 1,-1 1 0,1-1-1,0 0 1,0 1 0,0-1-159,7-1-733,-14 2 327,-20 5 534,7 2 91,1 0 1,-1 0-1,1 2 1,0 0-1,0 1 1,1 0-1,1 1-219,8-5 32,-17 12 76,2 1 0,0 1 0,-7 10-108,23-23 11,0-1 0,1 1 0,0 0 0,0 0 0,0 1 0,1-1 0,0 1 0,0 0 0,1 0 0,-1 0 0,2 0 0,-1 0 0,1 0 0,0 0 0,0 4-11,1-8 6,0 0 0,0 0 0,0 0 0,0 0 0,1 0 1,0 0-1,-1 0 0,1 0 0,0 0 0,0 0 0,0-1 0,1 1 1,-1 0-1,1-1 0,0 1 0,0 0-6,0-1 18,-1-1-1,1 1 1,0-1-1,0 0 1,-1 0-1,1 0 1,0 0 0,0 0-1,0 0 1,0-1-1,0 1 1,0-1-1,0 1 1,1-1 0,-1 0-1,0 0 1,0 1-1,0-2-17,5 1 56,-1-1 1,0 0-1,1-1 0,-1 0 0,0 0 0,0 0 0,0 0 0,0-1 1,-1 0-1,1-1 0,-1 1 0,0-1 0,0 0 0,1-1-56,13-12 136,-1-2-1,0 0 1,-2-1 0,0-1-1,-1 0 1,1-4-136,-14 21-13,-1 1 0,1-1 0,0 0-1,-1-1 1,0 1 0,0 0 0,0 0 0,-1 0 0,1-1 0,-1 1 0,0 0 0,0-1 13,0 4-52,-1 0 1,1 0 0,0 0 0,-1 0-1,1 0 1,0 0 0,-1 0 0,0 0 0,1 0-1,-1 0 1,1 0 0,-1 0 0,0 0 0,0 0-1,0 0 1,0 0 0,1 1 0,-1-1 0,0 0-1,0 1 1,0-1 0,0 1 0,0-1 0,-1 1-1,1-1 1,0 1 0,0 0 0,0 0 0,0-1-1,0 1 1,-1 0 0,1 0 0,-1 0 51,-3 0-610,0-1-1,0 1 1,1 1 0,-1-1 0,0 1 0,0-1 0,0 1-1,0 1 612,-26 12-4729</inkml:trace>
  <inkml:trace contextRef="#ctx0" brushRef="#br0" timeOffset="4253.764">2071 1246 5571,'3'-1'213,"0"0"1,0 0 0,1 0 0,-1 0 0,0 0 0,0 1 0,1-1 0,-1 1 0,0 0 0,2 0-214,-4 0-2,0 0 0,-1 0 1,1 0-1,0 0 0,0 0 1,0 0-1,0 1 0,0-1 0,0 0 1,-1 0-1,1 1 0,0-1 1,0 1-1,0-1 0,-1 1 1,1-1-1,0 1 0,0-1 1,-1 1-1,1-1 0,-1 1 1,1 0-1,0 0 0,-1-1 0,1 1 1,-1 0-1,0 0 0,1-1 1,-1 1-1,0 0 0,1 0 1,-1 0-1,0 0 0,0 0 1,0 0-1,1 0 2,-1 12 93,1-10-59,-1 0 1,0 0-1,0 0 0,0 0 0,0 0 1,0 0-1,-1 0 0,1 0 0,-1 0 1,0 0-1,0 0 0,0 0-34,-8 6 211,8-8-188,-1 0 1,1 0 0,0 0-1,0 0 1,-1 1 0,1-1-1,0 0 1,0 1 0,1-1-1,-1 1 1,0-1 0,0 1-1,1-1 1,-1 1 0,1 0-24,-13 47 430,10-35-343,0 0 0,-1 0 0,-5 11-87,1-7 56,1-5-24,2 0 0,-1 0 0,2 0 0,0 1 0,0-1 0,1 1 0,1 0 0,0 0 0,1 0-32,2-14 21,-1 1 0,1-1 0,-1 0 0,1 0-1,-1 0 1,1 0 0,-1 0 0,1 1 0,-1-1 0,1 0 0,-1 0 0,1 0 0,-1 0 0,1 0 0,-1 0 0,0-1 0,1 1 0,-1 0 0,1 0-1,-1 0 1,1 0 0,-1-1 0,1 1 0,-1 0 0,1 0 0,-1-1-21,3-4 106,0-1 0,-1 1 1,0-1-1,0 0 0,0 0 0,-1 0 0,0 0 1,0 0-1,0 0 0,-1-2-106,3-22 167,2 1-1,1 0 1,1 1 0,2-2-167,-8 27-7,0 0 0,0 0 0,1 0 0,0 1 0,-1-1 0,1 0 0,0 1 0,2-2 7,-2 2-21,0-1 0,0 1 0,0-1 0,-1 1 0,1-1 0,-1 1 0,1-1 0,0-2 21,0-3-175,1-2 0,0 0-1,1 1 1,1-1 0,1-2 175,-5 10-329,0 0 0,1 0 0,-1 0 0,1 0 0,-1 0 0,1 0 0,0 0 0,0 0 0,0 1 0,0-1 1,0 1-1,0-1 0,1 1 0,-1 0 0,0 0 0,1 0 0,-1 0 0,1 1 0,0-1 329,11-4-4677</inkml:trace>
  <inkml:trace contextRef="#ctx0" brushRef="#br0" timeOffset="4817.013">2805 612 6387,'0'0'51,"0"0"-1,0 0 1,0 0 0,0-1 0,1 1-1,-1 0 1,0 0 0,0 0 0,0 0-1,0 0 1,0-1 0,1 1 0,-1 0-1,0 0 1,0 0 0,0 0 0,1 0-1,-1 0 1,0 0 0,0 0 0,0 0-1,0 0 1,1 0 0,-1 0 0,0 0-1,0 0 1,0 0 0,1 0 0,-1 0-1,0 0 1,0 0 0,0 0 0,1 0-1,-1 0 1,0 0 0,0 0 0,0 0-1,0 0 1,1 0 0,-1 1 0,0-1-1,0 0 1,0 0 0,0 0 0,1 0-51,2 12 273,-5 18-440,-20 39 898,-13 22-731,7-22-136,-2 20 136,19-51-89,0-2-167,1-1-1,3 2 0,0-1 257,4-1-312,2-20-20,-1 1 1,0 0-1,-4 9 332,1-4-490,-3 7-1441,-1 0 1,-5 7 1930,2-13-2855</inkml:trace>
  <inkml:trace contextRef="#ctx0" brushRef="#br0" timeOffset="5156.558">2561 1122 3105,'18'-11'945,"0"3"63,1-5-207,2-1-337,2 14-96,8-5-96,9-4-128,2 9-224,-5 0-416,0-3-528,-11 3-801,-15-11-1857</inkml:trace>
  <inkml:trace contextRef="#ctx0" brushRef="#br0" timeOffset="5488.122">3961 709 7940,'2'-1'185,"-1"0"1,1 0 0,-1 0 0,1 0 0,0 0 0,-1 1 0,1-1-1,0 1 1,-1-1 0,1 1 0,0 0 0,0 0 0,0-1-1,-1 1 1,1 1 0,0-1 0,0 0 0,0 0-186,-1 1 6,0 0 1,0 0-1,0 0 1,-1 1 0,1-1-1,0 0 1,0 0-1,-1 1 1,1-1-1,-1 0 1,1 1 0,-1-1-1,0 0 1,1 1-1,-1-1 1,0 0-1,0 1 1,0-1 0,0 1-1,0-1 1,0 0-1,-1 2-6,0 19 1,-2 1 1,-1-1-1,0 0 0,-2 0 0,0-1 0,-3 4-1,-2 9 35,1-1 1,2 6-36,-2 21-11,4 1 0,2 0 1,2 4 10,2-46-61,-1-1 1,-1 1-1,0-1 1,-2 2 60,2-11-276,-1 0 1,0 0 0,0 0 0,0 0-1,-2-1 1,1 1 0,-1-1 0,-5 7 275,10-14-121,0-1 0,-1 1 0,1-1 0,0 1 0,-1 0 0,1-1 1,0 1-1,-1-1 0,1 0 0,0 1 0,-1-1 0,1 1 0,-1-1 0,1 0 0,-1 1 1,1-1-1,-1 0 0,1 1 0,-1-1 0,1 0 0,-1 0 0,1 1 0,-1-1 0,1 0 1,-1 0-1,0 0 0,1 0 0,-1 0 0,1 0 0,-1 0 0,0 0 0,1 0 0,-1 0 0,1 0 1,-1 0-1,0 0 0,1-1 0,-1 1 0,1 0 0,-1 0 0,1-1 0,-1 1 0,1 0 1,-1-1-1,1 1 0,-1 0 0,1-1 0,0 1 0,-1-1 0,1 1 0,-1-1 121,-4-6-2865</inkml:trace>
  <inkml:trace contextRef="#ctx0" brushRef="#br0" timeOffset="5835.651">3602 761 6659,'-1'0'107,"0"-1"1,0 1-1,1 0 0,-1-1 1,0 1-1,0-1 0,0 1 0,1-1 1,-1 1-1,0-1 0,1 0 1,-1 1-1,0-1 0,1 0 1,-1 0-1,1 0 0,-1 0-107,1 1 13,0-1-1,0 1 1,0 0-1,0-1 1,0 1-1,1-1 1,-1 1-1,0 0 1,0-1-1,0 1 1,0 0-1,1 0 1,-1-1-1,0 1 1,0 0-1,1-1 1,-1 1-1,0 0 1,1 0-1,-1 0 1,0-1-1,0 1 1,1 0-1,-1 0 0,0 0 1,1 0-1,-1 0 1,1-1-13,36-6-316,-33 6 486,16-3 270,0-1 1,0-1 0,8-4-441,-7 2 350,0 1 0,10-1-350,36-5-4,92-16-586,-125 25-2291,1 2 1,1 1 2880,-11 1-4354</inkml:trace>
  <inkml:trace contextRef="#ctx0" brushRef="#br0" timeOffset="6183.2">3567 1436 6659,'140'-35'4117,"-118"29"-3938,-1-2 1,14-6-180,27-10 145,-54 22-132,55-18 49,1 2-1,0 3 0,1 3 1,3 3-62,42-3-46,-53 4-1141,54 1 1187,-51 3-4874,-36 3-558</inkml:trace>
  <inkml:trace contextRef="#ctx0" brushRef="#br0" timeOffset="7185.846">4315 789 5475,'0'0'136,"0"-1"0,0 0 0,0 1 0,0-1 0,0 1 1,0-1-1,0 0 0,0 1 0,0-1 0,1 1 0,-1-1 1,0 1-1,0-1 0,1 1 0,-1-1 0,0 1 1,0-1-1,1 1 0,-1-1 0,1 0-136,7 2 1923,-6 0-1864,-1 0 0,0 0 0,0 1 0,1-1 0,-1 0-1,0 0 1,0 0 0,0 1 0,0-1 0,-1 1 0,1-1 0,0 1 0,-1-1 0,1 1-59,2 14 58,-1 0-1,-1 0 0,0 0 0,-1 0 1,-1 0-1,-2 11-57,-1 35 27,3-42-2,-1 1 0,-1-1 0,-3 13-25,2-20 15,1 0-1,1 0 1,0 0-1,1 0 1,1 1-1,0-1 1,0 1-1,2-1 1,0 3-15,-1 10 152,-1-25-40,0-1 26,-1-1 9,-2-6-74,0 0 0,0-1 0,1 1 0,0 0 0,1-1-1,0 1 1,0 0 0,0-1 0,1-4-73,-2-10 43,-2-13-4,1 0 0,2 0 0,1 0 0,1 1 0,3-1 0,0 0 0,3 1 0,0 0 0,3 0 0,1 0-39,3 2 162,-14 31-153,1-1-1,0 1 1,0 0-1,-1-1 0,1 1 1,0 0-1,0 0 1,0 0-1,0 0 0,0 0 1,0 0-1,1 0 1,-1 0-1,0 0 0,0 0 1,1 1-1,-1-1 1,0 0-1,1 1 1,1-1-9,0 1 0,0 0 1,0 0-1,0 0 1,0 0 0,1 0-1,-1 1 1,0-1-1,0 1 1,0 0 0,0 0-1,0 0 1,0 1 0,0-1-1,-1 1 1,1-1-1,0 1 1,-1 0 0,1 0-1,-1 0 1,0 1-1,1-1 1,-1 0 0,0 1-1,-1-1 1,1 1 0,0 0-1,30 52-1,-3 1 1,-3 2 0,-2 0-1,-1 4 1,25 61 39,-48-122-29,1 2 15,-1-1 0,1 0 0,0 0 0,0 0 0,0 0 1,0-1-1,0 1 0,0 0 0,1 0 0,-1 0 0,1-1 0,-1 1 0,1-1 1,-1 1-1,3 0-25,-4-18 619,0 6-479,0-9 16,1 0 0,0 0 1,1 0-1,3-8-156,13-78-276,-3-14 276,0 7-644,-11 71-1212,-2 0 1,-1-8 1855,-3 46-3954,-3 3-2777</inkml:trace>
  <inkml:trace contextRef="#ctx0" brushRef="#br0" timeOffset="10053.695">3639 446 5891,'-5'-4'311,"1"0"1,-1 1-1,0 0 1,0 0-1,0 0 1,0 1-1,0-1 1,-1 1-1,1 1 1,-1-1-1,1 1 1,-1 0 0,-3-1-312,-77-5 141,-20 14 104,-52 2 278,146-7-514,1-1-1,-1 2 0,0 0 0,1 0 1,0 1-1,0 0 0,0 1 0,0 0 1,-4 4-9,-45 19 56,2-6 36,34-12-50,-1 0 0,0-2 0,0-1 0,-1-1-1,-5 0-41,-43 4 27,-41 3 29,86-10 36,1 2 0,-13 4-92,12-3 91,-1-1 0,-9 0-91,28-3 6,-1 0 1,1 1-1,0 0 1,0 1 0,0 0-1,-2 1-6,3 0 2,0-1 0,-1 0-1,1-1 1,-1 0 0,0-1 0,0 0-1,0-1 1,-1 0-2,-41 0 240,-33 4-240,75-5 40,-1 0 0,1 0 0,0-1-1,-1-1 1,-4-1-40,-38-5 135,19 6-91,-1 1 1,0 2 0,1 1 0,-1 2 0,-5 3-45,-15 2 0,37-7 0,0 1 0,-14 5 0,-136 39 18,136-39 40,0-2 0,-1-1 0,-30 0-58,31-3 68,0 2 1,0 1-1,-31 8-68,3 13 16,51-21-14,1 0 0,0 1 0,1 1 0,-1-1-1,-1 3-1,-24 17 26,-19 6 29,34-22 5,0 1 1,-13 10-61,25-15 6,1 0 0,0 1 0,0-1 0,-3 5-6,5-4 4,-1-1 0,-1 0 0,1 0 0,-1-1 0,0 1 0,-1-1-4,-33 21 94,-39 30 399,57-29-461,20-24-30,0 0 0,0 0 0,0 0 0,0-1 0,0 1 0,-1-1 0,1 1 0,-1-1 0,0 0 0,1 0 0,-1 0 0,-1 0-2,3-1 4,0 0-1,-1 0 1,1-1 0,0 1-1,0 0 1,0 0 0,0 1-1,0-1 1,0 0 0,0 0-1,0 0 1,0 1 0,1-1-1,-1 0 1,0 1 0,1 0-4,-1-1 9,0 1 0,1-1 0,-1 1 1,0-1-1,0 0 0,0 1 0,0-1 0,0 0 1,0 0-1,0 0 0,-1 1-9,-2 0 27,-1 1 12,-1 0-1,1 1 0,0 0 1,0 0-1,-1 1-38,-5 16 35,5-9-34,-1-1 1,0 0 0,0-1 0,-2 1-1,1-2 1,-8 8-2,-25 30 6,22-25-6,17-20 0,0-1 0,0 1 0,0 0 0,0 0 0,1 0 0,-1 0 0,0 0 0,1 1 0,0-1 0,-1 0 0,1 1 0,0-1 0,0 1 0,0-1 0,1 1 0,-1-1 0,1 1 0,-1 0 0,1-1 0,0 1 0,0 0 0,0-1 0,0 2 0,24 68 0,-12-39 0,-4-2 0,-7-24 0,1 0 0,-1 0 0,2 0 0,-1-1 0,4 7 0,0 1-2,0 0 1,-1 0-1,2 10 2,-3-8-2,2 0-1,0 0 1,1 1 2,-5-12-1,1-1 1,-1 1 0,1-1-1,0 0 1,0 0 0,1 0-1,-1-1 1,1 1 0,-1-1-1,1 0 1,0 0 0,2 1 0,54 35 5,-31-20 0,0-1 1,19 8-6,-23-14 0,1 1 0,1-2 0,7 2 0,16 5 3,-32-11 0,1 0 0,-1-1 0,2-1 0,-1-1 0,5 0-3,32 4 14,-38-5-9,0 0 0,0-1 1,4-1-6,104 2-6,-53 1-2,67-7 8,-108 1 4,-1 2 1,1 1-1,0 2 0,-1 1 0,0 1 0,1 1 1,4 4-5,3-3-1,-28-5 2,-1-1 0,1 2-1,-1-1 1,1 2-1,50 12 11,-21-6-8,40 4-6,-52-9-1,0-1 0,0-1-1,0-1 1,1-2 0,-1-1 0,0-1 0,4-2 4,16 1-23,1 2 1,16 2 22,8 1-17,53-6-17,14-7 34,-72 8-295,41 4 295,-30 0-138,82 6-323,-131-6 450,1-2 0,-1 0-1,0-3 1,0 0 0,0-2 0,1-2 11,83-20 0,-62 11 7,17 0-7,-26 6 4,0-1 1,22-11-5,16-18 0,5-2 0,-74 39 0,-1-1 0,1 2 0,0 0 0,0 0 0,0 1 0,9 0 0,14-3 0,1 0 0,-1-3 0,-1-1 0,14-5 0,58-15 0,-68 20 1,-5 3 3,-1-2 0,0-1 0,22-10-4,-43 13 1,0 0 0,0-1 0,-1 0 0,6-5-1,17-12-1,41-21 1,-63 39 2,-1-1-1,0 0 1,0-1 0,0 0 0,-1-1-1,0-2-1,37-30 6,-38 36-6,0 0 0,1 1 0,-1 0 0,4-1 0,29-16 0,-29 14 8,0 0 0,-1-1 0,0-1 0,0 0 0,0 0 0,-2-1 0,1-1 0,-1 1 0,0-2 0,0-2-8,-4 8 8,-1 0 0,0 0 0,1 1 0,0-1 0,3-1-8,-4 4 4,-1 0 0,0 0 1,0 0-1,0-1 0,0 1 1,-1-1-1,1 0 0,-1 0 1,0 1-1,0-1 0,0-1 1,-1 1-1,2-4-4,-1-11 4,-2 16-4,-1 0 1,1 0 0,1 1 0,-1-1 0,0 0-1,1 0 1,-1 1 0,1-1 0,0 0-1,0 1 1,0-1 0,0 1 0,0-1 0,1 1-1,-1 0 1,2-2-1,0 1-2,0 0 0,0 0 0,0 0 0,0 0 0,-1 0 0,0 0 0,1-1-1,-1 1 1,-1-1 0,1 0 0,0 1 0,-1-1 0,0 0 0,0 0 0,0 0 0,0-3 2,12-30-17,-12 32 15,0 1 1,0-1 0,-1 1 0,1-1 0,-1 1 0,-1-1 0,1 0 0,0 1 0,-1-1-1,0 1 1,-1-4 1,0 0-1,-5-57 4,6 48-10,-1 0 0,0 0 0,-1 1 0,-1-1 0,-3-8 7,-1 2 10,2-1-1,1 0 0,0-4-9,-5-23 2,7 41-19,-1-1 0,-1 0 0,0 1 1,0 0-1,-1 0 0,0 0 1,-1 1-1,-1-2 17,-20-30-40,25 37 33,0 0-1,-1 1 1,1-1 0,-1 1 0,0 0-1,0 0 1,0 0 0,0 0-1,0 1 1,-1-1 0,1 1-1,-1 1 1,-1-2 7,-1 1-16,0-1 1,1-1-1,0 1 0,-1-1 1,-2-3 15,-5-4-11,0 0-1,0 1 1,-1 1 0,0 0 0,-1 1 0,-11-4 11,17 9 0,1 1 0,-1 0 0,0 0 0,0 0 0,0 2 0,0-1 0,0 1 0,0 1 0,0-1 0,-10 3 0,16-2 4,0-1 1,1 0-1,-1 0 1,0-1-1,0 1 1,0-1-1,0 0 1,1 0-1,-1 0 1,0-1-1,1 1 1,-1-1-1,1 0 1,-1 0-1,-1-1-4,0-1 9,-1 1-1,0 0 0,0 1 1,0 0-1,0-1-8,-17-4 22,18 5-18,1 0 0,-1 1 0,0 0 0,0 0 1,0 0-1,0 0 0,-4 1-4,-55-6-1,47 4 2,0 0 0,0 1 0,0 1 0,-1 1-1,-134 9 186,142-10-162,0 0-1,1 0 0,-1-1 0,0-1 0,1 1 0,0-2 0,-1 1 0,-1-2-23,-27-6 56,23 7-42,-18-4 13,1 1 0,-1 1 1,-23 1-28,-2 6-120,1 3 0,-1 2-1,1 2 1,0 3 0,1 3 0,1 2 0,0 2 0,-30 17 120,43-17-986,-57 22-4860,58-34-125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6:00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419 1038 5042,'0'-4'197,"0"-1"0,0 1 0,0 0-1,1 0 1,-1 0 0,1 0 0,0 0-1,0-1 1,1 1 0,-1 1 0,1-1-1,0 0 1,0 0 0,0 1 0,1-1-1,1-1-196,-3 4 558,-1 1 34,0 9 387,1 29-698,1 0 0,2 0 0,2 0 0,4 9-281,-1 5 85,-7-35-65,1-1-1,1 0 1,4 13-20,78 171 85,-78-185-56,0 0 0,1-1 0,5 5-29,19 33 263,-21-37-124,1 2 103,-13-16-226,0-1 0,0 1 0,0 0 0,0-1-1,0 1 1,0-1 0,1 1 0,-1-1 0,0 1 0,0-1 0,1 1 0,-1-1 0,0 1 0,0-1-1,1 1 1,-1-1 0,1 1 0,-1-1 0,0 1 0,1-1 0,-1 0 0,1 1 0,-1-1-16,4-11 624,-3-22-141,2 0-325,0-1 1,3 1 0,0 0-1,11-29-158,-2 5 99,43-183 72,-55 229-179,22-77-415,-22 79 339,1-1 0,0 1 0,1 0 0,0 0 0,1 0 0,-1 1 0,7-6 84,-7 9-2709,-6 10 1082,-9 12-2321,-2-2-1529</inkml:trace>
  <inkml:trace contextRef="#ctx0" brushRef="#br0" timeOffset="347.526">925 1213 4354,'1'-6'216,"0"0"1,0 1-1,1-1 1,0 1-1,0-1 0,0 1 1,0-1-1,1 1 1,0 0-1,0 0 1,1-1-217,1-1 509,-1 0 1,0 0 0,-1-1 0,0 1 0,1-2-510,-4 8 59,0 1-1,0 0 0,0-1 1,0 1-1,0 0 1,0-1-1,0 1 0,0 0 1,0-1-1,0 1 1,1 0-1,-1-1 1,0 1-1,0 0 0,0 0 1,1-1-1,-1 1 1,0 0-1,0 0 0,1-1 1,-1 1-1,0 0 1,0 0-1,1 0 0,-1-1 1,0 1-1,1 0 1,-1 0-1,0 0 0,1 0 1,-1 0-1,0 0 1,1 0-1,-1 0 0,1 0 1,-1 0-1,0 0 1,1 0-1,-1 0 0,0 0 1,1 0-59,1 0 132,5 15 375,4 47-394,-4-22-104,-4-17 3,0 1 0,-1 20-12,1 21 19,0-32-11,-1-16 0,0 0 0,0-1 0,3 6-8,13 53 16,-12-63-10,0 4-1188,-17-15-4122,-1-1-747</inkml:trace>
  <inkml:trace contextRef="#ctx0" brushRef="#br0" timeOffset="691.075">841 738 7732,'0'-40'1680,"0"7"-31,0 20-1185,6 6-560,-1 7-64,5-7-48,-3 7-48,2 0-48,-9 7-128,9-3-577,-9 5-528,0-2-1024,0 7-2401</inkml:trace>
  <inkml:trace contextRef="#ctx0" brushRef="#br0" timeOffset="1014.638">1167 1299 6403,'17'-6'1510,"18"-6"-907,-2-1 0,1-2 0,-2-1 0,1-3-603,-9 8-16,-22 10 15,1 1 1,-1-1-1,0 0 1,0 0-1,0 0 1,0 0-1,0 0 1,0 0-1,0 0 1,0-1-1,-1 1 1,1-1 0,0 1-1,-1-1 1,1 0-1,-1 1 1,0-1-1,0 0 1,1 0-1,-1 0 1,0 0-1,-1 0 1,1 0-1,0 0 1,0-1-1,-1 1 1,0 0-1,1-1 1,3-27 20,1-34 136,-5 63-149,1 0-1,-1 0 0,0 0 0,-1 0 0,1 0 0,0 0 0,0 0 0,0 0 1,-1 0-1,1 0 0,0 0 0,-1 0 0,1 0 0,-1 0 0,1 0 0,-1 0 1,0 0-1,1 1 0,-1-1 0,0 0 0,1 0 0,-1 1 0,0-1 0,0 1 1,0-1-1,0 1 0,0-1 0,1 1 0,-1-1 0,0 1 0,0 0 0,0-1 1,0 1-1,0 0 0,0 0 0,0 0 0,0 0 0,0 0 0,-1 0 0,1 0 0,0 0 1,0 0-1,0 0 0,0 1 0,0-1 0,1 0 0,-1 1 0,-1-1-6,-5 2 9,1 0 0,-1 1 0,1 0 0,0 0-1,0 0 1,-5 4-9,-12 11-21,1 0 1,-13 17 20,1-3-4,17-16 11,1 0 0,0 0-1,-1 4-6,13-14 6,0 1-1,-1-1 1,2 1-1,-1-1 0,1 1 1,0 0-1,1 0 1,-1 1-1,2-1 1,-1 0-1,0 2-5,2-2 5,-2 4 3,1-1-1,0 1 0,1-1 1,0 0-1,0 1 0,2 2-7,-2-11 1,1 1 0,-1 0 1,1-1-1,0 1 0,0-1 0,0 1 0,1-1 1,-1 0-1,0 1 0,1-1 0,0 0 0,-1 0 1,1 0-1,0 0 0,0 0 0,0-1 0,0 1 0,0 0 1,1-1-1,-1 0 0,0 1 0,1-1 0,-1 0 1,1 0-1,-1 0 0,3 0-1,12 1-4,-1 0 1,1-1-1,-1 0 0,1-2 0,12-1 4,-15 1-50,56-8-2642,-55 8-350,-4-5-2088</inkml:trace>
  <inkml:trace contextRef="#ctx0" brushRef="#br0" timeOffset="1470.024">1558 1033 7908,'5'-20'1133,"-5"18"-894,1-1-1,-1 1 1,1-1 0,0 1 0,0-1 0,0 1 0,0 0 0,0-1 0,1 1-239,-1 1 26,0 0 0,0 1 0,0-1 0,0 0 1,0 0-1,0 1 0,0-1 0,0 0 0,1 1 1,-1-1-1,0 1 0,0 0 0,1-1 0,-1 1 1,0 0-1,1 0 0,-1 0 0,0 0 0,1 0 1,0 0-27,-1 0-10,4 0-33,-1 0 0,1 0 0,-1 1 0,0-1 0,1 1 0,1 0 43,-5 0-6,1-1 0,-1 1 0,0 0 0,0-1 0,0 1 0,1 0 0,-1 0 0,0-1 0,0 1 0,0 0 0,0 0 0,-1 0 0,1 0 0,0 1 0,0-1 0,0 0 0,-1 0 0,1 0 0,-1 1 0,1-1 0,-1 0 0,0 0 0,1 2 6,4 29 132,-1 0 0,-2 0 0,-1 1 0,-2 21-132,0 2 86,-1-17-41,-1-1 1,-4 12-46,1-11-6,2 0 1,1 12 5,3 12 8,1-63 2,0 0 0,0 0 1,-1 0-1,1 0 0,0 0 0,0 0 1,-1-1-1,1 1 0,0 0 1,-1 0-1,1-1 0,0 1 0,-1 0 1,1-1-1,0 1 0,-1 0 0,1-1 1,-1 1-1,1-1 0,0 0-10,5-6 56,-1 0-1,0 0 0,0 0 0,-1-1 1,0 0-1,0 0 0,-1 0 1,3-7-56,12-27 144,28-36 27,-18 31-135,-2-1 0,15-40-36,-40 86-1,0-1 0,0 0 0,1 0-1,-1 1 1,0-1 0,1 1 0,0-1 0,-1 1 0,1 0 0,0 0 0,0 0-1,0 0 1,1 0 0,-1 0 0,0 0 0,1 1 0,-1-1 0,1 1 0,0 0-1,-1 0 1,1 0 0,0 0 0,0 0 0,-1 0 0,1 1 0,2-1 1,-4 1-2,1 1 1,-1-1 0,0 0 0,0 1 0,0-1 0,0 1-1,0-1 1,0 1 0,0-1 0,0 1 0,0 0 0,0 0-1,0-1 1,0 1 0,0 0 0,0 0 0,-1 0 0,2 1 1,14 22-17,-4-6 7,-7-11 12,1 0 0,-1 1 0,0-1 1,-1 1-1,0 0 0,0 0 0,0 1 1,-1-1-1,-1 1 0,0 0 0,0 0-2,13 37 21,-14-45-11,0 1-1,-1-1 1,1 1 0,0-1 0,0 0-1,0 1 1,0-1 0,0 0-1,1 0 1,-1 0 0,0 0 0,0 0-1,1 0 1,-1 0 0,0 0 0,1-1-1,-1 1 1,1 0 0,-1-1-1,1 1 1,0-1 0,-1 0 0,1 1-1,-1-1 1,1 0 0,0 0-1,-1 0 1,1 0 0,-1 0 0,1-1-1,0 1 1,-1 0 0,1-1-1,-1 1 1,2-1-10,6-2 108,-1-1-1,1 1 1,-1-1-1,0-1 1,4-2-108,1-1-5,-1-1 0,1 0 0,-1-1 0,-1 0 0,0-1 0,0-1 0,-1 1 1,-1-2-1,0 1 0,-1-1 0,0-1 0,-1 1 0,0-1 0,-1 0 0,-1-1 0,0 0 1,-1 0-1,0-3 5,2-5-435,5-22-1008,-8 17-4091,-3 19-858</inkml:trace>
  <inkml:trace contextRef="#ctx0" brushRef="#br0" timeOffset="1849.52">2886 703 9188,'2'-2'245,"0"0"-1,1 0 1,0 0 0,-1 0-1,1 1 1,0-1-1,0 1 1,0-1 0,0 1-1,0 0 1,0 0 0,0 1-1,0-1 1,2 1-245,-2-1 8,0 2 0,1-1 1,-1 0-1,0 1 0,1-1 0,-1 1 1,0 0-1,0 0 0,0 1 0,0-1 1,0 0-1,0 1 0,0 0 0,1 1-8,-1-1-11,0 1 0,0 1 0,0-1-1,0 0 1,0 1 0,-1-1-1,1 1 1,-1 0 0,0-1-1,-1 1 1,1 0 0,0 0-1,-1 1 1,0-1 0,0 0-1,0 0 1,-1 1 0,0-1-1,1 0 1,-1 1 11,0 13 0,-1 0 0,-1 0 0,0-1 0,-2 7 0,0-3 8,-6 30 96,-3 52-104,8-33 51,-4 9-51,5-53-317,-1-1 1,-2 0 0,0 0 0,-9 17 316,16-41-73,0 0 0,-1 1 0,1-1-1,0 0 1,-1 0 0,0 0 0,1 0 0,-1 0 0,1 0 0,-1 0 0,0 0 0,0 0 0,0 0-1,0 0 1,1 0 0,-1-1 0,0 1 0,0 0 0,0 0 0,-1-1 0,1 1 0,0-1 0,0 1-1,0-1 1,0 0 0,0 1 0,-1-1 0,1 0 73,-1-1-91,1 1 1,0-1-1,-1 0 1,1 0-1,0 0 1,0 0-1,0 0 0,-1 0 1,1 0-1,0 0 1,1 0-1,-1 0 1,0-1-1,0 1 0,0 0 1,1-1-1,-1 1 1,1 0-1,-1-1 1,1 1-1,-1-1 0,1 1 1,0-1-1,0 1 91,-2-10-907,0 0 0,1-1 0,0 1 0,1-7 907,0-22-3551</inkml:trace>
  <inkml:trace contextRef="#ctx0" brushRef="#br0" timeOffset="2185.069">2674 705 7171,'-28'-11'3591,"28"12"-3570,1-1 0,0 1 0,0 0 0,0-1 0,0 1 0,0-1 0,0 1 0,0-1 0,0 0 0,0 1 0,0-1 0,0 0 0,0 0 0,0 1-1,0-1 1,0 0 0,0 0 0,0 0 0,0 0 0,0-1 0,1 1-21,36 0 342,-27 0-246,81-5 359,-1-3 0,21-8-455,-32 5 101,64-14-1488,6-2-1329,-118 26-574,-4 1-1968</inkml:trace>
  <inkml:trace contextRef="#ctx0" brushRef="#br0" timeOffset="2504.641">2555 1204 8388,'78'-6'3434,"42"9"-3288,-25 0-141,316-6-1661,-376-4-1480,-23 4 581,0-3-2071</inkml:trace>
  <inkml:trace contextRef="#ctx0" brushRef="#br0" timeOffset="2970.729">3532 661 7107,'0'-1'104,"0"0"-1,0 0 0,0 0 1,0 0-1,0 0 0,0-1 1,0 1-1,1 0 0,-1 0 1,0 0-1,1 0 0,-1 0 1,1 0-1,-1 0 0,1 0 1,-1 0-1,1 0 0,0 0 1,-1 1-1,1-1 0,0 0 1,0 0-1,0 1 1,0-1-1,-1 0 0,1 1-103,2-1 56,0 0 0,-1 0 0,1 1 0,0-1 0,0 1 0,0-1 0,-1 1 0,1 0 0,1 0-56,-3 34 768,-2-15-688,-1 1 0,-2-1-1,-3 13-79,-1 11 39,-32 130 10,4-18-58,30-133 18,4-15 14,0 1 0,1-1-1,0 0 1,0 1 0,0 0-23,1-7 20,0 0 1,0-1-1,0 1 1,-1-1-1,1 1 1,0-1-1,0 1 1,0 0-1,-1-1 1,1 1-1,0-1 1,-1 1-1,1-1 1,0 0-1,-1 1 1,1-1-1,-1 1 1,1-1-1,-1 1-20,1-1 20,0 0 1,-1 0-1,1 0 1,0 0-1,0 0 1,0 0-1,0 0 0,-1 0 1,1 0-1,0 0 1,0 0-1,0 0 0,-1 0 1,1 0-1,0 0 1,0 0-1,0 0 0,-1 0 1,1 0-1,0 0 1,0 0-1,0 0 0,0 0 1,-1 0-1,1 0 1,0-1-1,0 1 1,0 0-1,0 0 0,-1 0 1,1 0-1,0 0 1,0 0-1,0-1 0,0 1 1,0 0-1,0 0 1,0 0-1,-1 0 0,1-1 1,0 1-1,0 0 1,0 0-1,0 0 1,0-1-1,0 1 0,0 0 1,0 0-1,0 0 1,0-1-1,0 1 0,0 0 1,0 0-1,0 0 1,0 0-1,0-1 0,0 1 1,1 0-1,-1 0 1,0 0-21,3-41 284,1 2 0,2-1 0,12-38-284,-18 77 1,15-51 30,21-49-31,-18 53 33,-15 38-13,0 1 0,1 0-1,0 0 1,1 1 0,0-1-1,0 1 1,1 0 0,0 0 0,0 1-1,1 0 1,0 0 0,0 0-1,1 1 1,0 0 0,0 1-1,4-3-19,-8 6 6,-1 0-1,0 0 0,0 1 1,1-1-1,-1 1 0,1 0 1,-1 0-1,1 0 0,0 0 1,-1 1-1,1-1 0,0 1 1,0 0-6,0 1-2,0 1 1,0 0-1,0 0 1,0 0 0,0 0-1,-1 1 1,1 0 0,-1-1-1,1 1 1,-1 1 0,0-1-1,0 0 1,-1 1-1,3 3 2,6 9-16,-2 1-1,7 17 17,0-3-11,-1 1-19,-1 0 1,7 24 29,-13-33 2,0 1 1,2-1 0,0-1 0,2 0-1,14 20-2,-25-41 12,0 1-1,0 0 1,0-1-1,1 0 1,-1 1-1,0-1 0,1 0 1,-1 1-1,1-1 1,-1 0-1,1 0 1,0 0-1,-1 0 1,1-1-1,0 1 1,0 0-1,0-1 1,-1 1-1,1-1 1,0 0-1,0 0 1,0 1-1,0-1 0,0 0 1,0-1-1,0 1 1,-1 0-1,1 0 1,0-1-1,1 0-11,-1 0 19,0 0-1,0 0 0,0-1 1,0 1-1,0-1 0,0 0 1,0 1-1,0-1 0,-1 0 1,1 0-1,-1 0 0,1 0 1,-1 0-1,0-1 0,0 1 1,0 0-1,0-1 0,0 1 1,0 0-1,-1-1 0,1 1 1,-1-1-1,0 0-18,15-91 241,7-6-241,-8 40-782,-3-1 0,-2 1 0,0-61 782,-9 121-102,0 0 0,0-1 0,0 1 0,0 0 0,0-1 0,0 1 0,1 0 0,-1 0 0,0-1 0,-1 1 0,1 0 0,0-1 0,0 1 0,0 0 1,0-1-1,0 1 0,0 0 0,0 0 0,0-1 0,0 1 0,-1 0 0,1 0 0,0-1 0,0 1 0,0 0 0,0 0 0,-1-1 0,1 1 0,0 0 0,0 0 0,-1 0 0,1 0 0,0-1 0,0 1 0,-1 0 0,1 0 0,0 0 0,0 0 0,-1 0 0,1 0 1,0 0-1,-1 0 0,1 0 0,0 0 0,-1 0 0,1 0 0,0 0 0,0 0 0,-1 0 0,1 0 0,0 0 102,-3 0-974,-9 0-5826</inkml:trace>
  <inkml:trace contextRef="#ctx0" brushRef="#br0" timeOffset="4384.84">4233 76 8196,'0'-6'439,"0"0"1,-1-1 0,1 1 0,-1 0-1,-1 0 1,-1-6-440,3 11 24,-1-1 1,1 1-1,-1-1 0,0 1 0,0-1 1,1 1-1,-1 0 0,0 0 1,0-1-1,0 1 0,0 0 1,-1 0-1,1 0 0,0 0 0,0 0 1,-1 0-1,1 0 0,0 1 1,-1-1-1,1 0 0,-1 1 1,1-1-1,-1 1 0,1 0 0,-1-1 1,1 1-1,-1 0 0,0 0 1,1 0-25,-334 12 277,232-13-52,-131 3 73,170 4-241,1 4-1,-26 7-56,25-4 50,0-2 0,-24-2-50,-14-3 82,-76 5 663,-168-13-745,272-1 100,-1 3-1,-37 7-99,-148 24 38,84-9-29,-111 20 100,133-23 3,96-14-84,1 2 0,0 3 0,1 3 0,-2 2-28,27-2 0,0 0 0,1 3 0,1 0 0,-10 9 0,-50 27 0,60-39 4,-1-1 0,-1-1 0,-19 3-4,18-5 11,0 1 0,1 2 1,-8 4-12,18-3 8,0 0 1,1 1 0,-8 8-9,-32 21 24,37-30 0,0-1 0,-5 1-24,4-2 50,1 1-1,-8 6-49,24-14 16,1 1 0,-1 0-1,1 0 1,0 1 0,0 0-1,1 0 1,0 0 0,0 0 0,-2 5-16,6-9 3,-8 11 15,1 0 0,1 1 0,0 0 0,1 1 1,1-1-1,-3 10-18,3-3 7,-2 0 0,-1-1 0,-1 0 1,-4 8-8,-16 35 3,22-40 11,0-1 0,2 1 0,1 0 0,1 0 0,1 0 0,0 1 0,2 6-14,1-15 26,1-1-1,0 1 1,1-1-1,0 0 1,1 0-1,2 2-25,0 4 65,0 0 0,1 12-65,-4-16 17,1-1-1,1 0 0,0 0 1,1 0-1,1 0 1,7 11-17,8 11 35,27 34-35,8 11 45,-50-74-37,1 1 0,0-1 0,1 0 0,0-1 0,0 0 0,0-1 0,1 0 0,0 0 0,8 3-8,17 10 24,97 57 40,-103-61-61,0-2 0,1-1 0,1-1 0,0-2 0,3 0-3,11 4 4,23 4 9,1-3 0,67 5-13,-79-15 7,1-3 0,0-2 0,7-3-7,-8 0 1,346-7 28,-253 12-29,193-5 0,-261 1 0,-32 2 0,0-3 0,-1-1 0,3-4 0,-8 0 1,106-24 11,-111 22-15,0 1-1,0 3 1,1 1 3,-16 4-1,-1-1 1,1 0-1,-1-2 1,0-1-1,15-6 1,277-124 3,-164 69 11,3 8 1,10 4-15,-106 33 9,0-2 0,-2-2 1,8-8-10,-10 6 7,-6 0 4,-1-3 0,-2-1 1,36-33-12,-26 20 14,-39 32-6,0-1 0,-1-1 0,-1 0 0,0-1 0,-1 0 0,0-1 0,-2-1 0,0 0 0,-1 0 0,-1-1 0,0-1 0,-1-2-8,-3-3 39,0-1 1,-2 0-1,-1-1 1,-1 1 0,-2 0-1,-2-20-39,1 23 40,-2-1-1,0 0 1,-2 1 0,0 0-1,-2 0 1,-7-15-40,-51-145 360,22 56-3,35 99-313,7 20-43,-1 0-1,1 0 1,-1 1-1,-1-1 1,1 1-1,-1 0 1,0 0-1,-1 0 1,0 1-1,0-1 1,0 1-1,-1 0 1,0 0-1,-5-3-64,-1 0 0,0 1 0,-1 0 1,1 0-1,-1 2 0,-1-1 0,1 2 0,-1 0 0,0 0 1,0 2-1,-1-1 0,1 2 0,-1 0 0,-14 0 64,-89 3-2253,1 5 0,-30 8 2253,76-6-4212,6-6-2933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6:0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780 903 7315,'3'-3'135,"0"-1"-1,0 0 0,0 1 0,1 0 1,-1-1-1,1 2 0,0-1 1,0 0-1,0 1 0,1-1 0,-1 1 1,0 1-1,1-1 0,-1 0 1,1 1-1,0 0 0,0 0 0,-1 1 1,1-1-1,0 1 0,0 0-134,46-7 227,-52 9-167,1 0 0,0 0 1,0 1-1,-1-1 0,0 0 0,1 0 0,-1 0 0,0 0 0,0 0 1,0 0-1,0 0-60,-27 38 234,20-29-207,0 0-1,0 0 1,1 1 0,1 1-27,-2 5 17,1 0 1,2 1-1,0-1 0,0 1 0,2 0 1,-1 12-18,1 26 46,3 32-46,0-37 13,1-41-8,-1-1 0,1 1-1,1 0 1,0-1 0,0 0 0,1 1 0,1-1-1,-1 0 1,2-1 0,-1 1 0,1-1 0,6 9-5,-6-12 13,-1 0 1,1-1 0,0 1-1,0-1 1,1 0 0,0 0-1,0-1 1,0 1 0,0-1 0,1-1-1,-1 1 1,1-1 0,0 0-1,0-1 1,0 0 0,0 0-1,1 0 1,4 0-14,0-1 39,0-1-1,-1 1 1,1-2-1,0 0 1,0 0 0,0-1-1,0-1 1,-1 1-1,0-2 1,1 0-1,5-3-38,-4 0 29,0 0 0,0-1 0,-1 0-1,0-1 1,0 0 0,-1-1 0,-1 0-1,0-1 1,2-3-29,-3 3 21,-1-1 0,-1 0 0,0-1 0,0 0 0,-1 0 0,-1 0 0,0-1 0,-1 1 0,0-1 0,1-13-21,-2 9 40,-1 0 0,-1 0 0,-1-1-1,0 1 1,-1 0 0,-1 0 0,-1-1-1,-2-4-39,4 17 6,-1 0-1,1 1 0,-1-1 1,-1 1-1,1 0 0,-1-1 1,0 1-1,0 0 0,0 0 1,-1 1-1,0-1 0,0 1 1,0 0-1,0 0 0,-1 0 1,1 0-1,-1 1 0,-4-3-5,-1 2-18,1 0 1,-1 1-1,0 0 0,0 0 0,0 1 0,0 1 0,0-1 0,0 2 0,-1-1 1,-2 1 17,-20 1-141,0 0 0,-7 3 141,27-2-71,0 1-1,-1 0 1,1 1 0,1 0-1,-1 1 1,-9 4 71,6-1-234,-1 1 0,2 0 0,-1 2 0,1-1 0,1 2 0,0 0 0,-9 10 234,-35 42-5120,37-38-373</inkml:trace>
  <inkml:trace contextRef="#ctx0" brushRef="#br0" timeOffset="351.544">1538 663 8180,'1'-1'86,"0"0"0,0 0 0,0 0 0,-1 0 1,1 0-1,0 0 0,1 0 0,-1 1 0,0-1 1,0 0-1,0 1 0,0-1 0,1 0 0,-1 1 0,0 0 1,0-1-1,1 1 0,-1 0 0,0-1 0,1 1 0,-1 0 1,1 0-1,-1 0 0,0 0 0,1 0 0,-1 1 1,0-1-1,1 0 0,-1 1 0,0-1 0,0 1 0,1-1 1,-1 1-1,0-1 0,0 1 0,1 0-86,0 1-36,0 0-1,0 0 1,0 0-1,0 0 1,0 0-1,0 1 1,0-1-1,-1 1 1,1-1-1,-1 1 1,0-1-1,0 1 1,0 0-1,0 0 1,0 0-1,0 0 37,2 31-27,-1-1 0,-2 1 0,-1-1 0,-4 25 27,-1 24 68,-3 463-388,8-515 49,0-20-229,1 1 0,0-1 0,0 0 0,1 1 0,1-1 0,1 6 500,-2-13-2713,-1-3-1641</inkml:trace>
  <inkml:trace contextRef="#ctx0" brushRef="#br0" timeOffset="679.091">1270 1024 8020,'-15'-26'2649,"14"24"-2566,19 2-524,6 4 611,-20-3-92,0-1 1,0 1-1,0-1 1,-1 1 0,1-1-1,0 0 1,0 0-1,1-1-78,38-4 341,0 2 0,0 2 0,21 3-341,9-1-110,-22 0-1355,38 7 1465,-9-6-5093,-46-2-371</inkml:trace>
  <inkml:trace contextRef="#ctx0" brushRef="#br0" timeOffset="1054.59">2016 681 7988,'0'-8'630,"1"-5"1482,-1 13-2096,1 0 1,-1-1-1,0 1 1,0 0-1,1 0 0,-1 0 1,0 0-1,1 0 1,-1-1-1,0 1 1,0 0-1,1 0 0,-1 0 1,0 0-1,1 0 1,-1 0-1,0 0 1,1 0-1,-1 0 1,0 0-1,1 0 0,-1 0 1,0 0-1,0 1 1,1-1-1,-1 0 1,0 0-1,1 0 1,-1 0-1,0 0 0,0 1 1,1-1-1,-1 0 1,0 0-1,0 0 1,0 1-1,1-1 1,-1 0-17,1 2-7,1-1 0,-1 1 1,0-1-1,0 1 0,1 0 1,-1 0-1,0-1 0,-1 1 1,1 0-1,0 0 0,0 0 1,-1 0-1,1 0 0,-1 0 1,0 0-1,0 0 0,1 0 1,-1 0-1,-1 0 0,1 0 1,0 0-1,0 0 7,-8 46 16,-2-3 34,2 1 0,0 25-50,-7 46 41,6-49-26,5-38-7,0 0 1,-3 2-9,-26 137 118,29-156-50,-5 19 36,9-32-83,0 1-1,0-1 1,-1 1-1,1-1 0,0 1 1,0-1-1,0 1 0,0 0 1,0-1-1,0 1 0,0-1 1,0 1-1,0-1 1,1 1-1,-1-1 0,0 1 1,0-1-1,0 1 0,0-1 1,1 1-1,-1-1 0,0 1 1,1-1-1,-1 0 1,0 1-1,1-1 0,-1 1 1,1-1-1,-1 0 0,0 1 1,1-1-1,-1 0 0,1 1 1,-1-1-1,1 0 1,-1 0-1,1 0 0,-1 1 1,1-1-1,-1 0 0,1 0 1,-1 0-1,1 0-20,0-2 59,0 0 1,0 1-1,0-1 1,-1 0-1,1 0 0,0 0 1,-1 0-1,1 0 0,-1 0 1,0 0-1,0 0 0,0-1-59,0-3 6,0 1 0,0 0-1,0-1 1,0 1 0,1-1-1,0 1 1,0-1-1,1 1 1,0 0 0,0 0-1,0 0 1,0 0 0,1 0-1,0 0 1,0 1 0,0-1-1,0 1 1,2-1-6,14-22-78,-2 0 1,0-1-1,-2 0 1,2-8 77,-5 10-109,1 1 0,1 0 0,1 1 1,1 1-1,19-21 109,-32 41-10,0 0 0,0 0 0,0 1 1,0 0-1,0-1 0,1 1 0,0 0 0,-1 1 0,1-1 0,0 1 0,-1-1 0,1 1 1,0 0-1,0 1 10,-2 0-3,-1-1 0,0 1 0,1 0 1,-1 0-1,1 1 0,-1-1 0,1 0 1,-1 0-1,0 1 0,1-1 0,-1 1 1,0-1-1,1 1 0,-1 0 0,0-1 1,0 1-1,1 0 0,-1 0 0,0 0 1,0 0-1,0 0 0,0 0 0,0 0 1,0 0-1,-1 0 0,1 0 1,0 1-1,0-1 0,-1 0 0,1 1 1,-1-1-1,1 0 0,-1 1 0,0-1 1,1 1-1,-1-1 0,0 0 0,0 2 3,1 11-5,-1-1 0,-1 0 0,0 1-1,0-1 1,-2 0 0,1 0 0,-2 0 0,-2 7 5,1-1 13,0 0 0,1 1 0,0 11-13,-2 103-152,5-112-139,0 35-230,1-54 300,0-1-1,0 1 0,1-1 0,-1 0 1,1 1-1,-1-1 0,1 1 1,0-1-1,0 0 0,0 0 0,0 1 1,1-1-1,-1 0 0,1 0 1,-1 0-1,1 0 0,-1-1 0,2 2 222,6-1-2894,1-2-1535</inkml:trace>
  <inkml:trace contextRef="#ctx0" brushRef="#br0" timeOffset="1438.077">2453 1129 8468,'0'0'131,"-1"-1"1,1 0-1,0 1 1,0-1 0,0 1-1,0-1 1,1 0-1,-1 1 1,0-1-1,0 0 1,0 1-1,0-1 1,1 1-1,-1-1 1,0 0-1,0 1 1,1-1-1,-1 1 1,1-1-1,-1 1 1,0-1-1,1 1 1,0-1-132,14 0 789,-8 1-1049,26 0 133,-22 1 115,0 0 1,0-1-1,0-1 1,-1 0-1,1 0 0,0-1 1,0 0-1,-1-1 0,1-1 1,4-1 11,-6 0 1,0 0 0,0-1 0,-1 0 0,0 0 0,0 0 0,0-1 0,-1-1 0,0 1 0,0-1 0,1-3-1,-5 7 0,1-1-1,-1 1 1,-1-1-1,1 0 1,-1 0-1,0 0 1,0 0-1,0 0 1,-1 0-1,1-1 0,-1 1 1,-1 0-1,1-1 1,-1 1-1,0-1 1,0 1-1,0-1 1,-1 1-1,0 0 1,0-1 0,1 5-2,-1 0 1,1 1 0,0-1 0,-1 0-1,1 0 1,-1 1 0,0-1-1,1 0 1,-1 1 0,1-1-1,-1 1 1,0-1 0,1 1 0,-1-1-1,0 1 1,0-1 0,1 1-1,-1 0 1,0-1 0,0 1-1,0 0 1,0 0 0,1-1 0,-1 1-1,0 0 1,0 0 0,0 0-1,0 0 1,0 0 0,1 0 0,-1 1-1,0-1 1,0 0 0,0 0-1,0 1 1,1-1 0,-1 0-1,0 1 1,0-1 0,0 1 1,-37 20 48,33-18-23,-14 9 57,1 1-1,0 0 1,1 1 0,1 1-1,-2 2-81,12-10 29,0 0-1,0 1 0,0 0 1,1 0-1,1 0 0,-1 1 1,1-1-1,1 1 0,-1 0 0,2 0 1,-1 1-1,1-1 0,0 2-28,1 3 13,0 0 0,1 1 0,1-1 0,0 0-1,1-1 1,0 1 0,1 0 0,0 0-1,2 0-12,-2-3-7,1 0-1,1-1 1,0 1-1,0-1 1,1 0-1,1 0 1,-1-1-1,2 1 1,-1-1-1,1-1 0,1 1 8,-5-6-38,1 1-1,0-1 0,0 0 0,0 0 0,0-1 0,0 0 0,1 0 1,-1 0-1,1 0 0,-1-1 0,1 0 0,0 0 0,-1 0 1,1-1-1,0 0 0,0 0 0,-1 0 0,3-1 39,-3 0-599,1 0-1,-1 0 1,1-1-1,-1 0 1,0 0-1,1 0 1,-1 0-1,0-1 0,0 0 1,-1 0-1,5-3 600,7-8-5314</inkml:trace>
  <inkml:trace contextRef="#ctx0" brushRef="#br0" timeOffset="1789.607">2969 886 8468,'2'-2'217,"-1"1"0,0-1 0,1 1-1,-1 0 1,0-1 0,1 1 0,0 0 0,-1 0 0,1 0 0,0 0 0,-1 0 0,1 0-1,0 1 1,0-1 0,0 1 0,0-1 0,0 1 0,0-1 0,0 1 0,1 0-217,-1 0-1,0 1 0,-1-1 1,1 1-1,0 0 0,-1-1 1,1 1-1,-1 0 0,1 0 1,-1 0-1,1 0 0,-1 0 1,0 0-1,1 1 0,-1-1 1,0 0-1,0 1 0,0-1 1,0 0-1,0 1 0,0-1 1,-1 1-1,1 0 1,0-1-1,0 2 1,2 7-29,-1 1 0,0 0 1,0 0-1,-1 0 0,0 0 0,-1 2 29,2 19-19,1 26 3,-2 0 0,-3 4 16,1 19 16,0-47 33,0 9-46,2-31 358,-1-12-340,0 0 0,0-1 0,0 1 0,0 0 0,0 0 0,0 0 0,0 0 0,0 0 0,0 0 0,0 0 0,0 0 0,0 0 0,0 0 0,0 0 0,0 0 0,0 0 0,1 0 0,-1 0 0,0 0 0,0 0 0,0 0 0,0 0 0,0 0 0,0 0 0,0 0 0,0 0 0,0 0 0,0 0 0,0 0 0,0 0 0,0 0 0,0 0 0,0 0 0,0 0 0,0 0 0,1 0 0,-1 0 0,0 0 0,0 0-21,26-122 958,-13 79-971,2 1-1,2 1 1,2 0 0,1 1-1,2 1 1,2 1 0,8-9 13,-18 29-141,0 1 1,1 1-1,1 0 1,0 1 0,18-12 140,-21 18-357,-1 0 1,1 1-1,1 1 1,0 0-1,0 1 1,0 0 0,0 1-1,15-2 357,16 4-3717,-33 4 1864,11-1-3702</inkml:trace>
  <inkml:trace contextRef="#ctx0" brushRef="#br0" timeOffset="2528.62">1155 1986 6803,'-9'0'1110,"7"0"-1015,0-1 0,-1 1 0,1 0 0,0 0 0,-1 0 0,1 0 0,0 1 0,-1-1 0,1 0 0,0 1 0,0 0 0,-1-1 0,1 1 0,0 0 0,0 0 0,0 1 0,0-1 0,0 0 0,0 1 0,0-1 0,1 1 0,-1-1 0,0 2-95,-99 111 420,46-55 259,1 5-679,45-51 46,1 0 0,0 0 0,0 1 0,1 0 0,1 1 0,1-1 0,0 1 0,1 0 0,-2 8-46,4-14 13,1 0 0,0 0 0,0 0-1,1 1 1,0-1 0,0 0 0,1 0 0,0 1-1,1-1 1,0 0 0,0 0 0,1-1 0,0 1-1,1 0 1,0-1 0,3 5-13,-5-10 15,0 0 1,1 0-1,0 0 0,-1-1 0,1 1 0,0-1 1,0 0-1,0 1 0,1-1 0,-1-1 1,0 1-1,1-1 0,-1 1 0,1-1 1,0 0-1,-1 0 0,1 0 0,0-1 0,0 1 1,-1-1-1,1 0 0,0 0 0,0 0 1,3-1-16,5-1 55,0 0 1,0-1-1,0-1 1,0 0-1,-1 0 1,10-5-56,29-19 135,-47 26-127,0 0-1,0 0 1,-1-1-1,1 1 1,-1-1-1,1 0 1,-1 1-1,0-1 1,0 0-1,0 0 1,0-1-1,-1 1 1,1 0-1,-1-1-7,1-5 10,1 1-1,0 0 1,0 0-1,0 1 1,1-1-1,0 1 1,3-5-10,12-14 19,-2-2 1,4-9-20,-16 26 5,-1 1 0,1-1 0,-2 0 0,0 0 0,0 0 1,-1-1-1,0 1 0,-1-3-5,1-6 6,-2 0 0,0 0 1,-2 1-1,0-4-6,1 17-13,-1-1 0,1 0 0,-1 1 1,0-1-1,-1 1 0,1-1 0,-1 1 0,-1 0 1,1 0-1,-1 0 0,0 1 0,0-1 1,-2 0 12,3 3-29,0 1 1,0 0 0,0 0 0,0 0 0,0 0 0,-1 1-1,1-1 1,-1 1 0,1 0 0,-1 0 0,1 0 0,-1 1-1,0-1 1,1 1 0,-1 0 0,0 0 0,1 0 0,-1 0-1,0 1 1,1-1 0,-1 1 28,-2 0-120,1 1 0,-1-1 0,0 1 0,1 0-1,-1 0 1,1 1 0,0 0 0,0 0 0,0 0 0,0 0 0,1 1 0,-3 2 120,-49 52-5165,24-30-398</inkml:trace>
  <inkml:trace contextRef="#ctx0" brushRef="#br0" timeOffset="3055.915">1452 2107 7748,'0'0'1579,"0"0"-176,0 3-765,-2 29-843,-3-1 1,0 1-1,-8 20 205,-2 16 288,3 1 1,2 1-1,1 48-288,6 44 238,-2 60-31,4-183-95,1-22 163,-1 0 0,-3 15-275,3-22 210,2-10-188,-1 1 0,0-1 0,0 0 0,0 1-1,0-1 1,0 1 0,0-1 0,0 1 0,0-1 0,0 1 0,0-1 0,0 1 0,0-1 0,-1 1 0,1-1-1,0 0 1,0 1 0,0-1 0,-1 1 0,1-1 0,0 1 0,0-1 0,-1 0 0,1 1 0,0-1-1,-1 0 1,1 1 0,0-1 0,-1 0 0,1 0 0,-1 1 0,1-1 0,0 0 0,-1 0 0,1 0-1,-1 1 1,1-1 0,-1 0 0,1 0 0,-1 0 0,1 0 0,-1 0 0,1 0 0,-1 0-22,-1-16 85,-1-18-90,1 0 1,1 0-1,2-9 5,0-11-29,0 2-29,2 1-1,2 0 0,3 0 0,2 0 0,1 1 1,4 0-1,1 1 59,-5 18-161,2 2 1,1-1-1,1 2 1,1 0-1,1 1 1,2 0-1,1 2 1,1 0-1,1 2 1,1 0-1,22-17 161,-35 33-100,0 0 0,1 0 0,0 1 0,0 0 0,1 1 0,0 0 0,-1 1 0,2 0 0,-1 1 0,0 0 0,1 1 0,-1 1 0,1 0 0,10 0 100,-22 1-7,1 0 0,-1 0 0,1 0 0,-1 0 0,1 0 0,0 0 0,-1 1-1,1-1 1,-1 0 0,1 1 0,-1-1 0,0 1 0,1 0 0,-1-1 0,0 1 0,1 0 0,-1 0 0,0 0 0,0 0 0,0 0 0,1 1 7,-1-1 3,0 1 1,-1-1-1,1 1 0,-1-1 0,1 1 0,-1 0 1,0-1-1,1 1 0,-1-1 0,0 1 1,0-1-1,0 1 0,-1 0 0,1-1 1,0 1-1,0-1 0,-1 2-3,-3 8 57,0 0 0,-1 0 1,0 0-1,-1-1 0,-2 4-57,3-6 23,-3 4 12,0-1-1,0 0 1,-1 0 0,-1-1-1,0 0 1,0-1 0,-1 0 0,0 0-1,0-1 1,-1-1 0,-7 3-35,-23 11 137,-1-2 1,-38 10-138,0 1 141,10 1-283,-7 8 142,35-17-677,1-7-4267,25-8-672</inkml:trace>
  <inkml:trace contextRef="#ctx0" brushRef="#br0" timeOffset="3379.483">2155 1651 7267,'0'1'53,"0"-1"-1,0 1 0,0-1 0,1 1 0,-1-1 1,0 0-1,0 1 0,0-1 0,1 0 1,-1 1-1,0-1 0,1 0 0,-1 1 0,0-1 1,1 0-1,-1 1 0,0-1 0,1 0 1,-1 0-1,1 0 0,-1 1 0,0-1 1,1 0-1,-1 0 0,1 0 0,-1 0 0,0 0 1,1 0-1,-1 0 0,1 0 0,-1 0 1,1 0-1,-1 0 0,1 0 0,-1 0 0,0 0 1,1 0-1,-1 0 0,1 0 0,-1-1 1,1 1-1,-1 0 0,0 0 0,1 0 0,-1-1 1,0 1-1,1 0 0,-1-1 0,0 1 1,1 0-1,-1-1 0,0 1 0,0 0 1,1-1-1,-1 1 0,0 0 0,0-1 0,0 1 1,1-1-1,-1 1 0,0-1 0,0 1 1,0 0-1,0-1 0,0 1 0,0-1-52,5 37 272,-1 0 0,-1 1-1,-3-1 1,-1 14-272,0 14 66,1 29-67,1 35-489,-7 13 490,4-118-1015,-1 1 1,-1 0-1,-3 8 1015,1-20-3090,-1-6-2152</inkml:trace>
  <inkml:trace contextRef="#ctx0" brushRef="#br0" timeOffset="3699.056">1941 2035 9300,'-7'-16'1921,"7"-5"-48,16 6-1633,8 6-336,8 4-48,5-4-32,5 9 0,-11 0 16,3-7 16,-5 7 16,3 0-64,-4 0-97,3 7-383,-4 2-1105,-3-2-1328,1 0-3170</inkml:trace>
  <inkml:trace contextRef="#ctx0" brushRef="#br0" timeOffset="3700.056">2591 1939 9524,'-1'0'285,"0"-1"0,0 1-1,0 0 1,0 0 0,0 0 0,0 0-1,0 0 1,0 1 0,0-1-1,0 0 1,0 0 0,0 1-1,0-1 1,0 0-285,0 4-12,0 0 1,1-1-1,-1 1 0,1-1 0,0 1 0,0 0 0,0-1 0,0 1 1,1 1 11,-1 17-89,-9 35-265,-3 0-1,-3 5 355,-9 35-1374,21-78 628,-4 12-4570,6-25 146</inkml:trace>
  <inkml:trace contextRef="#ctx0" brushRef="#br0" timeOffset="4030.612">2687 1490 10277,'0'-17'2081,"0"-4"-128,0 12-2017,0 9-289,11 0-223,-4 10-737,5 8-831,-7 0-1330,8 4-2913</inkml:trace>
  <inkml:trace contextRef="#ctx0" brushRef="#br0" timeOffset="4374.153">2954 1863 7059,'-7'0'242,"0"1"0,-1 0 0,1 0 0,0 0 0,1 0 0,-1 1 0,0 1 0,0-1 0,1 1 0,-1 0 0,1 0 0,0 1 0,0 0 0,0 0 0,1 0 0,-1 1 0,1 0 0,-1 1-242,2-1-11,1-1 0,-1 1 0,1-1 0,0 1 1,1 0-1,-1 0 0,1 1 0,0-1 0,0 0 0,1 1 0,-1-1 0,1 1 1,1-1-1,-1 1 0,1 0 0,0-1 0,0 1 0,0-1 0,1 1 1,0 0-1,0-1 0,2 6 11,-2-7 1,1 0-1,-1 1 1,1-1 0,0 0 0,0 0 0,0-1-1,1 1 1,0 0 0,-1-1 0,1 0 0,0 1-1,0-1 1,1 0 0,-1-1 0,1 1 0,-1 0 0,1-1-1,0 0 1,0 0 0,0 0 0,0-1 0,0 1-1,1-1 1,-1 0 0,0 0 0,1 0 0,-1-1-1,1 1 1,1-1-1,5 0 23,0-1-1,-1 0 1,1-1 0,0 0-1,-1 0 1,1-1-1,-1-1 1,0 0 0,0 0-1,0-1 1,6-4-23,1-1 30,-8 6-5,-1-1-1,0 0 1,0-1-1,7-6-24,-13 10 5,0-1-1,1 1 0,-2 0 1,1-1-1,0 1 0,-1-1 0,1 0 1,-1 1-1,0-1 0,1 0 0,-1 0 1,-1 0-1,1 0 0,0 0 1,-1 0-1,0 0 0,1 0 0,-1-1-4,0 1-5,0 0-1,0 0 0,0 0 1,0 0-1,-1 0 0,1 0 1,-1 1-1,1-1 0,-1 0 1,0 0-1,0 0 0,-1 0 1,1 1-1,0-1 0,-1 0 1,0 1-1,0 0 0,1-1 1,-1 1-1,-1 0 0,1 0 1,0 0-1,0 0 1,-1 0-1,1 0 0,-1 1 1,0-1-1,1 1 0,-1 0 1,0 0-1,0 0 0,0 0 1,-1 0 5,-8-1-232,0 0 0,0 1 0,0 0 0,-1 1 0,-9 1 232,13-1-1197,0 1-1,0 1 1,0 0-1,-8 3 1198,-7 4-5517</inkml:trace>
  <inkml:trace contextRef="#ctx0" brushRef="#br0" timeOffset="4713.7">3308 1820 6723,'1'-2'113,"-1"1"40,1-1 0,0 1 0,-1 0 0,1 0 1,0 0-1,0 0 0,0 0 0,0 0 1,0 0-1,0 0 0,0 0 0,0 0 0,0 0 1,0 1-1,0-1 0,1 0 0,-1 1 1,0-1-1,1 1 0,-1 0 0,0-1 1,1 1-1,-1 0 0,0 0 0,2 0-153,-2 15-106,-2-3 164,-1 0 0,0 1 0,-1-1 1,-1 0-1,0 0 0,0-1 1,-2 4-59,-6 16 125,6-15-66,-11 29 139,2 1 0,3 0 0,1 1 0,-1 22-198,5-25 298,7-41-248,-1 0 0,1 0-1,-1 0 1,0 0 0,0 0 0,-1 0 0,1 0-1,0-1 1,-1 1 0,0 0 0,-1 1-50,3-4 10,-1 0 1,1 1-1,0-1 1,0 0-1,0 0 0,0 0 1,0 0-1,-1 0 1,1 0-1,0 0 1,0 0-1,0 0 0,0 0 1,0 0-1,-1 0 1,1 0-1,0 0 1,0 0-1,0 0 0,0 0 1,-1 0-1,1 0 1,0 0-1,0 0 1,0 0-1,0 0 0,-1 0 1,1 0-1,0 0 1,0 0-1,0 0 0,0 0 1,0 0-1,-1 0 1,1-1-1,0 1 1,0 0-1,0 0 0,0 0 1,0 0-1,0 0 1,0 0-1,0-1 1,-1 1-1,1 0 0,0 0 1,0 0-1,0 0 1,0-1-1,0 1 1,0 0-1,0 0 0,0 0 1,0 0-1,0 0 1,0-1-1,0 1 1,0 0-1,0 0 0,0 0 1,0 0-1,0-1 1,0 1-11,1-21 159,7-23-148,-2 8 0,-4 23-13,0 0 0,1 0 0,4-10 2,5-10-55,2 1-1,1 0 0,1 1 0,6-5 56,-13 22-51,1 0 0,0 1 0,1 1 0,0-1 0,1 2 0,0 0 0,1 0-1,0 1 1,15-8 51,-25 16-9,1 0-1,0 1 1,-1-1-1,1 1 1,0 0-1,0 0 1,0 0-1,0 1 1,0 0-1,2-1 10,-5 1-1,0 0 0,0 0-1,0 0 1,0 0-1,1 1 1,-1-1 0,0 0-1,0 0 1,0 1 0,0-1-1,0 1 1,0-1 0,0 1-1,0-1 1,0 1-1,0-1 1,-1 1 0,1 0-1,0 0 1,0-1 0,-1 1-1,1 0 1,0 0 0,-1 0-1,1 0 1,0 0 0,-1 0-1,0 0 1,1 0-1,-1 0 1,1 0 0,-1 0-1,0 0 1,0 0 0,0 0-1,0 0 1,0 0 0,0 2 1,1 24-5,-2 0 1,-1 0 0,-1 0-1,-1 0 1,-2 4 4,5-31 0,-6 26-224,1 1 0,1 0 0,1 0 0,0 22 224,1-22-1320,-1-4-3579,4-15-757</inkml:trace>
  <inkml:trace contextRef="#ctx0" brushRef="#br0" timeOffset="5033.273">3968 1686 7315,'0'0'88,"0"0"-1,0-1 1,1 1-1,-1-1 1,0 1-1,0-1 1,0 1-1,0-1 1,0 1-1,0 0 1,0-1-1,0 1 1,0-1-1,0 1 1,-1-1-1,1 1 1,0-1-1,0 1 1,0 0-1,0-1 1,-1 1-1,1-1 1,0 1-1,-1 0 1,1-1-1,0 1 0,0 0 1,-1-1-1,1 1 1,-1 0-1,1 0 1,0-1-1,-1 1 1,1 0-1,-1 0 1,1-1-88,-16 9 412,3 0-385,-46 16 165,34-14-12,0 0 0,-13 9-180,31-15 30,1 0 0,-1 0 1,1 1-1,0 0 0,1 0 1,-1 0-1,1 1 0,0 0 1,0-1-1,1 2 0,-1 1-30,3-5-7,1 1-1,-1 0 0,1 0 0,0 0 0,0 0 1,1 0-1,-1 0 0,1 0 0,0 0 0,0 0 0,0 2 8,1 2-58,-1-6 35,1-1-1,0 1 0,0-1 0,-1 1 1,1-1-1,0 1 0,1-1 0,-1 1 1,0-1-1,0 0 0,1 0 0,-1 1 1,1-1-1,-1 0 0,1 0 0,-1-1 1,2 2 23,30 15-354,-20-11 265,2 0-23,-1 1-1,1 0 1,-1 1 0,0 1 0,2 2 112,-14-9 22,1-1 0,-1 1 0,1 1 0,-1-1 0,0 0 0,0 0 0,0 1 0,0-1 0,0 1 0,-1 0 0,1-1 0,-1 1 0,0 0 0,0 0 0,0 0 0,0 0 0,0 0 1,0 0-1,-1 0 0,0 0 0,1 0 0,-1 0 0,0 0 0,-1 1 0,1-1 0,-1 0 0,1 0 0,-1 0 0,-1 2-22,-2 5 93,0-2 0,-1 1 0,0 0 0,-1-1 0,0 0 0,0 0 0,-1-1 0,1 0 1,-2 0-1,1 0 0,-2 0-93,-21 15 51,-1-1 1,-13 5-52,-1 2-265,26-17-1508,0-1 1,-1 0 0,-13 4 1772,-21 6-6422</inkml:trace>
  <inkml:trace contextRef="#ctx0" brushRef="#br0" timeOffset="6794.919">2623 229 5362,'0'-11'263,"-1"0"0,1 0 0,-2 0 0,1 1 0,-1-1 0,-1 0 0,-2-5-263,3 10 83,-1 0-1,0 1 1,-1-1-1,1 0 1,-1 1-1,0 0 1,0 0-1,-1 0 1,0 0-1,0 1 1,0 0-1,0 0 1,-2-1-83,-7-3 384,0-1 0,-1 2 0,0 0 1,0 1-1,-1 1 0,0 0 0,0 1 0,0 0 1,-7 1-385,-11-1 118,0 2 0,-1 1 0,-33 4-118,41 0 8,1 1 0,-12 5-8,12-4 17,1 0 1,-17 0-18,-129 10 251,-62 5 79,203-17-313,-147 15 39,141-14-28,23-3-3,1 1 0,0-1 0,0 2 0,-9 2-25,-258 73 295,167-49-257,96-24-33,0 1 1,0 0-1,-5 5-5,-17 6 3,-21 9 75,2 2 1,-31 22-79,70-38 24,1 1 1,0 0-1,0 1 0,1 1 1,1 1-1,1 0 0,-5 7-24,-1 4 15,2 1-1,0 1 0,2 0 0,-5 15-14,3-9 15,-1-1 0,-2-1 0,-14 16-15,7-10 83,-22 41-83,25-32 44,-52 102 156,61-114-122,2 0 0,1 1 0,-1 11-78,-6 38 80,5 2 1,3-1 0,4 1-1,3 63-80,5-80 64,4 0 0,12 69-64,-6-86 41,2-1-1,2-1 0,4 3-40,-7-27 17,1 0 0,1 0-1,1-1 1,2-1 0,1 0 0,5 5-17,159 219 35,-162-224-30,0-2 0,2 0 0,0-2 0,2 0 0,0-1 0,5 1-5,50 34 21,30 15-21,26 17 23,-87-54-21,12 8-4,52 29 2,-99-64-7,0-1 0,1 1 0,0-2 0,1 0 0,-1-1 0,11 2 7,35 2-2,1-3 0,9-2 2,22 1 1,46 4-1,50-8 0,-105-4 0,0-4 0,77-18 0,-75 11 6,0 4 0,0 3 1,62 3-7,-85 6 4,1-3 0,-1-3 1,50-10-5,-50 1 3,-11 2 10,49-4-13,-37 7 3,-1-3 0,0-3 0,13-7-3,-1 1 7,-34 10 3,-1-1 0,-1-3 0,0-1 0,-1-1 0,-1-2 0,-1-2 0,-1-1-1,0-1 1,-2-2 0,-1-1 0,0-3-10,96-88 75,23-9-75,67-60-8,-204 175 8,-6 6 1,0 0 1,0 0 0,-1 0-1,0 0 1,0-1 0,0 0-1,-1 0 1,0-1 0,0 1-1,0-1 1,-1 0 0,0 0-1,1-4-1,4-22 86,11-28-86,-7 25 98,3-20-98,7-39 91,1-2-37,-3-18-54,-15 85 21,-3-1 0,0 1-1,-2-1 1,-1 1 0,-5-30-21,4 50 21,-1-11 84,-1-1-1,-1 1 1,-1 0-1,0 1 1,-4-5-105,-120-251 936,112 224-892,15 42-39,0 0 1,-1 0 0,0 0 0,-5-8-6,-10-14 1,-3 2 0,0 0 0,-2 2 0,-1 0-1,-108-103 8,24 26-1,-111-109-10,203 198 16,-1 1-1,0 1 1,-1 1 0,-12-6-13,-83-40 94,30 17-50,64 31-28,-1 0 0,0 1 0,0 1 0,-1 2 0,1 0 0,-2 1 0,-11-2-16,-17 0 3,-10-4-3,21 3 1,-1 2 1,-18 1-2,-10 1 13,0-3 0,-18-7-13,-20-4 14,-11 2-14,63 12-311,0 2-1,-1 2 1,-5 4 311,46-2-588,1 1 0,-1 1 0,1 1-1,-1 0 1,-1 1 588,-39 18-5426,9 4-2876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6:1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4396 92 7635,'-1'-25'1037,"0"17"-643,1 0 0,0-1-1,0 1 1,1 0 0,0 0-1,0-4-393,0 12 8,-1-1 0,1 1 0,-1-1 0,1 1 0,0 0 0,-1-1 0,1 1 0,-1 0 0,1-1 0,0 1 1,-1 0-1,1 0 0,0-1 0,-1 1 0,1 0 0,0 0 0,-1 0 0,1 0 0,0 0 0,-1 0 0,1 0 0,0 0 0,-1 0 0,1 0 0,0 1 0,-1-1 0,1 0 0,0 0 0,-1 1 0,1-1-8,20 8 42,-15-3-29,0-1-1,-1 1 0,0 0 1,0 0-1,0 1 0,-1 0 0,0 0 1,0 0-1,0 0 0,-1 0 1,0 1-1,0-1 0,0 1 1,1 6-13,1 7 45,-1 0 1,0 0-1,-2 0 1,0 16-46,1 281 375,-4-171-246,-21 558 265,1-152-46,7 82 308,-14-277-104,3-88-82,25-263-460,-2 28 48,0 0 0,-3 0 1,0-1-1,-7 18-58,12-49 40,-3 7-24,3-9-14,0 0 0,0 0 1,0 0-1,0 1 0,-1-1 0,1 0 0,0 0 0,0 0 0,0 0 1,-1 0-1,1 0 0,0 0 0,0 0 0,0 0 0,0 1 1,-1-1-1,1 0 0,0 0 0,0 0 0,0 0 0,-1 0 0,1 0 1,0 0-1,0-1 0,0 1 0,-1 0 0,1 0 0,0 0 0,0 0 1,0 0-1,-1 0 0,1 0 0,0 0 0,0 0 0,0 0 1,0-1-1,-1 1 0,1 0 0,0 0 0,0 0 0,0 0 0,0 0 1,0-1-1,0 1 0,0 0 0,-1 0 0,1 0-2,0-3 2,-1 1 0,0-1-1,1 1 1,0-1 0,-1 1-1,1-1 1,0 0 0,0 1-1,1-1 1,-1 1 0,1-2-2,0-14-3,-1 18 2,0 0 1,0 0-1,0-1 0,0 1 0,0 0 0,0 0 0,0 0 0,0-1 1,0 1-1,0 0 0,0 0 0,0-1 0,1 1 0,-1 0 1,0 0-1,0 0 0,0-1 0,0 1 0,1 0 0,-1 0 1,0 0-1,0 0 0,0 0 0,1-1 0,-1 1 0,0 0 1,0 0-1,1 0 0,-1 0 0,0 0 0,0 0 0,1 0 0,-1 0 1,0 0-1,0 0 0,1 0 0,-1 0 0,0 0 0,0 0 1,1 0-1,-1 0 0,0 0 0,0 0 0,0 0 0,1 0 1,-1 0-1,0 1 0,0-1 0,1 0 0,-1 0 0,0 0 0,0 0 1,11 7-17,-9-4 13,0-1 0,0 1 1,1-1-1,0 1 0,-1-1 1,1 0-1,0 0 0,0 0 0,0 0 1,0-1-1,0 1 0,3 0 4,20 13-17,12 21 6,-1 1 0,-2 2 0,3 7 11,-18-22-1,51 67-14,-5 3 0,-3 3-1,47 102 16,-46-63-3,12 47 3,40 84 14,-75-184-11,18 36 10,14 49-13,-55-117 11,-1 10-11,-6-18 8,18 39-8,-24-69-1,70 157-186,-57-135 97,1 0-1,2-1 1,14 15 90,-5-17-715,-1-2 92,-27-28 367,-1 0 0,1 0 0,-1 0 0,0 1 1,0-1-1,0 0 0,0 0 0,0 1 0,0-1 1,-1 0-1,1 1 0,-1-1 0,0 1 0,1-1 256,-3 5-3580,-7-6-2316</inkml:trace>
  <inkml:trace contextRef="#ctx0" brushRef="#br0" timeOffset="571.236">4324 3368 5635,'0'-12'933,"0"0"-99,0 0 0,1 0 0,2-11-834,-2 19 18,0 0-1,0 0 1,1 0 0,-1 0-1,1 0 1,0 0 0,0 0-1,1 1 1,-1-1-1,1 1 1,-1-1 0,4-1-18,-3 0-228,-5 4 95,-14 5 90,-31 16 421,37-15-240,-16 6 219,2 1 1,0 1 0,0 2 0,1 0 0,-1 2-358,9-4 105,1 0 1,0 0 0,1 1 0,0 1-1,1 0 1,1 1 0,-6 11-106,2 0 34,2 1-1,1 0 1,1 1 0,1 0 0,2 1 0,0 8-34,-9 56 30,2 35-30,12-103 7,-7 102 0,6-63 0,-3 1 0,-10 39-7,-19 30 32,-6-1 0,-5-3 0,-10 6-32,17-33 103,-19 77-103,24-67 39,-5 10 4,-88 254 60,41-113-69,4-13-257,68-213-26,-15 25 249,23-51-674,0 0 0,-1-1 0,-1 0 0,0 0 0,0-1 0,-7 6 674,6-10-3100,4-5-1886</inkml:trace>
  <inkml:trace contextRef="#ctx0" brushRef="#br0" timeOffset="1054.592">4242 1107 2081,'12'-7'400,"-1"-2"-64,6-2-512,1-3-240,3 0-336,-2-7-721</inkml:trace>
  <inkml:trace contextRef="#ctx0" brushRef="#br0" timeOffset="1386.154">4482 881 4034,'7'-18'1631,"-3"9"-1109,-1 0 1,1-1-1,-2 1 1,1-1-1,-1 0 1,-1 0-1,0 0 1,0-1-523,-1 8 29,1 0 1,-1 1 0,1-1 0,-1 0 0,1 1 0,0-1 0,0 1-1,0 0 1,0-1 0,1 1 0,-1 0 0,1-1 0,-1 1 0,1 0-1,0 0 1,0 0 0,-1 1 0,2-1 0,-1 0 0,0 1 0,0-1-30,2 0 33,0-1 0,0 1 1,0 0-1,0 0 0,0 0 1,1 1-1,-1 0 0,0 0 1,1 0-1,-1 0 0,1 0 1,2 1-34,11 2 83,0 0 0,-1 1-1,1 0 1,-1 2 0,0 0 0,10 5-83,-2-1 152,0-1-1,24 3-151,-4-3 105,163 30 213,-148-24-259,-1 2 1,25 12-60,-5 4 13,-1 3 0,-3 3 1,0 3-1,-3 4 0,-2 3 1,37 33-14,-46-30 5,113 95 51,114 125-56,-262-243-3,119 119-151,-136-140-470,-1 0 1,1 0 0,1-1 0,-1-1-1,5 2 624,-12-6-3380,-2-1-2321</inkml:trace>
  <inkml:trace contextRef="#ctx0" brushRef="#br0" timeOffset="1821.566">4663 796 4866,'0'-66'3234,"1"61"-2900,-1-1 24,-6 8 153,-237 166 956,127-86-1307,-2-4 0,-16 1-160,52-34 15,-183 93 21,-219 132-662,430-238 116,-90 59-4263,84-49-459</inkml:trace>
  <inkml:trace contextRef="#ctx0" brushRef="#br0" timeOffset="3167.827">1 6635 5378,'27'-15'832,"0"0"-1,1 2 0,22-7-831,90-26 468,-129 42-409,160-45 546,58-18 266,-44 15-339,-52 12-273,83-27-27,-76 14-136,-3-7 0,113-67-96,100-60-26,-243 128-418,-2-5-1,69-56 445,-165 114-539,0-1-1,-1 0 1,0-1 0,-1 0-1,0 0 1,0 0-1,0-1 1,-1 0-1,-1 0 1,2-2 539,1-14-4781</inkml:trace>
  <inkml:trace contextRef="#ctx0" brushRef="#br0" timeOffset="3551.328">2173 5453 3410,'-5'-24'3690,"5"23"-3579,-1 1-1,1-1 1,0 0-1,-1 0 0,1 1 1,-1-1-1,1 0 1,-1 1-1,1-1 0,-1 0 1,0 1-1,1-1 1,-1 1-1,0-1 0,0 1 1,1-1-1,-1 1 1,0 0-1,0-1 0,1 1 1,-1 0-1,0-1 1,0 1-1,0 0 1,0 0-111,0 0 15,1 0 1,0 0 0,0 0 0,-1 0 0,1 0 0,0 0 0,0 0 0,-1 0 0,1 0 0,0 0 0,0 0 0,-1 0 0,1 0 0,0 1 0,0-1 0,-1 0 0,1 0 0,0 0 0,0 0 0,0 0 0,-1 1 0,1-1 0,0 0 0,0 0 0,0 0 0,-1 1 0,1-1 0,0 0 0,0 0 0,0 1 0,0-1-1,0 0 1,0 0 0,0 1 0,0-1 0,0 0 0,-1 0 0,1 1 0,0-1 0,0 0-16,1 1 10,-1-1 0,0 1 0,0-1 0,0 1 0,0-1 0,1 1 0,-1-1 0,0 0-1,1 1 1,-1-1 0,0 0 0,0 1 0,1-1 0,-1 0 0,1 1 0,-1-1 0,0 0 0,1 1 0,-1-1-1,1 0 1,-1 0 0,1 0 0,-1 1 0,0-1 0,1 0 0,0 0-10,10 2 52,1-1 0,-1 0-1,1 0 1,0-1 0,-1-1 0,1 0 0,-1 0 0,1-1 0,2-2-52,29-7 143,32-13-143,-58 18 14,16-6 2,0 1-1,1 2 1,0 1-1,1 2 1,0 1 0,31 0-16,-40 5 9,1 0 8,1 0 1,16 4-18,-36-3 4,0 1-1,0-1 1,0 2 0,0-1 0,-1 1 0,1 0 0,-1 1 0,1-1-1,-1 2 1,6 4-4,-10-7 2,0 1 0,-1 0 0,1 1-1,-1-1 1,0 0 0,1 1-1,-2-1 1,1 1 0,0 0 0,-1-1-1,1 1 1,-1 0 0,0 0 0,0 0-1,-1 0 1,1 0 0,-1 2-2,1 5 4,-1 1-1,-1 0 1,1-1 0,-2 1-1,0 5-3,-1-7 5,-1 1 0,0 0-1,0-1 1,-1 0-1,0 0 1,-1 0 0,0-1-1,0 0 1,-7 8-5,-4 2 14,-1 0-1,-1-1 1,-13 11-14,-22 14 25,19-18-20,1 3 0,2 0 0,1 2 1,1 2-1,-12 18-5,-4 17-182,9-12-1421,-5 2 1603,27-40-2234,0 0-1,-16 13 2235,-2-4-5485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6:1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507 416 7139,'0'-3'314,"0"-1"0,0 1 0,0 0 0,-1-1 0,1 1 0,-1 0 0,0 0 0,0-1 0,0 0-314,0 4 12,1-1 0,-1 0 0,0 0 0,1 0-1,-1 0 1,0 1 0,0-1 0,1 0 0,-1 1 0,0-1 0,0 1 0,0-1 0,0 1 0,0-1-1,0 1 1,0-1 0,0 1 0,0 0 0,0 0 0,0-1 0,0 1 0,0 0 0,0 0 0,0 0 0,0 0-1,0 0 1,0 0 0,0 1 0,0-1 0,-1 0-12,-19 5-7,1 1 1,-1 1-1,1 1 0,-6 3 7,5-2 14,4-2 1,0 1 1,1 1 0,0 0-1,1 1 1,0 0-1,0 2 1,1 0 0,0 0-1,1 1 1,1 1 0,0 0-1,1 1 1,0 0-1,-2 7-15,-7 13 8,1 2 0,2 1 0,1 0 1,3 1-1,1 0 0,1 1 0,3 0 0,1 1 0,2 0 0,1 26-8,3-28-50,3 0 1,3 19 49,-2-44-23,-1-1 1,2 1 0,0-1-1,0 0 1,1-1 0,1 1-1,0-1 1,7 10 22,-3-6-233,1-1 1,0-1-1,1 0 0,0 0 1,1-1-1,1-1 0,0 0 0,1-1 1,3 1 232,-12-9-376,-1-1-1,1 0 1,0 0 0,0 0 0,-1-1 0,1 0 0,0 0-1,0 0 1,0-1 0,1 0 0,-1 0 376,29 0-4098</inkml:trace>
  <inkml:trace contextRef="#ctx0" brushRef="#br0" timeOffset="403.451">1048 854 7828,'-1'-1'75,"-1"-1"0,0 1 1,1 0-1,-1-1 1,0 1-1,0 0 1,1 0-1,-1 1 1,0-1-1,0 0 1,0 0-1,0 1 0,0 0 1,0-1-1,0 1 1,0 0-1,-1 0 1,1 0-1,0 0 1,0 0-1,0 0 1,0 1-1,0-1 0,0 1 1,0-1-1,0 1 1,0 0-1,0 0 1,0 0-1,1 0 1,-1 0-1,0 0 1,1 1-1,-1-1 0,0 0 1,1 1-1,0-1 1,-1 1-1,0 1-75,-15 16-156,-1-1-1,-1 0 1,-13 8 156,-35 22-92,29-23 139,2 2-1,-6 7-46,33-25 29,-1 0-1,1 1 1,1 0 0,-1 0-1,2 1 1,0 0-1,0 0 1,1 1 0,-3 8-29,7-16 5,0 1 0,1 0 1,-1 0-1,1 0 1,0 0-1,1 0 1,-1 0-1,1 0 0,0 0 1,1 0-1,-1 0 1,1 0-1,0 0 1,1 4-6,-1-6-4,0-1 1,0 0-1,0 0 1,1 1-1,-1-1 1,0 0-1,1 0 1,0 0 0,-1 0-1,1-1 1,0 1-1,0 0 1,0-1-1,0 1 1,0-1-1,1 0 1,-1 0-1,0 1 1,1-2 0,-1 1-1,0 0 1,1 0-1,-1-1 1,1 1-1,-1-1 1,1 0-1,-1 0 1,1 0-1,0 0 4,7 0-6,-1 0 0,1-1 0,-1-1 0,1 1 0,-1-2 0,0 1 0,0-1 0,0 0 0,0-1 0,0 0-1,-1-1 1,1 1 0,-1-2 0,6-4 6,4-3-6,-1 0 0,-1-1-1,0-1 1,7-10 6,-17 18 3,-1 1-1,0-1 1,-1-1-1,1 1 1,-1 0-1,-1-1 1,0 0-1,0 0 1,0 0-1,-1 0 1,0 0 0,-1-1-1,1 0-2,-1-5 38,1 0-1,-2 0 1,0 0 0,0-1 0,-2 1-1,1 0 1,-2 1 0,-2-9-38,5 20 10,-1 1 1,0-1-1,1 0 1,-1 1 0,0-1-1,0 1 1,0 0 0,0-1-1,0 1 1,0 0-1,0-1 1,0 1 0,-1 0-1,1 0 1,0 0 0,-1 0-1,1 0 1,-1 0 0,1 1-1,-1-1 1,0 0-1,1 1 1,-1-1 0,1 1-1,-1 0 1,0-1 0,0 1-1,1 0 1,-1 0-1,-1 0-10,0 1 9,-1-1-1,1 1 0,0 0 1,0 0-1,-1 1 0,1-1 0,0 0 1,0 1-1,1 0 0,-1 0 0,0 0 1,0 0-1,1 0 0,-1 0 0,0 2-8,-3 3 3,-1 0-1,2 1 0,-1-1 0,1 1 0,0 0 0,1 1 0,0-1 0,0 1 0,1-1 0,0 1 0,0 0 0,1 1 0,0-1 0,1 0 0,0 1 0,0-1 0,1 9-2,0-5-1,0-1-1,1 1 1,0 0-1,1 0 1,0 0-1,1-1 0,0 1 1,1-1-1,1 0 1,0 0-1,0 0 1,1-1-1,1 0 1,1 2 1,141 168-2217,-147-177 1804,1-1 0,0 0 0,0 0 1,0 0-1,0-1 0,0 1 0,0-1 0,1 0 1,0 1-1,-1-2 0,4 2 413,11-1-4458</inkml:trace>
  <inkml:trace contextRef="#ctx0" brushRef="#br0" timeOffset="735">1178 933 7571,'0'-1'145,"0"1"-1,0-1 0,0 1 1,0-1-1,0 1 0,0-1 1,-1 1-1,1-1 0,0 1 1,0-1-1,0 1 0,0-1 0,-1 1 1,1-1-1,0 1 0,-1-1 1,1 1-1,0 0 0,-1-1 1,1 1-1,-1-1-144,-1 3 688,3 8-818,3 19 127,-1 0 1,-1 0-1,-2 30 3,1 30 24,13 116 37,-14-173-2,-1-17 280,4-27-46,5-22-102,1 0 1,1 0-1,2 2 0,12-26-191,72-122-19,-4 6-636,-69 127-926,9-12 1581,-19 38-2883,1 0-1,4-2 2884,-6 6-4671</inkml:trace>
  <inkml:trace contextRef="#ctx0" brushRef="#br0" timeOffset="1070.552">1782 59 6355,'0'-58'4378,"2"85"-4033,-1-17-337,-1-1 0,0 1-1,0-1 1,-1 2-8,-8 44 84,-12 35-84,10-45 77,1 1 0,-2 45-77,-13 181 173,12-141-360,5 0 0,9 115 187,7-152-540,-6-82-65,0 0 0,1 0 0,1-1 0,0 1 0,0-1 1,3 6 604,2-5-2735,2-9-1507</inkml:trace>
  <inkml:trace contextRef="#ctx0" brushRef="#br0" timeOffset="1402.122">2423 640 7956,'-42'4'3137,"36"-3"-3117,0 1 1,0 0 0,0 0 0,0 0-1,1 1 1,-1 0 0,1 0 0,0 0 0,0 1-1,0 0 1,0 0 0,0 0 0,-3 5-21,-29 33-128,2 1 1,-3 10 127,-35 43 20,62-84 5,1 1 1,1 1-1,-7 12-25,13-20 8,0 0 0,0 0-1,1 1 1,0-1 0,0 1 0,1-1 0,-1 1 0,2 0 0,-1 0-1,1 2-7,-1-4 4,1 0 0,1 0-1,-1 0 1,1 0-1,-1 1 1,2-1-1,-1 0 1,0-1-1,2 4-3,-1-5 1,0 0-1,0-1 0,0 1 0,0-1 0,0 0 0,0 0 1,0 0-1,1 0 0,-1 0 0,1 0 0,0-1 0,-1 1 1,1-1-1,0 1 0,0-1 0,1 0 0,9 3-2,0 0-1,0-1 0,0-1 1,0 0-1,0-1 1,1 0-1,-1-1 0,0 0 1,1-1-1,-1-1 1,0 0-1,0-1 1,0 0-1,6-3 3,6-3-8,-1-1 0,0-1 1,0-1-1,-1-1 0,0-1 0,17-15 8,-28 20 1,-2 0 0,1-1 0,-1 0 0,-1-1 0,1 0 0,-2 0 0,0-1 0,0 0 0,0-4-1,-3 8 3,-1-1 0,-1 0 0,0 0 0,0 0 0,-1-1 0,0 1 0,0-1 0,-1 1 0,0-1 0,-1 0 0,0 1 0,-1-1 0,-1-8-3,1 15-5,1 0-1,-1-1 0,0 1 0,-1-1 0,1 1 0,0 0 0,-1 0 0,0 0 0,0 0 1,0 0-1,0 0 0,0 0 0,-1 0 0,1 1 0,-1-1 0,1 1 0,-1 0 0,0 0 1,0 0-1,0 0 0,0 1 0,-1-1 0,1 1 0,0-1 0,-1 1 0,1 0 0,-1 1 1,1-1-1,-1 1 0,0-1 6,-9 0-126,1 1 1,-1 0 0,0 0 0,0 2-1,0-1 1,0 2 0,-8 2 125,-15 6-1088,2 1 0,0 2 1,1 1-1,0 2 1,1 1-1,0 3 1088,-18 13-3703</inkml:trace>
  <inkml:trace contextRef="#ctx0" brushRef="#br0" timeOffset="1737.661">3075 434 8260,'17'-11'1418,"-13"8"-1239,0 0 0,0 1 1,1-1-1,-1 1 0,1 0 1,0 0-1,-1 0 0,1 1 0,0-1 1,0 1-1,0 1 0,4-1-179,-19 11-112,-47 30 80,1 3 0,2 1 0,2 4 0,-8 12 32,53-53-9,0 1-1,0 0 1,1 1 0,0 0-1,1 0 1,-1 0-1,2 0 1,-1 3 9,3-9-4,1 0 0,0 1 0,1-1 1,-1 0-1,1 0 0,-1 1 0,1-1 0,0 0 0,0 0 1,1 1-1,-1-1 0,1 0 0,-1 0 0,1 1 1,0-1-1,0 0 0,0 0 0,1 0 0,-1 0 0,1 0 1,0-1-1,-1 1 0,1 0 0,1-1 0,-1 1 0,0-1 1,2 1 3,8 8-18,1-1 0,1 0 0,-1-1 0,2 0 1,-1-2-1,1 1 0,0-2 0,5 2 18,29 7-19,0-2 1,2-2 18,8 3 2,9 5-2,-50-13-2,0 0 0,0 2 0,-1 0 1,-1 1-1,14 9 2,-27-15 4,0-1 0,1 1 1,-1 0-1,0 0 0,0 0 1,-1 1-1,1-1 0,-1 0 0,1 1 1,-1 0-1,0 0 0,0 0 1,-1 0-1,2 3-4,-3-5 9,1 1 0,-1 0 1,0-1-1,1 1 0,-1 0 0,0-1 0,-1 1 1,1 0-1,0-1 0,-1 1 0,1 0 1,-1-1-1,0 1 0,0-1 0,0 1 1,0-1-1,-1 0 0,1 1 0,0-1 0,-1 0 1,0 0-1,1 0 0,-1 0 0,0 0 1,-2 1-10,-21 15 97,0-1 0,-1-1 0,-1-1-1,-1-1 1,-26 8-97,29-11 49,-51 22 50,-168 79-297,186-81-616,-76 37-3747,40-30-2013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6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469 776 5491,'-22'-2'919,"0"1"0,-1 2 1,1 0-1,-22 4-919,21-2 207,12-1-121,0 0-1,0 1 1,0 0 0,0 1-1,1 0 1,-1 1 0,1 0-1,0 1 1,0 0 0,1 0-1,0 1 1,0 0-1,0 1 1,1 0 0,0 0-1,-4 6-85,0 2 25,0 0-1,2 1 1,-1 0-1,2 1 0,1 0 1,0 1-1,1-1 1,1 1-1,0 3-24,-10 45 59,2 1-1,4 0 1,2 1 0,4 0-1,3 0 1,4 28-59,-1-61 63,3 0-1,0-1 0,3 1 0,8 25-62,-12-50 24,0 0-1,0 0 1,2-1-1,-1 1 1,1-1-1,1 0 1,-1-1-1,2 1 0,-1-2 1,2 1-1,-1-1 1,1 0-1,0 0 1,0-1-1,1-1 0,2 2-23,-1-2 35,1 0-1,0-1 0,0 0 0,1-1 0,-1 0 0,1-1 0,0 0 0,0-1 0,0-1 0,0 0 0,0-1 0,0 0 0,0-1 0,0 0 0,0-1 0,0-1 0,0 0 0,0 0 0,-1-2 0,0 1 0,0-2 0,0 1 0,0-2 0,-1 1 1,5-6-35,10-7 98,-1-1 0,0-2 0,-2 0 0,-1-2 0,-1 0 0,13-19-98,0-7 155,-2-1 0,-2-2 0,1-8-155,-6 6 88,-3-1 0,-2 0 0,-3-2-1,-2 0 1,-3-1 0,-1-6-88,0-33 138,-4-1-1,-4 0 0,-6-31-137,2 107 24,-1 0-1,-1 1 0,-1-1 1,-2 1-1,0 0 0,-1 0 0,-1 0 1,0 1-1,-7-9-23,9 20 2,0-1 0,-1 1 0,0 0 0,-1 0 0,0 1 0,-1 0 0,0 0 0,0 1 0,0 0 0,-1 1 0,-1 0 0,1 1 0,-1 0 0,0 0 0,0 1 0,-1 1 0,0 0 0,0 0-2,-4 1-9,-1 0 1,1 2-1,-1 0 0,1 0 1,-1 2-1,1 0 1,0 1-1,-1 1 1,-12 3 8,14-2-8,2 0 1,-1 1 0,0 0 0,1 1 0,0 1 0,0 0 0,1 0 0,-8 8 7,-6 5-15,1 2 0,1 1 0,-3 6 15,9-10-7,1 1 1,1 1-1,0 0 0,2 1 1,1 1-1,1 0 0,1 1 1,0 0-1,2 1 0,1 0 1,1 0-1,1 1 0,2 0 1,-1 14 6,-2 148-48,7-159 31,2 1-1,0 0 1,2-1 0,1 0 0,7 21 17,2-3-47,2-2 0,2 0 0,5 4 47,-7-14-35,2-1-1,1-1 1,2 0 0,1-1 0,1-2-1,2 0 1,1-1 0,1-2-1,3 0 36,-12-12-10,1-2-1,0 0 0,1-2 1,0 0-1,0-1 0,1-1 1,1-1-1,-1 0 0,1-2 1,1-1-1,-1-1 0,2 0 11,-7-2 3,0-1-1,1 0 0,-1-2 0,1 0 0,-1 0 0,0-2 0,0 0 0,0-1 1,0-1-1,10-4-2,-8 1 19,1-1 0,-1-1 0,-1 0 0,0-2 0,0 0 0,-1-1 0,-1 0 0,0-2 0,6-7-19,9-15 63,-2-1 0,-2-2 0,-2-1 0,10-21-63,-23 36 24,0-1 0,-2 0 0,-1 0 1,-1-1-1,-1 0 0,-2-1 0,0 1 0,-2-5-24,1-38 26,-4-1 0,-2 1 0,-4 0-1,-10-47-25,9 81 9,-2 0-1,-1 1 1,-2 0-1,-1 0 0,-2 2 1,-2-1-1,0 2 0,-3 1 1,-15-20-9,23 36-4,-1 1 1,-1 0 0,0 0-1,-1 2 1,0 0 0,-2 0 3,7 6-3,0 1 1,-1 0-1,1 0 1,-1 1-1,0 1 1,0 0-1,-1 0 0,1 1 1,-1 1-1,0 0 1,0 0 2,-9 1-7,1 2 1,0-1-1,0 2 0,0 1 1,0 1-1,0 0 1,0 1-1,1 1 1,-9 5 6,-20 9-13,1 3 1,1 2 0,-3 4 12,20-11-6,0 1 0,1 2 1,2 0-1,0 2 0,1 1 0,1 1 1,2 1-1,0 1 0,2 1 1,1 1-1,1 0 0,2 1 0,1 1 1,-1 5 5,-5 23-19,2 0 1,2 2 0,4-1-1,2 2 1,2 0 0,4 0-1,2 0 1,3 23 18,2-35-33,1 0 0,3 0-1,2-1 1,4 5 33,-6-31-18,1 0 0,1 0 0,1-1 0,2 0-1,0-1 1,1 0 0,1 0 0,0-2 0,8 8 18,-11-16-8,0 0 1,1-1-1,0 0 0,1-1 1,0 0-1,0-1 0,1-1 1,0 0-1,0 0 0,5 1 8,0-2-5,1 0 0,-1-1-1,1-1 1,0-1 0,0-1-1,0 0 1,14-1 5,-8-2 1,1-1 0,-1-1 1,0-1-1,0-1 0,0-2 1,-1 0-1,0-1 0,0-2 0,-1 0 1,0-2-1,-1 0 0,4-5-1,6-6 16,-2-2 1,0-1-1,-2-1 0,15-19-16,95-126 82,-119 146-69,22-29 40,-3-1-1,-2-3 0,20-45-52,-35 57 26,-1-1 0,-3-1-1,-1-1 1,-3-1 0,0-10-26,0-19 40,-4-1 0,-3-1 0,-3-36-40,-4 69 19,-3 0 1,-1 0 0,-3 1-1,-2 0 1,-1 1-1,-10-20-19,14 46 6,-2 0-1,0 1 1,-1 0-1,-2 0 1,1 1-1,-4-2-5,9 13 0,-1 0 0,-1 0 1,1 0-1,-1 1 0,0 0 0,-1 1 0,1 0 0,-1 0 0,-1 1 0,1 0 1,-1 0-1,0 1 0,-8-2 0,0 2-5,1 0 1,-1 2-1,0 0 1,0 1 0,0 1-1,0 0 1,0 2-1,0 0 1,0 1-1,1 0 1,-1 2-1,1 0 1,0 1 0,0 1-1,-7 4 5,-11 7-5,1 1-1,1 2 1,1 1 0,1 2-1,1 1 1,-17 18 5,8-4-5,2 1 0,2 2 0,1 1 1,3 2-1,1 1 0,-3 12 5,16-25-4,1 1 1,2 1-1,1 0 1,2 1-1,2 0 0,1 0 1,2 1-1,1 0 1,1 26 3,3-30-2,-1 40-28,3-1-1,6 19 31,-6-72-10,2 1 1,1-1-1,0 0 0,1 0 0,2 0 1,-1-1-1,2 0 0,1 0 0,0 0 1,10 13 9,-10-21-5,1 1 0,-1-1 0,2-1 0,0 0 0,0 0 0,0-1 0,1-1 0,0 0 1,1 0-1,0-2 0,0 1 0,0-1 0,0-1 0,1-1 0,-1 0 0,1 0 0,7-1 5,2 1 3,1-2-1,0-1 0,0 0 0,0-2 0,0-1 0,-1-1 0,0-1 0,1-1 1,14-6-3,-10 1 6,-2-1 1,1-2-1,-2 0 1,0-2-1,-1-1 0,0-1 1,-1-1-1,-2 0 1,4-6-7,10-13 22,-2-2 0,-2 0 0,-1-3 0,19-37-22,-30 42 17,-1 0 0,-2-2 0,-2 1-1,-1-2 1,-2 0 0,-2-1 0,-2 1-1,-1-1 1,-3-1 0,-1 1 0,-2-1-1,-2 1 1,-2 0 0,-1 0 0,-3 0-1,-1 0 1,-2 1 0,-12-28-17,15 50 2,-1 0-1,-1 0 1,-1 1 0,0 1 0,-1-1 0,-1 2 0,-1 0-1,0 0 1,-9-6-2,12 12-2,-1 0-1,0 1 1,-1 1-1,0 0 1,-1 0-1,0 1 1,0 1-1,0 1 1,-1 0-1,1 0 1,-1 2-1,0 0 1,-8-1 2,3 3-6,-1 1 0,0 1 1,0 0-1,0 2 0,1 0 1,-1 2-1,1 0 0,0 1 1,0 1-1,1 1 0,0 1 0,0 0 1,-11 9 5,-29 21-8,1 3-1,2 2 1,-15 18 8,69-61 0,-29 27-5,0 0-1,2 2 1,1 2 0,1 0-1,-12 23 6,13-16-4,3 0 0,1 2 0,3 1 0,1 0 0,1 1 0,3 1 0,2 0 0,1 6 4,1 35-11,4 0-1,3 0 1,8 67 11,-3-123-5,1-1 0,1 1 1,2-1-1,1-1 0,0 1 1,3-1-1,0-1 0,1 1 1,2-2-1,0 0 0,2 0 1,2 1 4,-3-7-3,1-1 0,1 0 0,1-1 0,0-1 0,1 0 1,1-2-1,0 0 0,1-1 0,0 0 0,1-2 0,0-1 0,1 0 1,0-2-1,16 4 3,-6-5 3,0-1 1,1-2 0,0-1-1,-1-1 1,1-2-1,0-1 1,0-2 0,-1-1-1,1-2 1,-1-1-1,0-1 1,-1-2 0,0-1-1,29-15-3,-26 8 20,0-2-1,-1-1 1,-1-1-1,20-19-19,-1-5 48,-2-1 0,11-17-48,-37 36 19,-2-1 0,-1-1 1,-1 0-1,-1-2 0,-2 0 1,-1 0-1,-2-2 1,1-6-20,-4 8 14,-2 0 0,-2-1 1,-1 1-1,-1-1 1,-2 0-1,-1-1-14,-2-14 16,-1 0-1,-3 1 1,-8-33-16,5 42 1,-2 0 1,-1 1-1,-2 1 0,-1 0 1,-3 0-1,0 2 0,-16-23-1,19 36-6,-1 1 0,0 0-1,-1 1 1,-2 1 0,0 0-1,0 2 1,-2 0 0,0 1-1,0 1 1,-2 0 0,1 2-1,-5-1 7,9 7-7,-1 0 0,0 1 0,0 0 0,0 2 1,0 0-1,-1 1 0,1 1 0,-1 0 0,1 2 0,-4 1 7,-4 0-7,0 2 1,1 0-1,0 2 0,0 1 0,0 1 1,-21 11 6,12-3-4,0 2 0,1 2 0,1 0 0,1 3 0,2 0 1,0 2-1,1 1 0,-16 20 4,25-24-282,2 1 0,0 0-1,1 1 1,2 1 0,0 0 0,2 1 0,1 0 0,0 1-1,3 0 1,0 1 0,-3 21 282,6-4-2142,1-1-1,3 8 2143,-1 106-7483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6:5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14439,'-9'7'432,"-10"0"2017,1 3-2609,18-3-304,6 0-273,-6 7-1760,14 2-1921,1-2-4626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7:0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536 310 8276,'3'0'1665,"-1"0"-1568,0 0 0,1 1 1,-1-1-1,0 1 1,1-1-1,-1 1 1,0 0-1,0 0 1,0 0-1,0 0 1,1 0-1,-2 0 1,1 0-1,0 1 0,0-1 1,1 2-98,1 1 29,0 0 0,-1 1 0,0-1 1,0 1-1,0 0 0,0-1 0,1 5-29,1 5-48,0 1-1,0-1 0,-1 1 1,-1 0-1,0 6 49,2 34-110,-2 12 110,0-10-31,4 181 79,-1-146 187,18 85-235,-18-140 36,-4-26-29,-1-1-1,1 1 0,1-1 1,0 0-1,0 0 0,5 8-6,1-2-60,-6-12-136,0 0 1,-1 0-1,0 0 0,0 0 1,0 1-1,0-1 0,0 3 196,-2-6-1712,0-1-1482,0 0-2147</inkml:trace>
  <inkml:trace contextRef="#ctx0" brushRef="#br0" timeOffset="351.529">0 774 6451,'0'-2'269,"0"0"-1,0 0 1,0 0 0,1 0-1,-1 0 1,0 0 0,1 0-1,-1 0 1,1 1 0,0-1-1,-1 0 1,1 0 0,1-1-269,23-18 389,6 0-112,2 2 1,1 1 0,0 1-1,2 2-277,144-50 508,12-5-187,-98 29-316,131-51 130,-185 78-624,1 2 0,0 2 0,1 2-1,30-2 490,-63 10-1025,0 0 0,1 0 0,-1 1 0,0 0 0,9 2 1025,7 1-5330</inkml:trace>
  <inkml:trace contextRef="#ctx0" brushRef="#br0" timeOffset="691.077">277 1449 8036,'5'-6'388,"0"1"1,1-1-1,-1 1 1,1 0-1,0 1 1,1 0-1,-1 0 0,1 0 1,1 0-389,14-5-20,0 0-1,7 0 21,30-13 114,-2-5-22,41-28-92,-39 20 186,23-7-186,-26 19 48,2 2 1,0 3 0,1 3 0,60-9-49,-77 20-775,0 1 1,26 2 774,13-1-5249,-46 2-31</inkml:trace>
  <inkml:trace contextRef="#ctx0" brushRef="#br0" timeOffset="1025.621">1801 23 6979,'0'-1'52,"0"1"57,0-1 1,0 0-1,0 1 0,-1-1 0,1 0 1,0 0-1,0 1 0,0-1 1,0 0-1,1 0 0,-1 1 0,0-1 1,0 0-1,0 0 0,1 1 1,-1-1-1,0 0 0,0 1 0,1-1 1,-1 0-1,1 1 0,-1-1 0,1 0 1,-1 1-1,1-1 0,-1 1 1,1-1-1,-1 1 0,1-1 0,0 1 1,-1 0-1,1-1 0,0 1 0,-1 0 1,1 0-1,1-1-109,-2 2 11,1-1 1,-1 1-1,1-1 1,-1 1-1,1 0 0,-1-1 1,1 1-1,-1 0 1,0-1-1,1 1 0,-1 0 1,0-1-1,0 1 1,1 0-1,-1 0 0,0-1 1,0 1-1,0 0 1,0 0-1,0 0-11,3 23 9,-3-20 5,2 23-5,-2 1 0,-1 0 1,-1 0-1,-2 5-9,-23 112-1123,14-82-1049,7-34-821,0-6-1972</inkml:trace>
  <inkml:trace contextRef="#ctx0" brushRef="#br0" timeOffset="1572.889">2129 580 4770,'5'26'3968,"0"5"-3528,-5-15-172,-1-1 0,-1 1 0,-1 0 0,0 0 0,-1-1 0,-4 13-268,-4 1 194,0-1 0,-2-1 0,-1 1-194,9-11 92,6-16-81,0 1-1,-1-1 1,1 0 0,0 0 0,0 0-1,-1 0 1,1 0 0,-1 0 0,1 0-1,-1 0 1,1 0 0,-1 0-1,0 0 1,1 0 0,-1 0 0,0-1-1,0 1 1,0 0 0,0 0 0,1-1-1,-1 1 1,0 0 0,-1-1-11,2 0 7,-12 4 882,19-22-470,51-95-146,-32 58-261,2 1-1,9-7-11,4 10 0,-41 51 0,0-1 0,1 1 0,-1 0-1,0-1 1,1 1 0,-1-1 0,0 1 0,1 0 0,-1-1 0,0 1-1,1 0 1,-1-1 0,1 1 0,-1 0 0,1-1 0,-1 1 0,0 0-1,1 0 1,-1 0 0,1-1 0,-1 1 0,1 0 0,0 0-1,-1 0 1,1 0 0,-1 0 0,1 0 0,-1 0 0,1 0 0,-1 0-1,1 0 1,-1 0 0,1 1 0,0 0-1,-1 0 1,1-1-1,0 1 0,-1 0 0,1 0 1,-1 0-1,0 0 0,1 0 0,-1 0 1,0 0-1,0 1 0,1-1 1,-1 0-1,0 0 0,0 0 1,-2 41-16,-4-23 16,-3 22 3,-8 118 58,7-111 105,10-47-155,0-1 1,0 0 0,0 1 0,0-1 0,0 0-1,0 0 1,0 1 0,0-1 0,0 0 0,0 1-1,0-1 1,-1 0 0,1 1 0,0-1 0,0 0-1,0 0 1,0 1 0,0-1 0,-1 0 0,1 0-1,0 1 1,0-1 0,-1 0 0,1 0 0,0 0-1,0 1 1,-1-1 0,1 0 0,0 0-12,-1 0 14,1 0 0,0 0 1,0 0-1,0 0 1,0 0-1,-1 0 0,1 0 1,0 0-1,0-1 0,0 1 1,0 0-1,0 0 0,0 0 1,-1 0-1,1 0 0,0 0 1,0-1-1,0 1 1,0 0-1,0 0 0,0 0 1,0 0-1,0 0 0,0-1 1,0 1-1,0 0 0,0 0 1,0 0-1,0 0 0,0-1 1,0 1-1,0 0 1,0 0-1,0 0 0,0 0 1,0-1-1,0 1 0,0 0 1,0 0-1,0 0 0,0 0 1,0-1-1,0 1 1,0 0-1,0 0 0,1 0 1,-1 0-1,0 0 0,0-1-14,33-99 355,12 9-320,52-81-35,-90 160-5,0 1 1,1 1-1,1-1 1,0 2-1,0-1 1,1 1-1,0 0 1,8-4 4,-10 8-4,0 0 0,0 0 1,0 1-1,0 1 0,1-1 1,0 2-1,-1-1 0,1 1 1,0 0-1,0 1 0,1 0 1,6 0 3,-12 1-4,0 0 1,-1 0 0,1 0-1,-1 0 1,1 0 0,-1 1-1,1 0 1,-1-1 0,1 1-1,-1 1 1,0-1 0,1 0-1,-1 1 1,0 0 0,0-1-1,0 1 1,0 1 0,0-1-1,-1 0 1,1 1 0,0-1-1,-1 1 1,0 0 0,0 0-1,0 0 1,0 0 0,0 0-1,-1 0 4,5 8-4,-1 0 0,-1 0 0,0 0 0,0 1-1,-1-1 1,-1 1 0,0 0 0,0 0 0,-1 0-1,-1 7 5,0 3-62,-1-1-1,-1 1 1,-2-1-1,1 0 1,-5 10 62,6-23-217,1-1 1,0 1-1,0-1 1,0 8 216,1 4-3011,0-8-871,0-5-2782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1719 1217 9572,'-39'-162'3714,"36"142"-3426,3 12-241,-1 0 0,0 1-1,-1-1 1,0 0 0,0 0-47,1 7-4,0-1 0,1 0 0,-1 1 0,0-1-1,0 1 1,0-1 0,0 1 0,0-1 0,0 1-1,0 0 1,-1 0 0,1-1 0,0 1 0,-1 0-1,1 0 1,-1 0 0,1 1 0,-1-1 0,1 0-1,-1 0 1,0 1 0,1-1 0,-1 1 0,0 0 4,-1-1-26,1 1 0,0 0 0,0 0 1,-1 0-1,1 1 0,0-1 0,-1 1 0,1-1 1,0 1-1,0 0 0,0-1 0,0 1 1,0 0-1,0 1 0,0-1 0,0 0 0,0 1 1,0-1-1,0 1 0,1-1 0,-1 1 1,1 0-1,-1 0 26,-5 7-76,1 0 0,0 0 1,0 1-1,-1 4 76,4-7-46,-66 113-237,-6-3 0,-43 48 283,108-151-2,-11 14 9,2 1 0,-10 19-7,24-38 5,0 1-1,0 1 0,1-1 1,1 1-1,0-1 0,0 1 0,1 0 1,1 0-1,0 4-4,0-1 11,1 1 1,1-1-1,0 0 1,1 0-1,1 0 1,0 0-1,5 14-11,-5-21 7,1 0-1,0 0 1,0 0-1,1-1 1,0 1-1,0-1 1,0-1-1,1 1 0,0-1 1,0 0-1,1 0 1,0-1-1,0 1 1,3 0-7,6 4 19,1-2 0,0 1 0,0-2 0,1 0 0,-1-2 0,1 0 0,1 0 0,-1-2 0,11 1-19,-18-3 19,1 0 1,0-1-1,0 0 1,0-1 0,-1 0-1,1-1 1,0 0-1,-1-1 1,0 0-1,1-1 1,-1-1-1,0 1 1,-1-2-1,0 1 1,9-7-20,23-22 81,-2-1 1,-2-2-1,14-18-81,97-129 156,-122 149-119,-2-3 0,-2 0 0,8-20-37,-19 33 12,-1-1 1,-1 1 0,-1-2-1,-2 0 1,-1 0 0,0-3-13,-4 16-3,-1-1 0,0 0 0,-1 0 0,-1 0 0,0 1 0,-1-1 0,-1 0 0,0 1 0,-1-1 0,-3-6 3,3 10-7,-1 0-1,0 1 1,-1 0 0,0 0-1,0 0 1,-1 1 0,0 0-1,-1 0 1,0 1 0,-1 0-1,1 0 1,-2 1-1,-2-2 8,-4-1-15,0 0-1,-1 1 0,0 0 0,-1 2 1,0 0-1,-16-4 16,8 6-23,-1 0 0,0 2 0,0 0 0,-25 2 23,-15 2-11,1 3 0,-1 3 1,1 3-1,0 3 0,1 2 1,-5 5 10,-8 6 19,2 3 0,0 3 0,3 4 0,1 3 0,1 3 0,-37 31-19,-12 17 178,-46 49-178,118-94 62,2 2 1,2 2-1,2 2 0,-18 31-62,44-58 27,0 0 0,2 2 0,1-1 0,1 2 0,1 0 0,1 0 0,2 1 0,-2 12-27,5-3 24,2 0-1,1 1 1,2-1-1,2 1 1,2 7-24,-2-31 3,0 0 0,1 0 1,0 0-1,1-1 0,1 1 0,0-1 1,1 0-1,0 0 0,1-1 1,1 0-1,-1 0 0,2-1 0,0 0 1,0 0-1,1-1 0,0 0 1,1-1-1,0 0 0,1 0 0,-1-1 1,2-1-1,-1 0 0,1-1 1,0 0-1,0-1 0,11 2-3,10 2 6,0-1 0,1-3 0,-1 0-1,1-2 1,0-2 0,0-1 0,33-5-6,19-6 18,0-4 0,52-17-18,-40 5 16,-1-4 0,-1-5 0,82-43-16,-143 59 6,0-1-1,-2-1 0,-1-2 1,0-1-1,-2-2 1,-1-1-1,-2-2 0,0 0 1,-2-2-1,-1-1 0,-2-1 1,8-18-6,-9 16 8,-3 0 1,-1-1 0,-1-2 0,-3 1 0,3-12-9,-14 37-1,1-1 1,-2 1 0,0-1 0,-1 1 0,0-1 0,-1 1 0,0-1 0,-1 0 0,0 1 0,-2-1 0,1 1 0,-2 0 0,0 0-1,0 0 1,-1 0 0,-1 1 0,-5-9 0,5 10-11,-1 0 1,0 1-1,-1-1 0,0 2 0,-1-1 0,0 1 0,0 1 1,-1 0-1,0 0 0,0 0 0,-1 2 0,0-1 0,-1 1 1,1 1-1,-1 0 0,0 1 0,-10-3 11,-16 3-34,1 1 0,-1 2 0,0 2 0,-19 3 34,44-4-8,-47 6-24,1 2-1,0 3 1,0 2-1,-28 12 33,-29 15-62,-76 38 62,136-53 3,1 3 0,1 1 1,1 4-1,2 1 0,1 2 0,-38 38-3,67-54 10,1 1 1,0 1-1,2 1 0,0 0 1,2 2-1,1 0 0,0 1 0,2 0 1,1 1-1,2 0 0,0 1 1,2 0-1,1 0 0,1 1 0,0 8-10,3-2 21,0 0 0,3-1-1,2 23-20,0-37 7,1-1 0,1 0 0,0 0-1,2 0 1,0 0 0,1-1 0,1 2-7,1-1 3,2 0 1,-1-1 0,2 0-1,1-1 1,0 0-1,1-1 1,1-1 0,0 0-1,1-1 1,1 0-1,0-1 1,1-2 0,0 1-1,0-2 1,2 0-1,-1-2 1,1 0-1,0-1 1,1-1 0,-1-1-1,1 0 1,0-2-1,7 0-3,25 0 16,0-2 0,0-3 0,0-2 0,0-3 0,0-1 0,47-15-16,-40 5 29,0-3 0,-1-2 0,-2-2 0,0-3 0,37-26-29,-62 34 21,-1-2 0,-1 0 1,-1-2-1,-1-2 0,-1 0 1,-1-2-1,-2 0 0,-1-2 1,10-18-22,-6 6 20,-3-1 1,-2-1-1,-1-1 1,-3-1 0,-1-1-1,-3-1 1,2-16-21,-10 35 8,-1 1 1,-2-1 0,-1 0-1,-1 0 1,-2 0-1,0 0 1,-2 0 0,-1 0-1,-2 1 1,-1-1 0,-1 1-1,-1 1 1,-4-7-9,-1 4-7,-1 0 0,-2 0 0,-1 2 0,-1 1 0,-1 0 0,-2 1 0,-1 1 0,-19-17 7,21 24-7,-1 1-1,0 1 1,-1 1 0,-1 1 0,-1 1 0,1 1-1,-2 1 1,0 1 0,0 2 0,-24-6 7,-6 5-20,0 3 1,-1 2 0,0 2-1,-38 5 20,57-1-7,0 2 1,0 1-1,1 2 0,0 2 0,0 1 0,1 2 0,0 1 0,1 2 0,1 2 0,0 1 1,1 1-1,-8 9 7,-33 21-3,3 4 1,2 2-1,3 4 1,-32 37 2,70-64 5,2 0-1,1 2 1,2 1 0,-16 32-5,26-40 5,1 0 0,1 1 0,1 1 0,1 0 1,2 0-1,1 1 0,1 3-5,2-1 6,1-1 0,2 1 0,1-1 0,1 1 0,2-1 0,1 0 0,2 0 0,1-1 0,3 7-6,-2-11 5,1-1-1,2 0 1,0-1 0,1 0 0,1-1-1,2 0 1,0-1 0,1-1 0,1-1-1,19 16-4,-14-17 6,1 0 0,1-2 0,0 0-1,1-2 1,1-1 0,0-1 0,1-2 0,2 0-6,8 1 9,1-2 0,0-1 1,1-3-1,0-1 1,39 0-10,1-3 22,0-3 1,0-4-1,-1-3 0,0-4 1,74-21-23,-59 4 48,-1-5 0,-2-4 0,-1-4 0,44-30-48,-93 48 32,-1-2 0,-2-1 0,0-2 0,-2-2 0,-1-1 0,-2-2 0,-1-2 0,-2 0 0,-1-2 0,-2-1 0,15-31-32,-25 37 19,-1-2 0,-2 0 0,-2 0 0,0-1 0,-3-1 0,-1 1-1,-2-2 1,-1 1 0,-2-1 0,-2 1 0,-2-21-19,0 24 4,-1 1-1,-7-31-3,5 48-8,1 1 0,-2-1-1,0 1 1,-1 1 0,-1-1 0,0 1-1,-5-7 9,0 4-16,0 1 0,-1 0 0,-1 1-1,0 0 1,-1 1 0,0 1-1,-2 0 1,1 1 0,-19-9 16,14 9-19,-1 2-1,0 0 1,-1 1-1,0 2 1,0 0 0,-1 1-1,0 1 1,-12 0 19,-34 0-47,0 3 0,0 4 0,-27 4 47,49 0-18,1 2 1,-1 3 0,1 1-1,-39 17 18,-30 18-26,-30 21 26,77-34 1,1 4 0,2 2 1,1 4-1,-45 40-1,75-53 9,1 0 0,2 2 0,1 2 0,2 0 0,1 2 0,2 2 0,2 0 0,-15 34-9,21-32 13,2 1 0,1 0-1,3 0 1,1 2 0,3-1 0,1 1 0,1 16-13,3-24 9,3 0 0,1 0 0,1 0 1,2 0-1,2 0 0,1-1 1,2 1-1,1-2 0,6 11-9,-4-17 4,2-1 0,1 0 0,1-1 0,1-1 0,1 0 0,1-1 0,2-2 0,0 0 0,1-1 0,1-1 0,6 3-4,2 0 5,1-2 0,1-1-1,1-2 1,0-1 0,2-1 0,0-2 0,0-2 0,34 7-5,-15-9 8,0-2 1,0-3-1,1-2 0,0-2 0,2-3-8,23-4 19,-1-3 1,0-4-1,19-8-19,-64 13 16,0-2 1,0-2-1,-1-1 0,0-1 1,-2-2-1,0-1 0,9-8-16,27-21 87,-3-3 0,-1-2 0,-3-4-1,14-18-86,19-31 372,61-87-372,-116 135 74,-1 0-1,-4-3 0,-2-1 0,16-43-73,-37 71 9,-1 0 1,-1-1 0,-2 0 0,-2 0 0,-1 0 0,-1-1 0,-2 0 0,-1 1-1,-2-1 1,-3-16-10,0 26-11,0 0 0,-1 1 0,-2 0-1,0 0 1,-1 1 0,-2 0 0,0 1-1,-1 0 1,-1 0 0,-1 1 0,-1 1-1,-1 1 1,0 0 0,-12-9 11,7 8-19,-2 0 1,0 1-1,-1 1 0,0 1 1,-2 2-1,0 0 0,0 2 1,-1 1-1,-1 1 0,0 1 0,-27-5 19,10 8-38,-1 1 0,1 3-1,-1 1 1,0 3 0,1 1-1,0 3 1,-26 6 38,-14 8-42,0 3 0,2 4 0,-34 18 42,-16 15-19,3 5 0,2 6 1,-2 9 18,84-50-3,1 2-1,1 2 1,2 1 0,2 3 0,-14 18 3,37-37-6,1 0 0,2 1-1,0 1 1,1 1 0,0 0 0,2 0-1,1 1 1,1 0 0,1 1-1,1 0 1,1 0 0,-2 21 6,4-11-72,2 1 0,1 0 0,3 19 72,-1-34-140,2-1 1,0-1-1,1 1 1,1 0-1,1-1 1,0 0-1,4 5 140,3 3-1132,1 0-1,1-2 1,1 0-1,1 0 1,1-2-1,9 8 1133,10 6-7814,10 5 7814</inkml:trace>
  <inkml:trace contextRef="#ctx0" brushRef="#br0" timeOffset="1669.767">8181 424 8196,'-39'-1'883,"-4"1"865,-16 2-1748,45 0 55,0 0-1,-1 0 0,1 2 0,0 0 0,-14 5-54,-8 9-107,1 2 0,0 1-1,1 2 1,2 1 0,-12 11 107,-26 20-141,-20 13 22,-27 30 119,83-67 105,2 2-1,2 1 0,0 2 1,-19 32-105,15-14 203,3 2 1,2 2-1,2 1 1,3 0-1,0 8-203,9-18 124,3 0-1,1 1 0,2 0 1,3 1-1,2 0 1,2 38-124,4-60 30,0 0 1,2 0-1,1 0 1,1 0-1,2-1 1,9 24-31,-10-35 10,0 0 0,2 0 1,0 0-1,1-1 0,0-1 0,2 0 1,0 0-1,0-1 0,1-1 1,1 0-1,4 3-10,2-2 16,0-1 0,0 0 1,2-1-1,-1-2 0,1 0 1,1-1-1,0-1 0,0-2 1,9 2-17,17 1 56,0-3 0,1-1 0,0-3 0,0-2-56,-2 1 57,1-3 0,-1-2 1,1-2-1,-2-3 0,1-1 1,-1-2-1,-1-2 1,3-4-58,21-13 95,-2-3 1,-1-2 0,-3-4-1,37-30-95,1-9 137,-3-5 0,25-31-137,-69 61 42,-3-3-1,-2-2 1,-3-2 0,-2-3 0,10-23-42,-33 48 11,-2-1 0,-1-1 0,-3 0-1,-1-1 1,-2-1 0,-2-1 0,-2 1 0,-2-2 0,2-37-11,-8 44 0,-1 0-1,-1 0 1,-2 1 0,-3-7 0,1 21-7,0 1 0,-1-1 0,-2 1-1,0 1 1,-1 0 0,-1 0 0,-7-9 7,4 9-12,0 1 1,-2 0-1,0 1 1,-2 1-1,0 0 1,-1 1-1,0 1 0,-1 0 1,-1 2-1,-1 0 1,0 2-1,0 0 1,-2 1-1,1 1 1,-18-4 11,2 3-19,-1 1 1,0 2-1,-1 2 1,1 1 0,-15 2 18,-28 2-32,-1 3 1,-13 6 31,14 2-10,1 4 0,1 3 1,0 4-1,2 3 0,-53 25 10,11 4 10,3 5 0,3 5 0,-25 22-10,68-39 23,3 3-1,1 3 0,3 3 1,2 3-1,-13 20-22,45-43 19,2 0-1,2 2 1,1 2 0,-15 32-19,25-41 11,2 0 0,2 1 0,0 0 0,2 0 0,2 1 1,-4 33-12,5-8 19,3 0 0,3 38-19,2-58 7,2 0-1,1-1 0,2 1 1,8 22-7,-7-32 3,2-1 1,1 0 0,1-1-1,2 0 1,0-1-1,1 0 1,2-1 0,0-1-1,1-1 1,2-1 0,0 0-1,1-1 1,18 12-4,-11-12 6,0-1 0,1-1 0,1-2-1,0-1 1,1-1 0,1-2 0,0-1 0,0-2 0,1 0 0,0-3 0,18 1-6,33 0 29,0-4 0,0-4 1,0-3-1,69-14-29,-97 9 25,0-3 1,-1-2-1,0-3 0,-1-2 1,-2-2-1,0-3 0,-1-2 1,6-7-26,44-34 80,-3-4 0,-3-5 0,31-37-80,-80 70 32,-2-2-1,-2-2 1,-2-1-1,-2-3 1,-3-1-1,9-19-31,-32 46 7,-1 0 0,-1 0 0,-1-1 1,-1 0-1,-1-1 0,-1-7-7,2-24 1,-3 0 1,-2-25-2,-2 56-12,-1-1 1,-2 0-1,0 0 0,-3 1 1,0-1-1,-1 1 1,-2 0-1,-1 1 1,-1 0-1,-2 0 1,0 1-1,-2-1 12,-4 0-18,0 1 0,-1 1 0,-2 0 0,0 1 0,-2 2 0,0 0 0,-2 2 0,0 0 0,-1 2 0,-1 0 0,-1 2 0,0 1 0,-1 2 0,-1 0 0,0 2 0,-26-5 18,19 8-20,-1 1 0,0 3 0,-19 0 20,-117 4-36,96 3 26,0 3-1,0 4 1,1 3 0,1 4 0,1 2-1,-63 27 11,22 3 4,1 5 0,4 5 0,1 5 0,-8 12-4,62-36 19,1 2-1,2 3 0,2 2 1,2 2-1,-18 25-18,45-47 10,1 1 1,1 1 0,2 0-1,0 2 1,2 0-1,2 1 1,1 0 0,1 1-1,2 1 1,1-1 0,-2 24-11,6-18 12,2 1 1,2 0 0,2 0 0,1 0 0,2 0-1,4 7-12,-3-18 7,2 0-1,1 0 0,2-1 0,1 0 0,1-1 0,1 0 0,1-1 0,12 17-6,-5-15 4,1-1-1,1-1 1,1-1 0,1-1 0,2-1-1,0-2 1,1 0 0,1-2 0,1-1 0,20 8-4,-9-7 4,1-2 1,0-2 0,1-2 0,1-1 0,0-3 0,1-1 0,-1-2 0,2-3-5,47 0 27,0-4-1,0-4 0,0-5 0,-1-3 1,0-5-1,-2-3 0,14-9-26,-10-4 75,-1-4 0,-1-4-1,-3-4 1,71-49-75,-84 46 52,-1-4-1,-3-2 1,-2-4 0,-3-3-1,-3-2 1,-3-4-1,-2-2 1,-4-2-1,22-41-51,-57 80 6,-1-2-1,-2 0 0,-1-1 1,-2-1-1,-1 0 0,-2-1 1,-2 0-1,-1-1 0,-2 0 1,-2 0-1,-1-10-5,-2-11-25,-1 0-1,-8-42 26,4 74-13,-1 1 0,-1 0-1,-1 0 1,-1 1 0,-2 0-1,-1 0 1,-1 1 13,-4-4-22,-1 1 0,-1 0 0,-2 2 0,0 0 0,-2 1 0,-1 1 0,-1 1 1,0 2-1,-2 0 0,-1 2 0,0 0 0,-1 2 0,-1 1 0,-1 2 0,0 0 0,-1 3 0,0 0 0,-10-1 22,-11 1-33,-1 2 0,0 2 0,0 2 0,-29 3 33,-31 5-76,-76 12 76,92-2-9,1 4 0,1 4 0,0 4 1,2 5-1,1 3 0,1 5 0,3 3 0,1 5 0,-1 5 9,-111 78 0,153-95 0,1 3 0,2 1 0,-4 8 0,-16 25 5,3 3 1,4 2-1,-22 42-5,58-84 4,1 0-1,1 2 1,3 0 0,0 1-1,3 1 1,1 0 0,0 4-4,2 13 5,1 0 1,3 1 0,2 0-1,5 44-5,-1-74 4,0 0-1,3 1 1,0-1-1,1 0 1,2-1-1,0 1 1,2-1 0,1-1-1,11 21-3,-1-10 4,1-1 1,2-2-1,2 0 1,1-1-1,1-1 0,1-2 1,2-1-1,0-1 1,2-2-1,1-1 0,4 1-4,4-1 7,2-1 0,0-1 0,1-3-1,1-2 1,1-1 0,0-3 0,0-2 0,1-1-1,14-2-6,72 1 38,102-8-38,-162-3 12,0-4 0,0-2 0,-1-4 0,0-3 1,-1-4-1,-1-2 0,-1-3 0,-1-3 0,12-10-12,14-13 33,-2-3 0,-3-5 0,16-17-33,-41 25 31,-3-3 0,-2-2 1,-2-3-1,23-35-31,-54 60 12,-2-2 0,-2 0 0,-1-1 0,-2-1 0,-1-1 0,-3-1 0,-1 0-1,-1-1 1,-1-7-12,-3 1-1,-1-1-1,-2 0 0,-3 0 1,-2 0-1,-1 0 0,-3 0 0,-2 0 1,-2-2 1,1 21-17,-2 1 0,0 0 0,-2 0 0,-1 1 0,-1 0 0,-1 1 0,-1 1 0,-2 0 0,0 1 0,-2 0 0,0 1 0,-2 2 0,0 0 0,-2 1 0,0 1 0,-1 0 0,-1 2 0,0 1 0,-2 1 0,1 1 0,-2 2 0,0 0 0,0 2 0,-1 1 0,0 1 0,-1 1 0,-22-2 17,-23 1-16,-1 4 1,1 2-1,-1 4 1,0 3-1,1 4 1,0 2-1,1 4 1,0 3-1,-16 9 16,-5 6-17,1 4 0,2 5 0,2 3 0,2 4-1,2 4 1,-51 42 17,90-60-2,3 2 0,1 1 0,1 2 0,-29 40 2,48-52-1,1 2 0,2 1 0,0 0 0,2 2 0,2 0 0,1 0 0,1 1 0,2 4 1,0 10 0,2 1 0,2 0 0,2 0 0,3 0 0,1 1 0,3-1 0,2 1 0,3 7 0,0-19 0,1 0 0,1 0 0,3-1 0,1-1 0,1 0 0,2 0 1,2-2-1,1 0 0,9 11 0,-1-7-1,2 0 1,1-2-1,2-2 1,1-1-1,2-1 1,1-2-1,19 12 1,-20-20-3,2-1 0,-1-1 0,2-2 0,1-2 0,0-1 0,1-2-1,0-2 1,1-2 0,4 0 3,32 1 0,2-2 1,-1-5-1,1-2 1,30-6-1,-39-1 26,-1-4 0,0-2 0,-1-4 0,0-2 0,-1-4 0,-1-2 0,-2-3 0,0-3 0,-2-3 0,24-18-26,-22 9 61,-2-3 0,-2-3 0,-2-2 1,-3-3-1,-1-2 0,-4-2 0,-1-3 1,-4-1-1,18-35-61,-38 55 28,-2-1 0,-3-1 0,-1-1 0,-2 0 0,-1-2 0,-3 1 0,-2-2 0,3-34-28,-6 19 13,-3-1-1,-2 1 1,-3-1 0,-6-40-13,1 67-9,-1 1 1,-1-1 0,-2 1-1,-2 1 1,-1-1 0,-1 2-1,-2 0 1,-15-24 8,14 30-20,-1 0 1,-2 1 0,0 1-1,-2 0 1,-1 2-1,0 0 1,-2 2-1,0 1 1,-2 0 0,0 2-1,-1 1 1,-1 1-1,0 2 1,-1 0 0,-1 2-1,0 1 1,0 2-1,-8-1 20,-26-3-53,-1 3 0,-1 2-1,-34 2 54,-11 6-109,-79 10 109,104-1-31,1 5 0,1 3 0,-27 12 31,-28 14-54,-76 37 54,82-22-15,3 6-1,3 6 1,3 4 0,-16 21 15,95-63-41,2 2 1,2 1-1,1 3 1,2 1-1,2 2 1,-1 4 40,16-16-348,1 1 1,1 1 0,1 1-1,2 0 1,2 2-1,1-1 1,1 2 0,2-1-1,-4 26 348,6-5-2219,2 1-1,2 18 2220,2 114-7721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7:2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7635,'-3'95'3247,"-7"9"-2951,-8 24-296,-58 346 723,70-431-736,0 17 13,6-49-49,-1 0 0,2 0 1,-1 0-1,2 0 0,-1 0 1,1 0-1,1 0 1,1 1 48,8 8-751,-12-20 689,0 1 0,1-1 0,-1 0 0,0 1 0,1-1 1,-1 0-1,1 0 0,-1 0 0,0 1 0,1-1 0,-1 0 1,1 0-1,-1 0 0,0 0 0,1 0 0,-1 0 0,1 0 1,-1 1-1,1-1 0,-1-1 0,1 1 0,-1 0 0,0 0 1,1 0-1,-1 0 0,1 0 0,-1 0 0,1 0 0,-1-1 0,0 1 1,1 0-1,-1 0 0,1-1 0,-1 1 0,0 0 0,1 0 1,-1-1-1,0 1 0,0 0 0,1-1 0,-1 1 0,0-1 62,3-11-2670,-3 3 1056,4-15-2252</inkml:trace>
  <inkml:trace contextRef="#ctx0" brushRef="#br0" timeOffset="347.536">0 523 8980,'18'-11'1873,"11"-8"-16,17-4-1681,10 0-192,12-5-128,8 2-128,8 5-160,-9 5-433,-1 4-480,-6 5-479,-10-2-1090,-11 1-2160</inkml:trace>
  <inkml:trace contextRef="#ctx0" brushRef="#br0" timeOffset="683.088">1154 223 7668,'-6'4'390,"0"0"1,0 0-1,0 0 1,0 1-1,0 0 1,1 0-1,0 0 1,0 1-1,0-1 1,-2 6-391,-5 8 11,1 1 1,-7 17-12,0 0 119,3-6-119,1-1 1,2 2-1,1 0 1,1 0-1,1 8 0,6-20 29,0 0-1,2 0 0,1 0 1,0 5-29,1 4 65,-1-23-47,0-1 0,0 0 0,0 0 0,1 0 0,0 0 0,0 0 0,1 0 0,-1 0 0,1 0 0,0-1 0,0 1 0,1-1 0,-1 1 0,1-1 0,3 4-18,-3-5 16,0 0 0,1 0-1,-1-1 1,1 1 0,0-1 0,-1 0 0,1 0 0,0 0-1,0 0 1,1-1 0,-1 1 0,0-1 0,0 0 0,1-1 0,-1 1-1,0-1 1,1 1 0,3-2-16,2 2 24,1-1 0,0-1 0,-1 1 0,1-2 0,0 0 0,-1 0 0,0-1 0,1 0 0,-1-1 0,3-1-24,24-13 52,1-1 0,-2-2 0,-1-2 0,19-16-52,-44 31 3,-1 0 0,0-1 0,-1 0 0,0 0 0,0-1 0,-1 0 0,0 0 0,-1 0 0,0-1 0,-1 0 0,0-1 0,0 1 0,-1-1 0,-1 0 0,0 0 0,-1 0 0,1-8-3,0-13-4,0 10-38,-2 0 0,0-22 42,-2 38-30,1 1-1,-1 0 1,-1-1-1,1 1 1,-1 0-1,0 0 1,0 0-1,-1 0 1,1 0-1,-1 0 1,-1 1-1,-2-4 31,5 7-27,-1 0-1,0 0 0,-1 0 0,1 0 0,0 0 1,0 1-1,-1-1 0,1 1 0,-1 0 0,1-1 0,-1 1 1,0 0-1,0 0 0,1 1 0,-3-1 28,-2 0-50,0 0-1,0 1 1,1-1-1,-1 2 1,0-1-1,0 1 1,0 0 50,-6 1-94,-1 2 0,0 0 0,1 0 0,0 1 0,0 1 0,-6 3 94,4 2-239,0 0-1,1 1 0,1 0 0,-1 1 1,2 1-1,0 0 0,1 1 0,-7 11 240,8-12-911,1 2 0,0-1-1,1 1 1,1 1-1,-2 6 912,-7 28-4687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7:1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4581 317 7075,'1'-5'227,"4"-12"760,-1 0 0,-1-1 0,0 1 0,-1-10-987,-6 26 42,0 1 0,-1-1 0,1 1-1,0 0 1,0 1 0,0-1-1,0 1 1,-3 0-42,-6 1 8,-10 1 11,-1 0-1,2 2 1,-1 1 0,0 1-1,1 0 1,-2 3-19,-149 83 257,82-42 60,-9-1-317,45-26 64,17-8 16,-34 19-80,69-33 2,0-1 0,0 1 0,1 0 0,-1 0 0,0 0 0,1 0 0,-1 0 0,1 1 0,-1-1 0,1 1 0,0-1 0,0 1 0,0 0 0,1 0 0,-1 0 0,1 0 0,-1 0 0,1 0 0,0 1 0,0-1 0,1 0 0,-1 0 0,1 1 0,-1 1-2,2-4 1,-1 1 0,1-1 0,-1 1 1,1-1-1,-1 1 0,1-1 0,0 0 1,0 1-1,-1-1 0,1 0 0,0 0 1,0 1-1,1-1 0,-1 0 0,0 0 1,0 0-1,0 0 0,1-1 0,-1 1 1,0 0-1,1 0 0,-1-1 1,1 1-1,-1-1 0,1 1 0,0-1-1,45 12 11,-42-11-6,101 15 12,-65-11-28,-1 1 1,-1 2 0,1 2-1,-2 1 1,11 6 10,-26-7-23,0 0 0,-1 1 0,-1 2 0,0 0 0,18 15 23,-33-22-5,0-1 0,0 1-1,-1 0 1,1 0-1,-1 1 1,0 0-1,-1 0 1,0 0-1,0 0 1,-1 0-1,1 1 1,-1 0-1,-1 0 1,0 0-1,0 0 1,-1 0-1,1 0 1,-2 0-1,1 5 6,-1 3-2,0-2 6,0-1 0,-1 1 0,-1 2-4,1-11 5,0 0 0,0-1 0,0 1 0,-1-1 0,0 1 0,0-1 0,0 0 0,0 0-1,-1 0 1,0 0 0,0 1-5,-10 9 36,0-1 1,-2 0-1,1-1 0,-1 0 0,-1-1 0,0-1 0,-2 1-36,-26 11 150,0-1 0,-8 1-150,-10-1 91,-1-2 0,0-3 1,-2-3-1,-29 1-91,-77 11-742,143-20-1944,26-6-964,2-3-2518</inkml:trace>
  <inkml:trace contextRef="#ctx0" brushRef="#br0" timeOffset="399.465">4910 1041 7171,'0'0'117,"0"0"1,-1 0-1,1 0 0,-1 1 0,1-1 0,-1 0 1,1 0-1,-1 1 0,1-1 0,0 0 0,-1 0 0,1 1 1,-1-1-1,1 1 0,0-1 0,0 0 0,-1 1 0,1-1 1,0 1-1,0-1 0,-1 1 0,1-1 0,0 0 0,0 1 1,0-1-1,0 1 0,0-1 0,-1 1 0,1-1 1,0 1-1,0 0-117,1 0 18,0-1 0,-1 1 1,1 0-1,-1-1 0,1 1 1,0-1-1,-1 1 1,1-1-1,0 1 0,0-1 1,-1 1-1,1-1 0,0 0 1,0 1-1,0-1 0,0 0-18,4 2-145,0-1 0,-1 0-1,1-1 1,0 1-1,0-1 1,0 0-1,2 0 146,-4-1-22,0 1-1,0-1 0,1 0 1,-1-1-1,0 1 0,0-1 1,0 1-1,0-1 1,-1 0-1,1 0 0,0 0 1,0-1 22,30-32 82,-14 13 27,-10 14-22,0 0-1,1 1 0,0 0 0,6-3-86,29-20 232,-29 16-251,-1 0 1,-1 0-1,0-2 1,-1 0-1,0 0 1,-1-1-1,-1 0 1,-1-1-1,-1-1 1,0 0 0,-1 0-1,1-8 19,-3 9-190,-3 11 27,0 0-1,-1 1 1,0-1-1,-1 0 1,1-1 0,-1 1-1,-1 0 1,1 0-1,-1 0 1,0-1-1,-1-5 164,0 13-34,1-1 0,0 0 0,0 1 0,-1-1 0,1 0 0,0 1 0,-1-1-1,1 1 1,0-1 0,-1 0 0,1 1 0,-1-1 0,1 1 0,-1-1 0,1 1-1,-1-1 1,0 1 0,1 0 0,-1-1 0,0 1 0,1 0 0,-1-1 0,0 1-1,1 0 1,-1 0 0,0 0 0,1 0 0,-1 0 34,-2-1-58,0 1 0,0 0-1,0 0 1,1 1 0,-1-1 0,0 0 0,0 1-1,0 0 59,-48 19-270,24-5 423,1 2-1,0 0 1,1 2-1,-18 18-152,31-27 73,-12 12 115,0 2 0,1 0-1,2 2 1,0 0 0,2 2 0,1 0 0,1 0 0,1 2-1,2 0 1,1 1 0,1 0 0,2 1 0,1 0 0,2 1-1,-3 30-187,-1 29 363,10-88-354,1 1-1,0-1 1,1 1 0,-1 0-1,1-1 1,0 1 0,0-1-1,0 1 1,1-1 0,0 0-1,0 1 1,0-1-1,0 0 1,0 0 0,1-1-1,0 1 1,0 0 0,0-1-1,0 0 1,0 1 0,1-1-1,-1 0 1,2 0-9,9 6 5,0 0 1,0 0 0,1-2-1,0 0 1,13 4-6,-4-3-176,0-1 0,0-2 1,0 0-1,1-1 0,13-1 176,4-1-2725,0-2 1,34-5 2724,-26-3-4437</inkml:trace>
  <inkml:trace contextRef="#ctx0" brushRef="#br0" timeOffset="814.916">5706 845 8212,'-4'1'260,"0"0"-1,1 0 1,-1 1 0,1 0 0,-1-1 0,1 1 0,0 1 0,0-1-1,-1 0 1,2 1 0,-1 0 0,-2 1-260,2 1-5,0 1-1,0-1 1,0 1 0,0 0 0,1-1-1,0 1 1,-1 5 5,-68 259-702,65-249 670,-3 23 191,1 0-1,3 1 0,1-1 0,2 35-158,2-75 33,1-1 1,-1 0-1,1 1 1,-1-1-1,1 0 0,0 1 1,0-1-1,1 0 1,0 2-34,-2-4 12,1 0 0,-1-1 1,1 1-1,-1 0 0,1 0 0,-1-1 1,1 1-1,-1 0 0,1-1 1,0 1-1,-1-1 0,1 1 0,0-1 1,0 1-1,-1-1 0,1 1 1,0-1-1,0 1 0,0-1 0,-1 0 1,1 0-1,0 1 0,0-1 1,0 0-1,0 0 0,0 0 0,0 0 1,-1 0-1,1 0 0,0 0 1,0-1-1,0 1 0,0 0 0,0 0 1,0-1-1,-1 1 0,1 0 1,0-1-1,0 1 0,0-1-12,4-2 34,-1 0-1,0-1 0,1 1 1,-1-1-1,0 0 0,-1-1 1,1 1-1,-1 0 0,3-5-33,24-48 103,-21 37-84,67-144 29,15-28-103,-68 149 19,2 0 0,1 2 0,10-8 36,-23 32-27,1 1 1,1 1-1,0 0 0,1 1 1,0 1-1,1 0 0,3 0 27,-16 10-10,1 1 0,-1-1 1,1 1-1,-1 0 0,1 1 0,0-1 0,-1 1 0,1 0 0,0 0 0,0 1 0,0-1 1,0 1-1,0 0 0,0 1 0,1-1 10,-4 1-3,1-1 0,-1 1-1,0-1 1,1 1 0,-1 0 0,0 0 0,0 0 0,0 0 0,0 1-1,0-1 1,0 0 0,0 1 0,0-1 0,0 1 0,-1 0-1,1 0 1,0 0 0,-1 0 0,0 0 0,1 0 0,-1 0 0,0 0-1,0 0 1,0 1 0,-1-1 0,1 0 0,0 1 0,-1-1 0,1 0-1,-1 2 4,2 18-2,-2-1-1,0 0 1,-1 1-1,-1-1 1,-1 0-1,-4 11 3,-7 25 18,-16 39-18,-2-8-18,-17 54 73,43-120-249,1 1-1,0 0 0,2 0 0,1 1 1,1 6 194,0-28-287,1 0 0,0 1 0,0-1 0,0 0 1,0 1-1,0-1 0,1 0 0,-1 0 0,1 1 1,-1-1-1,1 0 0,0 0 0,0 0 1,0 0-1,0 0 0,0 0 0,1 0 0,-1 0 1,1 0-1,-1 0 287,12 0-5192</inkml:trace>
  <inkml:trace contextRef="#ctx0" brushRef="#br0" timeOffset="1162.447">6671 853 7635,'-4'-8'783,"3"6"-527,0 0 0,1 0 1,-1 1-1,0-1 0,-1 0 1,1 1-1,0-1 1,0 1-1,-1-1 0,1 1 1,-2-1-257,2 1 25,0 1 1,0 0 0,0-1-1,0 1 1,0 0 0,0 0-1,0 0 1,0 0 0,0 0-1,-1 0 1,1 1 0,0-1-1,0 0 1,0 0 0,0 1-1,0-1 1,0 1 0,0-1-1,0 1 1,0-1 0,0 1-1,1-1 1,-1 1 0,0 0-1,0 0 1,0-1 0,0 2-26,-9 7-39,0 0 1,1 1-1,0 0 0,0 1 1,1 0-1,0 1 1,0 2 38,-16 29-277,-5 18 277,14-28-59,-3 6-37,-10 39 96,11-29 27,13-36 4,0 0 0,0 0 1,1 0-1,1 0 0,0 1 1,1-1-1,1 1 0,0 8-31,0-18 12,0-1-1,1 1 0,-1-1 1,1 1-1,0-1 0,0 0 0,0 1 1,0-1-1,1 0 0,-1 0 1,1 0-1,0 0 0,0 0 1,0 0-1,0 0 0,0 0 1,1-1-1,-1 1 0,1-1 0,0 0 1,0 0-1,0 0 0,0 0 1,0 0-1,0-1 0,0 1 1,1-1-1,-1 0 0,0 0 1,1 0-1,-1-1 0,1 1 0,-1-1 1,2 1-12,6-1 15,-1 1-1,1-2 1,-1 1 0,0-1 0,1-1-1,-1 0 1,0 0 0,0-1 0,0 0 0,0-1-1,-1 0 1,1-1 0,1-1-15,41-23 13,-2 2-1,-2-2 0,2-4-12,-37 24-23,0-1 1,-1 0-1,-1-1 1,0-1-1,0 1 1,-1-2-1,0 1 1,-1-1-1,4-9 23,-11 17-45,0 0 0,0 0 0,0 0 0,-1 0-1,1-1 1,-1 1 0,-1 0 0,1-1 0,-1 1-1,0 0 1,0-1 0,0 1 0,-1 0 0,0-1-1,0 1 1,0 0 0,-2-5 45,-1 2-106,1-1 0,-1 1 0,-1 0 0,0 0-1,0 0 1,0 1 0,-1 0 0,0 0 0,-7-6 106,8 8-104,-81-74-1583,24 28-2213,29 25-603</inkml:trace>
  <inkml:trace contextRef="#ctx0" brushRef="#br0" timeOffset="1513.977">6969 0 8020,'1'1'139,"-1"-1"0,1 1 0,0-1 0,-1 1 0,1-1 0,0 1 0,-1 0 0,1-1 0,-1 1 0,1 0 1,-1-1-1,0 1 0,1 0 0,-1 0 0,1-1 0,-1 1 0,0 0 0,0 0 0,0 0 0,1 0 0,-1 0 0,0-1 1,0 1-1,0 0 0,-1 1-139,2 3 20,6 48 5,-3 1 0,-2 0-1,-2 1-24,0-43 1,6 285 28,18-46 79,-7-100-26,-5 117 6,-4-53-331,-7-198-227,1 0 0,0-1 0,1 0 0,1 0 0,1 0 0,0 0 0,4 7 470,0-13-3150,3-8-2066</inkml:trace>
  <inkml:trace contextRef="#ctx0" brushRef="#br0" timeOffset="1849.528">7480 848 8580,'1'0'86,"-1"-1"1,1 1-1,-1-1 1,1 1-1,-1 0 1,1-1-1,-1 1 1,1 0-1,-1-1 0,1 1 1,-1 0-1,1 0 1,-1-1-1,1 1 1,0 0-1,-1 0 1,1 0-1,-1 0 0,1 0 1,0 0-1,-1 0 1,1 0-1,-1 0 1,1 0-1,0 0 1,-1 0-1,1 1 0,-1-1 1,1 0-1,-1 0 1,1 1-1,-1-1 1,1 0-1,-1 1 1,1-1-1,-1 0 0,1 1 1,-1-1-1,1 1 1,-1-1-1,0 1 1,1-1-1,-1 1-86,1 2-46,0 1 0,0 0 1,-1 0-1,1 0 0,-1 0 0,0 0 0,0 0 46,1 11 152,-1 14-222,0 0 0,-2 0-1,-1-1 1,-6 27 70,-35 114-176,28-112 174,15-52-45,-7 19-427,2 1-1,1-1 1,1 1-1,1 5 475,3-27-1782,0-3-1262,0 0-1854</inkml:trace>
  <inkml:trace contextRef="#ctx0" brushRef="#br0" timeOffset="1850.528">7605 282 8212,'9'-28'1488,"-2"16"-1488,-7 12-2993,7 14-3714</inkml:trace>
  <inkml:trace contextRef="#ctx0" brushRef="#br0" timeOffset="2197.063">8101 1011 8100,'0'-1'55,"0"0"1,0 1-1,0-1 1,0 0-1,0 0 1,0 0-1,0 1 1,0-1-1,-1 0 0,1 0 1,0 1-1,0-1 1,-1 0-1,1 1 1,0-1-1,-1 0 1,1 0-1,-1 1 1,1-1-1,-1 1 1,1-1-1,-1 0 1,1 1-1,-1-1 1,1 1-1,-1 0 1,0-1-56,0 1-73,1 0 1,-1 0-1,0 0 0,1 0 1,-1 0-1,0 1 1,0-1-1,1 0 1,-1 0-1,0 1 1,1-1-1,-1 0 1,1 1-1,-1-1 1,0 1-1,1-1 0,-1 1 1,1-1-1,-1 1 1,1-1-1,-1 1 1,1-1-1,0 1 1,-1 0-1,1-1 1,0 1-1,-1-1 1,1 1-1,0 0 73,-19 31 75,-1-2 0,-19 22-75,22-32 564,2 1 0,0 1 1,1 1-1,1 0 0,1 0 0,-3 12-564,12-25 63,1 0 0,0 0 0,-1 9-63,2-9 21,0 0 0,-1-1-1,0 0 1,-1 1-21,2-7 6,0-1-1,1 1 1,-1-1 0,0 1-1,1-1 1,0 1-1,0 0 1,-1-1-1,1 1 1,1-1 0,-1 1-1,0-1 1,1 2-6,-1-4 3,0 1 1,1-1-1,-1 1 1,0-1 0,0 1-1,1-1 1,-1 1-1,0-1 1,1 1-1,-1-1 1,1 1-1,-1-1 1,1 1-1,-1-1 1,1 0-1,-1 1 1,1-1 0,-1 0-1,1 0 1,-1 1-1,1-1 1,-1 0-1,1 0-3,1 0 8,-1 0 0,1 0 0,0 0 0,-1 0 0,1 0-1,-1 0 1,1-1 0,0 1 0,-1-1 0,1 1 0,-1-1-1,1 1 1,-1-1-8,7-3 22,-1 0 0,0-1 0,0 1 0,-1-1 0,0-1 0,1 1 0,0-3-22,41-47 60,-22 24-36,84-100-4,-52 59-30,3 2 0,20-13 10,-73 76-3,0 0 1,1 0 0,-1 1-1,1 0 1,6-2 2,-13 7-1,1-1 0,0 1 1,1 0-1,-1 0 0,0 0 0,0 0 0,0 0 1,1 1-1,-1 0 0,0-1 0,1 1 1,-1 0-1,0 1 0,1-1 0,-1 1 0,0-1 1,0 1-1,0 0 0,2 1 1,-4-1 1,1 0-1,-1 0 1,0 1 0,0-1 0,0 0-1,0 1 1,0-1 0,0 1-1,0-1 1,0 1 0,-1 0 0,1-1-1,-1 1 1,1 0 0,-1 0-1,0-1 1,1 1 0,-1 0-1,0 0 1,0 1-1,0 46 29,0-40-24,-2 7 10,-1 0 1,0 0-1,-1-1 0,-1 0 1,0 0-1,-1 0 0,-1 0 1,-6 10-16,0 2 64,-9 26-64,20-41-20,-1-1-1,1 1 1,1 0 0,0 1 20,-2 16-197,1-16-452,1-1-1,1 1 0,0 13 650,1-21-932,-1 1 0,1-1 1,0 1-1,1-1 0,1 5 932,2 0-5117</inkml:trace>
  <inkml:trace contextRef="#ctx0" brushRef="#br0" timeOffset="2664.44">9064 908 8868,'0'-2'114,"0"1"1,0 0-1,0 0 0,0 0 1,0 0-1,0 0 0,-1 0 1,1-1-1,0 1 0,-1 0 1,1 0-1,-1 0 0,1 0 1,-1 0-1,1 0 0,-1 0 1,0 1-1,0-1 0,1 0 1,-1 0-1,0 0 0,0 1 1,0-1-1,0 0 0,0 1 1,0-1-1,0 1 0,0-1 1,0 1-1,0-1 0,0 1 1,-1 0-115,-1-1 28,1 1 1,0 0 0,-1 0-1,1 0 1,0 0 0,0 1-1,-1-1 1,1 0 0,0 1-1,0 0 1,-1 0 0,1-1-1,0 1 1,0 0 0,0 1-1,0-1 1,0 1-29,-8 7-45,1 0 0,0 1 0,0 0-1,1 0 1,1 1 0,0 0 0,0 1 0,1-1 0,-2 9 45,-18 28-184,0-1 5,-14 21-36,37-63 208,0 0 0,0 0 0,0 0 0,1 0 1,0 0-1,0 1 0,0-1 0,1 0 1,0 1-1,0 0 0,0-1 0,0 1 1,1 0-1,0-1 0,1 4 7,-1-8 1,0 0 0,0 0-1,0 0 1,0 0 0,0 1-1,0-1 1,1 0 0,-1 0-1,1 0 1,-1 0 0,1 0 0,-1 0-1,1 0 1,-1 0 0,1 0-1,0 0 1,-1-1 0,1 1 0,0 0-1,0 0 1,0 0 0,0-1-1,0 1 1,0-1 0,0 1-1,2 0 4,-1 0 1,1 0-1,0 0 1,0 0-1,0-1 1,-1 1 0,1-1-1,0 0 1,0 0-1,2 0-4,0 0 9,1 0 1,-1-1-1,1 0 0,-1 0 0,1-1 0,-1 1 0,0-1 1,0 0-1,0 0 0,5-3-9,-2-3 11,0 0 1,0 0-1,0-1 0,-1 0 1,2-4-12,5-7 10,90-105 38,-103 123-47,1 0 1,-1 0 0,0 0-1,1-1 1,-1 1-1,0 0 1,-1-1 0,1 1-1,0-1 1,-1 1 0,1-1-1,-1 0 1,0 1 0,0-1-1,0 1 1,0-3-2,0-8 6,1-8 3,1 4 12,0 0-1,-1 0 1,-2 0-1,1 0 1,-2 0-1,0 0 1,-1 0-1,-3-6-20,1 15 52,3 16 42,4 19-11,76 244 122,-39-146-182,-5 1 0,-1 29-23,-25-101 30,-2 0 0,-3 0 0,-2 1 0,-6 52-30,3-91 34,-1 0-1,-1 0 1,0 0-1,-1 0 0,-1-1 1,0 1-1,-1-2 1,-1 1-1,0-1 0,-1 0 1,0-1-1,-1 0 1,-1 0-1,0-1 1,-1 0-1,0-1 0,0-1 1,-1 0-1,-5 2-33,-19 12 112,-1-2-1,-1-1 0,-2-3 0,-41 14-111,22-12-632,-1-4 0,-1-2 0,-11-1 632,27-7-4322,-18-1 4322,-47-3-7865</inkml:trace>
  <inkml:trace contextRef="#ctx0" brushRef="#br0" timeOffset="5664.162">4607 3125 8196,'-13'12'2074,"10"-10"-1986,1 0-1,-1 0 1,1 0 0,-1 1 0,1-1 0,0 0-1,0 1 1,0-1 0,1 1 0,-1 0 0,0 0-1,1 0 1,0 0 0,0 0 0,0 0 0,-1 2-88,-2 29-46,1 0 0,1 0 1,2 1-1,2 13 46,0 19-55,-2-50 59,0-1-1,2 0 0,0 0 0,3 11-3,-4-20 14,1-1-1,1 1 0,-1-1 0,1 0 0,0 0 0,0 0 0,1 0 0,0 0 1,0 0-1,0-1 0,1 0 0,0 0-13,4 4 40,0-1 1,0-1-1,1 0 0,0 0 1,1 0-41,-7-5 11,0 0 0,0 0-1,0-1 1,0 1 0,0-1 0,0 0 0,1 0 0,-1 0 0,0-1 0,1 1 0,-1-1 0,1 0 0,-1 0 0,1-1-1,1 0-10,1-1 11,1 0 0,-1 0 0,0-1 0,0 1 0,0-2 0,0 1-1,-1-1 1,1 0 0,-1-1 0,0 1 0,1-2-11,4-5 1,-1-1 1,1 0 0,-2 0 0,0-1 0,1-1-2,15-26-22,-1-1 1,-3-1 0,1-6 21,-11 22-12,-2 0 0,0-1-1,-2-1 1,-1 1-1,2-27 13,-4 18-1,-1 3 31,0-22-30,-2 41 30,0 19 37,1 27-1,4 226 174,0-187-453,2-1-1,14 48 214,-16-88-460,-5-20-756,1 1 0,0-1-1,1 0 1,0 0 0,5 10 1216,2-8-5440</inkml:trace>
  <inkml:trace contextRef="#ctx0" brushRef="#br0" timeOffset="6111.564">5548 3082 9620,'-2'5'672,"-1"1"-1,2-1 0,-1 1 0,0 0 0,1-1 1,0 5-672,-1 8-243,2-1 0,1 18 243,0-1 167,2 92-542,0-47 162,-4 0 0,-4 15 213,-37 261 301,20-223 153,-27 86-454,9-43 230,37-168-170,2-10 46,2-15-19,6-8-70,1 0 1,1 1-1,12-21-17,2-10-44,12-33-199,-5-1-1,-4-2 0,11-73 244,-20 75-177,3 0-1,4 1 0,5 1 1,3 1-1,3 2 1,5 2-1,7-7 178,-34 69-40,0-1-1,1 2 1,5-5 40,-14 19-13,0 1-1,0-1 1,0 1 0,0 0 0,1 1-1,0 0 1,0 0 0,0 0 0,1 0-1,-1 1 1,1 0 0,0 1 0,1-1 13,-7 2-3,0 1-1,0 0 1,0-1 0,0 1 0,0 0 0,0 0 0,0-1 0,1 1 0,-1 0 0,0 0 0,0 0 0,0 0 0,0 1 0,0-1 0,0 0 0,0 0 0,0 1 0,0-1 0,0 0-1,0 1 1,0-1 0,0 1 0,0-1 0,0 1 0,-1 0 0,1-1 0,0 1 0,0 0 0,-1-1 0,1 1 0,0 0 0,-1 0 0,1 0 0,-1 0 0,1 0 0,-1 0 0,1 0-1,-1 0 1,1 0 0,-1 0 0,0 0 0,0 0 0,0 0 0,0 0 0,1 0 0,-2 0 3,2 5 8,-2-1 0,1 1 0,-1-1 0,1 0 0,-2 1 0,1-1-1,0 0 1,-1 0 0,-1 1-8,-14 28 106,-1-1 0,-2-1 0,-1 0 0,-2-2 0,-3 2-106,3-3 87,2-4 12,-1 0 0,-2-2 1,0-1-1,-2 0 1,-14 8-100,-48 29 170,-8-1-170,39-24-102,47-27-184,-1-1 0,-1-1-1,1 1 1,0-2 0,-9 3 286,11-5-1089,0-1 1,0 1 0,0-1 0,0-1 0,0 0 1088,-12 0-5747</inkml:trace>
  <inkml:trace contextRef="#ctx0" brushRef="#br0" timeOffset="6538.989">6664 3509 9124,'1'0'125,"-1"1"-1,1-1 0,0 1 1,-1-1-1,1 1 1,0-1-1,-1 1 0,1-1 1,-1 1-1,1-1 1,-1 1-1,1 0 0,-1-1 1,0 1-1,1 0 0,-1-1 1,0 1-1,1 0 1,-1 0-1,0-1 0,0 1 1,0 0-1,0 0 1,0 0-1,0-1 0,0 1 1,0 0-1,0 0 1,0-1-1,0 1 0,0 0 1,0 0-1,-1 0-124,-4 36-442,4-32 677,-16 73-296,-3 0 1,-4-2 0,-3-1-1,-3-1 1,-4-2-1,-35 57 61,34-73-523,-3-2-1,-26 30 524,0-8-5636,45-54-340</inkml:trace>
  <inkml:trace contextRef="#ctx0" brushRef="#br0" timeOffset="3247.66">224 3068 7379,'1'-2'61,"0"1"0,-1 0 0,1 0 0,0 0 0,0 0 0,-1 0 0,1 0 0,0 1 0,0-1 0,0 0 0,0 0 0,0 1 0,0-1 0,1 0-1,-1 1 1,0-1 0,0 1 0,0 0 0,1-1 0,-1 1 0,0 0 0,0 0 0,1 0 0,-1 0 0,0 0 0,0 0 0,1 0 0,-1 0 0,0 0 0,0 0 0,1 1-1,-1-1 1,0 1 0,0-1 0,0 1 0,0-1 0,1 1 0,-1 0 0,0-1 0,0 1 0,0 0 0,0 0 0,-1 0 0,1 0 0,0 0 0,0 0 0,0 0 0,-1 0-1,1 0 1,-1 0 0,1 0 0,-1 0 0,1 1 0,-1-1 0,1 0 0,-1 0 0,0 1-61,17 138 526,-4 77-526,-8 144 218,-5-328-215,12 301-254,-12-332 186,0-1 0,0 0-1,0 1 1,0-1 0,0 1 0,0-1-1,0 0 1,0 1 0,0-1 0,-1 0-1,1 0 1,-1 1 0,1-1 0,-1 0-1,1 0 1,-1 1 0,0-1 0,1 0-1,-1 0 1,0 0 0,0 0-1,0 0 1,0 0 0,0 0 0,0 0-1,-1 0 66,2-1-135,-1 0-1,1 0 0,0 0 0,-1 0 0,1 0 0,-1 0 0,1 0 1,0 0-1,0 0 0,-1-1 0,1 1 0,0 0 0,-1 0 0,1 0 1,0 0-1,-1-1 0,1 1 0,0 0 0,0 0 0,-1-1 0,1 1 1,0 0-1,0 0 0,0-1 0,-1 1 0,1 0 0,0 0 0,0-1 1,0 1-1,0 0 0,-1-1 136,1 0-524,-7-14-4393</inkml:trace>
  <inkml:trace contextRef="#ctx0" brushRef="#br0" timeOffset="3746.992">72 3101 8116,'-1'-4'119,"1"-1"1,0 1-1,0 0 1,1 0-1,-1-1 1,1 1-1,0 0 1,0 0-1,0 0 1,1 0-1,-1 0 1,1 0-1,0 0 1,0 1-1,0-1 1,1 1-1,-1-1 1,1 1-1,0 0 1,0 0-1,0 0 1,0 0-1,0 1 1,1-1-1,-1 1 1,1 0-1,0 0 1,0 0-1,0 0-119,92-44-257,3 5-1,4 3 258,-82 30 2,0 1 0,1 1 0,0 1 0,0 1 0,0 1 0,1 1 0,8 1-2,-18 1 2,9 0 7,1 0 0,-1 2 0,0 0 0,6 3-9,-21-4 2,-1 1-1,1 0 1,-1 0-1,1 1 1,-1 0-1,0 0 0,0 0 1,0 1-1,-1 0 1,1 0-1,-1 0 0,0 1 1,0 0-1,-1 0 1,1 0-1,0 2-1,-2-2 0,0 0 1,-1 0-1,0 1 0,0-1 0,0 1 1,0-1-1,-1 1 0,0 0 0,0 0 0,-1-1 1,1 1-1,-1 0 0,-1 0 0,1 3 0,-3 10 6,0 0-1,-1 1 0,-4 12-5,1-12 28,-1 1-1,-1-2 1,-1 1 0,0-1 0,-1-1-1,-1 0 1,-1-1 0,-1 0 0,0-1-1,-1 0 1,-9 6-28,-13 10 154,-2-2 1,0-2-1,-2-1 1,-27 12-155,66-38 6,-118 66 740,-43 34-746,154-94 26,6-5-18,0 1 0,1-1 0,-1 0 0,0 0 0,0-1 0,0 1 0,-1-1 1,1 1-1,0-1 0,-1 0 0,-2 0-8,5-4 11,2-1-14,0 0 1,0 0 0,0 1 0,0-1 0,1 1 0,0-1 0,0 1-1,0-1 1,0 1 0,0 0 0,1 0 0,0 0 0,-1 0-1,1 1 1,2-2 2,54-44-25,-52 43 21,12-9-21,1 2-1,0 1 1,1 0 0,0 2-1,0 0 1,1 1-1,9-1 26,-1 2-60,1 0 0,0 2 1,1 2-1,-1 0 0,5 2 60,-21 2-25,0-1 0,-1 2 0,1-1 0,-1 2-1,1 0 1,-1 1 0,0 1 0,5 2 25,-12-4-5,0 0 0,0 1-1,0 0 1,-1 1 0,1-1-1,-1 1 1,0 0 0,-1 1-1,1-1 1,-1 1 0,0 0-1,-1 0 1,1 1 0,-1 0 0,0 0-1,1 4 6,0 1 1,-1 1-1,-1 1 0,0-1 0,-1 0 1,0 1-1,-1-1 0,-1 1 0,0 0 0,-1 6 10,0 1 0,-1-1 0,-1-1-1,-1 1 1,-2 2-10,-3 1 32,0 0-1,-2 0 1,-1-1 0,-1 0-1,-1-1 1,0-1 0,-2 0-1,0-1-31,-7 7 62,-1-1-1,-2-1 0,0-1 1,-1-2-1,-3 1-61,-46 28 214,-26 11-214,-172 86-483,273-146 423,-51 20-597,50-21 352,-1 1-1,1 0 0,-1-1 1,1 1-1,0-1 0,-1 1 1,1-1-1,-1 0 0,1 0 1,-1-1-1,1 1 0,-1 0 1,1-1-1,-1 1 0,1-1 1,0 0-1,-1 0 0,1 0 1,0 0-1,-1-1 306,-7-10-5648</inkml:trace>
  <inkml:trace contextRef="#ctx0" brushRef="#br0" timeOffset="4182.139">1326 3460 8548,'0'-1'139,"0"0"0,1 0 1,-1 0-1,0 0 0,0 0 1,-1 0-1,1 0 0,0 0 0,0 0 1,0 0-1,-1 0 0,1 0 0,0 0 1,-1 1-1,1-1 0,-1 0 0,1 0 1,-1 0-140,0 1 13,1-1 0,-1 1 1,1 0-1,0 0 1,-1 0-1,1 0 0,-1 0 1,1 1-1,-1-1 0,1 0 1,-1 0-1,1 0 1,0 0-1,-1 0 0,1 0 1,-1 1-1,1-1 0,0 0 1,-1 0-1,1 1 0,0-1 1,-1 0-1,1 1 1,0-1-1,-1 0 0,1 1 1,0-1-14,-28 39-1698,19-25 1582,-20 23-586,-2-1 1,-14 10 701,3-2 857,0 4-857,29-32 340,1 0 0,1 1 1,0 1-1,1 0 0,1 2-340,5-12 91,1 0 1,0 1-1,1-1 1,0 1-1,0 0 1,1-1-1,0 1 1,1 0-1,0 0 0,0 0 1,1 0-1,1 5-91,-2-11 6,1 0 0,0 0 0,0 0 0,0-1 0,0 1 0,0 0 0,0 0 0,1-1 0,0 1 0,-1 0 0,1-1 0,0 0 0,0 1 0,0-1 0,0 0 0,1 0 0,-1 0 0,1 0 0,-1-1 0,1 1 0,0-1 0,-1 1 0,1-1 0,0 0 0,0 0 0,0 0 0,0 0 0,0-1 0,0 1 0,0-1 0,0 0 0,0 0 0,0 0 0,0 0 0,0-1 0,3 0-6,7-1 1,0-1 1,1 0 0,-1-1-1,0 0 1,-1-1 0,1-1 0,-1 0-1,0-1 1,1-1-2,14-10-6,-2-1 0,0-1 0,9-10 6,-18 14-9,-1-1 0,-1 0 0,0-1 0,-1-1-1,-1 0 1,-1-1 0,-1 0 0,0-3 9,7-17-22,-3-1 0,-1-1 0,5-31 22,-10 24 11,-7 47-5,-1-1 0,0 0 0,0 1 1,0-1-1,0 1 0,0-1 0,0 1 0,-1-1 0,1 1 1,-1-1-1,0 1 0,0-1 0,0 1 0,0-1 0,0 1 1,-1-1-7,2 3 4,-1 0 1,1 0 0,-1 0-1,0 0 1,1 0 0,-1 0 0,1 0-1,-1 1 1,1-1 0,-1 0 0,1 0-1,-1 0 1,1 1 0,-1-1-1,1 0 1,-1 1 0,1-1 0,-1 0-1,1 1 1,0-1 0,-1 0 0,1 1-1,0-1 1,-1 1 0,1-1-1,0 1 1,0-1 0,-1 1 0,1-1-1,0 1 1,0 0-5,-11 18 43,7-9-32,0 0 1,1 0-1,1 0 0,0 0 1,0 0-1,0 10-11,1 65 37,1-54-27,1-14-69,0 0 1,1 1 0,1-1-1,1 0 1,1 0 0,0 0-1,1-1 1,0 1 0,2-1-1,0-1 1,0 0 0,2 0-1,0 0 1,0-1 0,2-1-1,-1 0 1,2 0 0,0-2-1,0 1 1,1-2 0,0 1-1,6 1 59,-17-10-435,0 0-1,1-1 0,-1 1 0,1-1 1,-1 0-1,1 0 0,0 0 0,-1 0 1,1-1-1,0 1 0,0-1 0,3 0 436,16 0-5829</inkml:trace>
  <inkml:trace contextRef="#ctx0" brushRef="#br0" timeOffset="4513.697">2479 3201 8372,'-33'13'2140,"26"-11"-2066,0 0 1,1 1-1,-1 0 0,0 0 1,1 1-1,0-1 1,0 2-1,0-1 0,0 0 1,-2 4-75,-95 103-1785,-31 21 1785,119-119 267,1 0 0,0 1-1,1 1 1,1 0 0,0 1 0,-7 14-267,15-24 58,1 1 1,0 0 0,0 0-1,1 0 1,0 0 0,0 0 0,1 1-1,-1-1 1,2 0 0,-1 1-1,1-1 1,0 1 0,0-1-1,1 0 1,0 1 0,1-1 0,0 0-1,0 1 1,1 1-59,1 1-6,1-1 0,0 1 0,0-1 0,1 0 0,0 0 0,1-1 0,0 0 0,0 0-1,1 0 1,0-1 0,0 0 0,1-1 0,-1 0 0,2 0 0,-1-1 0,0 0 0,1 0 0,8 1 6,0 1-428,1-1 1,0-1-1,0-1 0,10 1 428,-3-2-1735,0-2 0,0 0 0,1-2 1735,14-2-5162</inkml:trace>
  <inkml:trace contextRef="#ctx0" brushRef="#br0" timeOffset="4845.253">2975 2731 8676,'-6'15'2649,"1"-4"-2145,3-2-452,0 1 0,1-1 0,0 0-1,0 6-51,-1 18-100,-66 403-719,45-344 1020,-21 52-201,13-46-1057,2 11 1057,27-103-142,-16 92-4561,16-65-713</inkml:trace>
  <inkml:trace contextRef="#ctx0" brushRef="#br0" timeOffset="4846.253">2722 3449 6131,'4'-20'668,"0"1"0,1-1 0,0 1 0,2-1 0,1 1 0,0 1-668,-1 3 41,1 1 0,0 1-1,1-1 1,0 2-1,1-1 1,1 1-1,0 1 1,1 0-1,0 0 1,0 1 0,1 1-1,4-2-40,45-23-96,2 3 0,1 3 1,4 2 95,-14 4-118,-24 10-217,24-10-163,2 2 498,-40 15-1112,-1 1 0,1 0 0,0 1 0,0 1 0,14 0 1112,-15 2-3828</inkml:trace>
  <inkml:trace contextRef="#ctx0" brushRef="#br0" timeOffset="5176.81">2915 3110 8676,'1'1'232,"0"0"0,0 0-1,0 0 1,0 0 0,0 0 0,1 0-1,-1 0 1,0-1 0,0 1 0,1 0 0,-1-1-1,1 1 1,-1 0 0,0-1 0,1 0-1,0 1-231,15 5 208,2 6-157,-1 1 0,0 0 0,-2 1 0,8 8-51,11 9-11,7 6-139,-2 2 1,-3 1-1,0 2 1,-3 1 0,-2 2-1,-1 1 1,20 44 149,-28-46-2155,2-1 1,23 31 2154,-24-46-2929,3-5-1572</inkml:trace>
  <inkml:trace contextRef="#ctx0" brushRef="#br0" timeOffset="8264.697">466 5376 7459,'-6'-2'386,"-1"0"-1,1-1 0,0 2 0,-1-1 0,0 1 1,1 0-1,-3 0-385,6 1 5,0 0 0,0 0 0,-1 0 0,1 1-1,0-1 1,0 1 0,0-1 0,0 1 0,0 0 0,0 1 0,0-1 0,0 0 0,1 1 0,-1-1 0,0 1-1,1 0 1,-1 0-5,-44 46-58,3 2-1,2 2 0,-14 25 59,4-6 598,50-68-563,-11 14 196,1 0-1,0 1 0,-1 5-230,11-19 27,0 0 0,0 0 0,0 1-1,0-1 1,1 0 0,0 1 0,0-1 0,0 1-1,0-1 1,1 1 0,0 0 0,0-1 0,0 1-1,0 0 1,1-1 0,0 1 0,1 3-27,-1-6 2,0 0 1,0-1 0,1 1 0,-1-1-1,1 1 1,-1-1 0,1 1-1,0-1 1,0 0 0,-1 0-1,1 0 1,0 0 0,0 0-1,0 0 1,0 0 0,0-1 0,0 1-1,0-1 1,1 0 0,-1 1-1,0-1 1,0 0 0,0 0-1,0 0 1,0-1 0,1 1-3,7 0 5,0-1 1,0-1 0,0 1 0,0-2-1,0 1-5,13-8 10,0 0 0,-1-1-1,-1-2 1,0 0-1,-1-1 1,10-9-10,-16 13 4,33-28-2,11-13-2,-36 31-2,-6 5 2,0 0 0,-2-1 0,0-1 0,0-1 1,-2 0-1,0 0 0,-1-1 0,-1-1 0,-1 1 0,-1-2 1,0 1-1,-2-1 0,0 0 0,-1-1 0,-2 1 0,0-1 0,0-18 0,-3 38 4,0 0-1,0 0 1,0 0-1,0 0 1,-1 0-1,1 0 1,-1 0-1,1 1 1,-1-1-1,0 0 1,0 0-1,1 0 1,-1 1-1,0-1 1,-1 0-1,1 1 1,0-1-1,0 1 1,-1-1-1,1 1 1,-1 0-1,1 0 1,-1 0-1,1-1 1,-1 1-1,0 1 1,0-1-1,1 0 1,-1 0-1,0 1 0,0-1 1,0 1-1,0-1 1,0 1-1,0 0-3,0 0 3,-1 0 0,1-1 0,0 2 0,0-1 0,0 0 0,-1 0 0,1 1 0,0-1 0,0 1 0,0-1 0,0 1 0,0 0 0,0 0 0,0 0 0,0 0 0,0 1 0,0-1 0,1 0 0,-1 1 0,0-1 0,1 1 0,-1-1 0,1 1 0,0 0 0,-1 0 0,1 0 0,0 0 0,0 0 0,0 0-3,-7 25 19,1 0 0,1 1 0,1 0 0,-1 21-19,4 8 52,3 50-52,1-85-16,1 0 0,0 0 0,2 0 0,0 0 0,2-1 0,0 0 0,1 0 0,2-1 0,0 0 0,1 0 0,0-1 0,2-1 0,0 0 0,1-1 0,2 1 16,-11-13-122,1 0 0,-1 0 0,1 0 0,0 0 0,0-1 0,1 0 1,-1 0-1,1-1 0,0 0 0,2 1 122,-3-2-677,0-1-1,0 1 1,1-1-1,-1-1 1,0 1 0,0-1-1,1 0 1,0-1 677,15-2-5464</inkml:trace>
  <inkml:trace contextRef="#ctx0" brushRef="#br0" timeOffset="8684.135">946 5306 7748,'-3'-15'3005,"3"15"-2972,-1 0 0,1 0 1,0 0-1,0 0 1,-1 0-1,1 0 0,0 0 1,-1 0-1,1 0 0,0 0 1,0 0-1,-1 0 0,1 0 1,0 1-1,0-1 1,-1 0-1,1 0 0,0 0 1,0 1-1,-1-1 0,1 0 1,0 0-1,0 0 0,0 1 1,0-1-1,-1 0 1,1 1-1,0-1 0,0 0 1,0 1-34,-15 30 158,8-4-142,1 0 0,1 1 0,1-1-1,1 1 1,1 18-16,2-19 13,-2 0 0,-1-1 0,-1 1 0,-1-1 0,-1 0 1,-3 4-14,-64 152 528,57-150-253,15-31-256,1 0 0,-1 0-1,0 0 1,0 0 0,0 0 0,0 0 0,0 0-1,0 0 1,0 0 0,0 0 0,0-1-1,-1 1 1,1 0 0,0-1 0,0 1 0,-1-1-1,1 0 1,0 1 0,-1-1 0,0 0-19,0 0 130,2-3-102,0 0-1,1 0 0,-1 0 0,1 0 0,0 0 0,0 0 0,0 0 0,0 0 0,1 0 0,0-2-27,6-13 34,14-62 14,17-10-108,3 2 0,5 1 0,3 3 0,24-28 60,-53 80-64,2 1 1,1 0-1,2 2 1,5-3 63,-26 28-14,-1 0 0,1 0 0,0 0 0,0 0-1,1 1 1,-1 0 0,1 0 0,0 1 0,-1-1 0,1 1 0,0 0-1,0 1 1,1 0 0,-1 0 0,0 0 0,0 0 0,1 1 0,-1 0-1,0 1 1,1-1 14,-5 1-2,0-1 1,0 1-1,0-1 0,0 1 0,0 0 0,0 0 0,0-1 0,-1 1 1,1 1-1,0-1 0,0 0 0,-1 0 0,1 1 0,-1-1 1,1 1-1,-1-1 0,0 1 0,0-1 0,1 1 0,-1 0 0,0 0 1,-1 0-1,1 0 0,0 0 0,0-1 0,-1 1 0,1 0 1,-1 1-1,0-1 0,1 1 2,0 10 1,0 0 1,0 0-1,-2-1 1,0 11-2,0-8-1,-4 45 30,-3 0 0,-2-1 1,-2 0-1,-4-1 0,-1 0 1,-4-2-1,-22 45-29,40-94-43,0-1-78,0-1 1,0 1 0,1 0-1,0 0 1,0 1 0,1-1-1,0 0 1,0 3 120,1-9-67,0 1 0,0-1 0,0 0 0,0 1 0,0-1 0,0 0 0,0 1 0,0-1 0,1 1 0,-1-1 0,0 0 0,0 1 0,0-1-1,1 0 1,-1 1 0,0-1 0,1 0 0,-1 0 0,0 1 0,0-1 0,1 0 0,-1 0 0,0 1 0,1-1 0,-1 0 0,1 0 0,-1 0 0,0 0 0,1 0 0,-1 1 0,1-1 0,-1 0-1,0 0 1,1 0 0,-1 0 0,1 0 0,-1 0 0,0 0 0,1-1 0,-1 1 0,1 0 0,-1 0 0,0 0 0,1 0 0,-1 0 0,0-1 0,1 1 0,-1 0 0,0 0 0,1 0 0,-1-1 67,22-11-3832,0-3-1021</inkml:trace>
  <inkml:trace contextRef="#ctx0" brushRef="#br0" timeOffset="9115.35">1719 5373 7668,'9'-17'2618,"-8"14"-1237,-7 12-1197,-18 29-111,2-5-53,-7 17-20,-57 99 94,81-139-78,0 1 1,0 0-1,1 1 1,0-1-1,1 1 1,0 6-17,-6 18 61,8-32-54,-1 0 1,1 1-1,1-1 1,-1 0-1,1 1 1,-1-1-1,1 1 1,1-1 0,-1 0-1,0 1 1,1-1-1,0 0 1,0 1-1,1-1 1,-1 0 0,1 0-1,0 0 1,0 0-1,0 0 1,0 0-1,1-1 1,-1 1-1,1-1 1,0 1 0,0-1-1,1 0 1,-1 0-1,0-1 1,1 1-1,0-1-7,-1 0 7,0 0 0,1 0 0,-1-1 0,1 1 0,0-1 0,-1 0 0,1 0 0,0 0 0,0-1 0,-1 0 0,1 1 0,0-1 0,0 0 0,0-1 0,-1 1 0,1-1 0,0 1 0,2-2-7,4-1 16,0 0 0,0 0 0,-1-1 0,0 0 0,1-1 0,3-3-16,11-8 27,-1 0 1,-1-2-1,-1 0 1,0-2-1,-1-1-27,-8 8 6,0-2 1,-1 1 0,-1-1-1,0-1 1,-1 0-1,-1 0 1,0-1-1,1-6-6,0-6 6,-1-1-1,-2 0 0,-1 0 1,0-22-6,0-122 12,-6 133-14,-3-45-12,-3 0-1,-18-76 15,-4 51 16,28 106-12,1 5-3,0 0-1,0-1 1,0 1-1,0 0 0,0-1 1,0 1-1,0 0 0,0 0 1,0-1-1,0 1 0,0 0 1,0-1-1,0 1 1,0 0-1,0-1 0,0 1 1,0 0-1,0 0 0,-1-1 1,1 1-1,0 0 0,0-1 1,0 1-1,-1 0 1,1 0-1,0 0 0,0-1 1,-1 1-1,1 0 0,0 0 1,0 0-1,-1 0 0,1-1 1,0 1-1,-1 0 0,1 0 1,0 0-1,0 0 1,-1 0-1,-1 10 32,-4 26 75,2 1 0,1 20-107,0-2 103,2 7-24,3 1 0,2-1 0,3 0 1,2 0-1,3 0 0,6 7-79,-5-22-125,2-1-1,2-1 1,16 28 125,-31-69-65,1 0 1,0 0-1,0 0 1,0 0-1,0 0 1,1-1-1,-1 1 1,1-1-1,0 0 1,0 0-1,4 2 65,21 17-968,-25-18 343,0 0 1,0 0-1,1-1 0,-1 1 1,1-1-1,0 0 1,0 0-1,0-1 0,2 1 625,19 4-6021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7:2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978 143 8772,'-11'-1'290,"1"1"1,-1 1-1,0 0 0,1 0 1,-1 1-1,1 1 1,0 0-1,0 0 0,0 1 1,0 0-1,0 0 0,-5 5-290,-36 24-18,2 2 0,1 2 0,3 3 0,-28 29 18,57-53 65,1 0-1,1 2 0,0-1 1,1 2-1,1 0 1,0 1-65,6-8 37,0 1 1,1-1 0,0 1-1,1 1 1,0-1 0,1 0-1,1 1 1,0 0 0,1-1-1,0 5-37,1-5 23,0-8-12,-1-1-1,1 1 0,1-1 1,-1 1-1,1-1 0,-1 1 1,1-1-1,0 0 0,1 2-10,-1-5 2,0 0 1,0 0-1,0 1 0,0-1 0,0 0 0,0 0 0,0 0 1,1 0-1,-1-1 0,0 1 0,1 0 0,-1 0 0,0-1 1,1 1-1,-1-1 0,1 1 0,-1-1 0,1 0 0,-1 0 1,1 1-1,-1-1 0,1 0 0,-1 0 0,1-1 0,-1 1 1,1 0-1,-1 0 0,1-1 0,1 0-2,2 0 3,1 0 0,-1-1 0,0 0 1,1 0-1,-1-1 0,0 1 0,0-1 0,0 0 0,-1 0 1,3-3-4,45-41-3,-17 14-15,-20 20-16,-1 0 1,0-1 0,-1 0 0,-1-1-1,0-1 1,-2 0 0,1 0 0,-2-1-1,0 0 1,-1-1 0,-1 0 0,-1 0-1,3-11 34,1-16-30,-2 1 0,-2-1-1,-2 0 1,-1 0-1,-3-10 31,4 20 16,-4 34-14,1 1-1,-1 0 1,1-1-1,-1 1 0,1 0 1,-1-1-1,1 1 0,-1 0 1,1 0-1,-1 0 1,1 0-1,-1-1 0,1 1 1,-1 0-1,1 0 0,-1 0 1,1 0-1,-1 0 1,1 0-1,-1 0 0,1 0 1,-1 1-1,1-1 0,-1 0 1,1 0-1,-1 0 1,1 1-1,-1-1 0,1 0 1,-1 0-1,1 1 0,-1-1 1,1 1-2,2 6 10,0 1 0,-1 1 0,0-1 0,0 0 0,0 0 0,-1 1 0,-1-1 1,1 5-11,1 9 28,3 15-31,2-1-1,1 0 1,2-1-1,1 0 1,2 0-1,2-1 1,7 11 3,1-3-2700,24 31 2700,-18-35-3671,8-2-2657</inkml:trace>
  <inkml:trace contextRef="#ctx0" brushRef="#br0" timeOffset="511.317">3261 153 8772,'-10'1'107,"0"0"-1,0 1 1,0 0 0,0 0 0,1 1-1,-1 1 1,1-1 0,0 2-1,0-1 1,1 1 0,-1 0 0,1 1-1,0 0 1,0 0 0,1 1-1,0 0 1,-2 2-107,-12 15 234,1 0-1,1 1 1,1 1-1,-11 23-233,17-29 10,-13 25 330,-16 37-340,35-68 42,0 1 1,1-1-1,1 1 0,1 0 0,0 0 1,0 1-1,2-1 0,0 4-42,1-14 14,0 1 1,1-1-1,0 1 0,0-1 0,0 1 0,1-1 0,-1 1 0,1-1 0,0 0 1,1 0-1,0 0 0,-1 0 0,2 0 0,-1-1 0,0 1 0,1-1 0,0 0 1,0 0-1,2 1-14,0 0 1,0-1 1,0 0-1,0-1 0,0 1 1,1-1-1,0 0 1,-1-1-1,1 1 0,0-2 1,0 1-1,1-1 1,-1 0-1,0 0 0,6-1-1,11 0-63,0-1-1,-1-1 0,1-2 1,0 0-1,14-5 64,-19 3-805,-1-1 0,-1 0 1,1-1-1,8-7 805,-3-1-3354,-2-4-2251</inkml:trace>
  <inkml:trace contextRef="#ctx0" brushRef="#br0" timeOffset="846.867">3674 227 8964,'-1'29'2905,"-3"16"-3158,-1 0-625,2-2 592,-2 0 0,-2-1 0,-2 0 0,-1 0 0,-12 27 286,17-58 210,0-1 0,-1 0 0,-1 0 0,1 0 0,-2-1 0,1 0-1,-8 6-209,4-2 252,8-10-204,-1-1 0,1 1 0,-1-1-1,1 1 1,-1-1 0,0 0 0,0 0 0,0-1 0,0 1 0,0-1 0,-3 1-48,5-1 22,-1-1 0,0 1 1,1-1-1,-1 1 1,0-1-1,0 0 1,1 0-1,-1 0 1,0 0-1,1-1 1,-1 1-1,0-1 1,1 1-1,-1-1 1,0 0-1,1 0 1,-1 0-1,0-1-22,2 1 10,1 0-1,-1 1 1,1-1 0,-1 0-1,0 0 1,1 0 0,0 0-1,-1 0 1,1 0 0,0 0-1,-1 1 1,1-1 0,0 0-1,0 0 1,0 0 0,0 0-1,0 0 1,0 0 0,0 0-1,0 0 1,0 0-1,1 0 1,-1 0-10,7-24 79,-6 21-60,18-43 84,1 1 0,2 1 0,2 0-1,12-12-102,10-11-129,4 2-1,16-14 130,-46 58-751,1 0-1,19-15 752,-29 28-1147,1 1-1,0-1 1,0 2-1,3-1 1148,26-8-6339</inkml:trace>
  <inkml:trace contextRef="#ctx0" brushRef="#br0" timeOffset="1186.416">3956 423 8228,'0'-2'165,"1"0"-1,-1 0 1,0 1 0,1-1 0,0 0-1,-1 0 1,1 1 0,0-1 0,0 1 0,0-1-1,0 0 1,0 1 0,0 0 0,1-1 0,-1 1-1,0 0 1,1-1 0,0 1-165,31-22-103,-25 18 70,10-5-135,1 1-1,1 1 1,17-6 168,-20 9-34,-1-1 1,0-1 0,0 0-1,-1-1 1,5-4 33,6-14 75,-8 8-22,97-84-93,-115 102 21,1-1 0,0 0 0,-1 1 0,1-1 0,0 1 0,-1-1 0,1 0 0,-1 1 0,1-1 0,-1 0 0,1 0 0,-1 0 0,0 1 0,1-1-1,-1 0 1,0 0 0,0 0 0,0 0 0,1 1 0,-1-1 0,0 0 0,0 0 0,0 0 0,0 0 0,0 0 0,-1 1 0,1-1 0,0 0 0,0 0 0,-1 0 0,1 0 0,0 1 0,-1-1 0,1 0 0,-1 0 19,0 0-38,0-1 1,0 1-1,0-1 0,0 1 1,0 0-1,-1-1 1,1 1-1,0 0 1,-1 0-1,1 0 1,-1 0-1,1 0 1,-1 1-1,0-1 1,1 0-1,-1 1 1,-1-1 37,-5 0-18,-1 1 1,1 0 0,-1 0-1,1 1 1,0 0 0,-1 0-1,1 1 1,0 0 0,0 0-1,0 1 1,-5 2 17,-10 5 247,1 1-1,1 1 1,-8 6-247,18-10 91,0 0 1,0 1-1,1 0 0,0 0 0,1 1 1,0 0-1,1 1 0,0 0 1,0 1-1,2-1 0,-1 1 0,1 1 1,1 0-92,-2 3 49,2 1 0,1 0 0,0 0 0,1 0 0,0 0 0,2 1 0,0-1 0,1 1 0,2 15-49,-2-27 8,1 0 0,0 1 0,1-1 0,0 0 0,0 0 0,0 0 0,0-1 0,1 1 0,0-1 1,0 1-1,1-1 0,-1 0 0,1 0 0,0 0 0,0-1 0,1 1 0,0-1 0,-1 0 0,1 0 0,1-1 1,4 3-9,-1-1-306,-1-1 1,1-1-1,0 0 0,1 0 1,-1 0-1,1-1 1,-1-1-1,1 0 1,-1 0-1,1-1 1,0 0-1,-1 0 1,8-2 305,5-5-2938,-1-8-1669</inkml:trace>
  <inkml:trace contextRef="#ctx0" brushRef="#br0" timeOffset="1601.859">4504 123 8628,'-1'1'134,"0"-1"-1,1 1 1,-1-1 0,0 1 0,0-1-1,0 1 1,0 0 0,0-1-1,1 1 1,-1 0 0,0-1 0,1 1-1,-1 0 1,0 0 0,1 0-1,-1 0 1,1 0 0,-1 0 0,1 0-1,0 0 1,-1 0 0,1 0-1,0 0 1,0 0 0,0 0 0,0 0-1,0 0-133,-4 33-19,4-18-28,0 18-139,1 0 0,5 27 186,-1-21-79,-4-25 124,0-1-1,2 1 0,0-1 1,3 10-45,-5-22 19,0 0 0,-1 0 0,1 0 0,0 0 0,0 0 0,1 0 0,-1 0 0,0 0 0,0 0 0,1-1 0,-1 1 0,1-1 0,0 1 0,-1-1 0,1 1 0,0-1 0,0 0 0,0 0 0,0 0 0,0 0 0,0 0 0,0 0 0,0-1 0,0 1 0,1-1 0,-1 1 0,0-1 0,0 0 0,0 0 0,1 0 0,-1 0 1,0 0-1,0-1 0,0 1 0,1-1 0,-1 1 0,0-1 0,0 0 0,0 0 0,2 0-19,8-5 31,0 0 1,-1-1-1,1 0 1,-1-1-1,-1 0 1,3-3-32,17-17 15,-1-2 0,-1-1 0,-2-1 1,13-21-16,9-11 8,-47 62-9,0 0 1,1 1-1,-1-1 1,1 0-1,-1 1 0,1 0 1,0-1-1,-1 1 1,1 0-1,0 0 0,0 0 1,0 0-1,0 0 1,0 0-1,0 0 0,0 1 1,0-1-1,0 1 1,0-1-1,0 1 0,1 0 1,-1 0-1,0 0 1,0 0-1,0 0 1,0 1-1,1-1 1,-2 4 2,-1-1-1,1 1 1,-1-1 0,0 1 0,0-1 0,0 1-1,-1-1 1,1 1 0,-1 1-2,-9 34 33,7-27-17,0 0 1,0 0-1,1 1 0,1-1 1,0 4-17,0-3 19,2-1 0,-1 1 0,2-1-1,0 1 1,0-1 0,1 0 0,2 5-19,-4-15 14,0 1-1,0 0 0,0 0 1,1-1-1,0 1 1,-1-1-1,1 1 0,0-1 1,0 0-1,0 0 0,0 0 1,1 0-1,-1 0 0,0 0 1,1-1-1,-1 1 0,1-1 1,0 0-1,0 1 1,-1-1-1,1 0 0,0-1 1,0 1-1,0 0 0,0-1 1,0 0-1,0 0 0,0 0 1,0 0-1,0 0 1,0 0-1,0-1 0,0 0-13,4 0 33,-1-1-1,1 0 0,-1 0 1,0-1-1,0 0 0,0 0 1,0 0-1,0-1 0,5-4-32,49-44 149,-50 42-133,88-85-1296,43-57 1280,-131 139-1201,0 0 0,0 0 0,-2-1 0,0 0-1,2-4 1202,6-23-6776</inkml:trace>
  <inkml:trace contextRef="#ctx0" brushRef="#br0" timeOffset="3671.096">291 2015 5442,'-2'-3'1438,"2"2"-1330,-1 0 0,1 0 0,-1 0 0,0 0 0,0-1 0,0 1 0,0 0 0,0 0 0,0 0 0,0 1 0,0-1 0,0 0 0,0 0 0,0 0 0,0 1 0,-1-1 0,1 1 0,0-1 0,0 1 0,-1-1 0,1 1-108,-1 0 55,0 1 0,1-1 0,-1 0 0,1 1 0,-1-1 0,1 1 0,-1 0 0,1-1 0,-1 1 0,1 0 0,0 0 0,-1 0 0,1 0 0,0 0 0,0 0 0,0 0 0,-1 1-1,1-1 1,1 0 0,-2 1-55,-2 4 97,0 0-1,1 0 0,0 1 1,0-1-1,0 1 1,1-1-1,0 1 0,0 0 1,0 0-1,1 0 0,0 1-96,-2 21 187,2 1-1,0 3-186,1 3 91,-6 383 244,-6 128-366,10-526 39,-2 1 1,-1 6-9,-5 28 114,10-55-91,0 1 0,0 0 1,-1 0-1,1 0 0,-1-1 1,1 1-1,-1 0 1,0 0-1,1-1 0,-1 1 1,0-1-1,0 1 1,0 0-1,0-1 0,-1 0 1,1 1-1,-1-1-23,2 0 18,-1-1 0,0 1 0,0-1 0,0 0 0,0 0 0,1 1 1,-1-1-1,0 0 0,0 0 0,0 0 0,0 0 0,0 0 0,0 0 0,0 0 0,1 0 0,-1 0 0,0 0 0,0-1 0,0 1 0,0 0 0,0-1 1,1 1-1,-1 0 0,0-1 0,0 1 0,0-1 0,1 1 0,-1-1 0,0 0 0,1 1 0,-1-1 0,1 0 0,-1 1 0,1-1 0,-1 0-18,-1-2 37,0 0-1,0 1 1,0-1-1,1 0 0,-1 0 1,1 0-1,0 0 1,-1-1-1,2 1 0,-1 0 1,0 0-1,1-1 1,-1 0-37,0-47 225,2 30-158,2-26-2,2 0-1,2 0 1,2 0-1,6-10-64,-3 2-2,25-95-361,7 1 1,5 2-1,8 3 0,63-116 363,-84 193-2081,12-13 2081,-26 49-4589,22-26 4589,1 11-6136</inkml:trace>
  <inkml:trace contextRef="#ctx0" brushRef="#br0" timeOffset="3994.661">0 2420 7475,'0'0'1777,"0"0"-80,14-12-320,23 3-1569,17 0-113,17-5 1,7-1 16,6-7 0,-1 5-112,-13-1-256,-2 3-465,-7 4-400,-3 2-1040,-9-5-2129</inkml:trace>
  <inkml:trace contextRef="#ctx0" brushRef="#br0" timeOffset="3995.661">1362 1814 9108,'-11'21'1681,"-3"9"-144,2 14-2066,12 5-383,-13 15-96,5 3-1,-1-11 97,-2-9 127,-1-10 209,-2-11 288,-2-10 224,2 5-384,0 2-401,14-7-719,-7-11-1810</inkml:trace>
  <inkml:trace contextRef="#ctx0" brushRef="#br0" timeOffset="4333.847">1312 1145 9845,'0'-23'1728,"0"23"657,9 0-4305,5 7-1810,6 9-4578</inkml:trace>
  <inkml:trace contextRef="#ctx0" brushRef="#br0" timeOffset="4649.424">1903 1663 8116,'-3'-4'563,"2"4"-412,0-1 1,1 0-1,-1 1 1,0-1-1,1 0 0,-1 0 1,1 0-1,-1 1 0,1-1 1,0 0-1,-1 0 1,1 0-1,0 0 0,0 0 1,0 0-1,-1 0-151,1 0 307,10 2-262,-7 0-20,0 0-1,1 1 1,-1-1-1,0 1 1,0 0 0,0 0-1,0 0 1,0 0-1,-1 1 1,1-1-1,-1 1 1,3 2-25,25 39 298,-21-31-216,260 379-1685,-266-388 1277,-2-2 62,0 0-1,0-1 0,1 1 1,-1 0-1,0-1 0,1 1 0,0-1 1,-1 0-1,1 1 0,0-1 1,-1 0-1,1 0 0,0 0 0,0 0 1,0 0-1,0-1 0,0 1 0,1 0 265,11 5-5434</inkml:trace>
  <inkml:trace contextRef="#ctx0" brushRef="#br0" timeOffset="4650.424">2353 1634 8100,'-19'0'1664,"-6"19"-47,-5-2-1489,-3 13-240,2 7-64,-6 5 0,-5 9 0,-11 3 32,1 2 48,-6 7 64,-10 2 48,-2-5 0,6-4-16,0-6-256,6-8-1265,9-8-1280,15-5-3250</inkml:trace>
  <inkml:trace contextRef="#ctx0" brushRef="#br0" timeOffset="5004.949">3989 1103 9156,'0'0'151,"-1"0"0,0 0 1,0 0-1,0 0 0,1 0 0,-1 0 0,0 1 0,0-1 0,1 0 1,-1 1-1,0-1 0,1 0 0,-1 1 0,0-1 0,1 1 1,-1-1-1,0 1 0,1-1 0,-1 1 0,1-1 0,-1 1 0,1 0 1,0-1-1,-1 1 0,1 0 0,-1-1 0,1 1 0,0 0 0,0 0 1,-1-1-1,1 1 0,0 0 0,0 0 0,0 0-151,0 35-731,1-18 1037,2 139-557,0-32 17,-10 78 234,-19 156-262,25-295-41,-1 24-1475,0-77 4,1 1 0,-2 0 0,-2 7 1774,-2 0-5720</inkml:trace>
  <inkml:trace contextRef="#ctx0" brushRef="#br0" timeOffset="5612.142">3819 1499 8020,'35'-14'3338,"19"4"-2811,-12 4-415,87-15-65,-68 12-383,-1-2 1,24-10 335,-72 17-291,1-1-1,-1 0 1,0-1-1,-1 0 1,0-1 0,0-1-1,0 1 1,-1-2-1,0 1 1,0-1-1,2-5 292,13-16-1347,-1-1-1,-2-2 0,2-4 1348,8-13 1,-28 44 162,1-2 227,0 0 0,1 1 0,0-1 0,1 1-390,-5 5 213,0 0 0,0 0 0,0 1 0,1-1 0,-1 1 0,0-1 1,1 1-1,-1 0 0,0 0 0,1 0 0,-1 0 0,1 0 0,0 1 1,-1-1-1,1 1 0,-1 0 0,1 0-213,-2 0 42,0 0 0,-1 0 1,1 0-1,0 1 0,-1-1 0,1 0 0,0 1 1,-1-1-1,1 0 0,-1 1 0,1-1 0,-1 1 1,1-1-1,-1 1 0,1-1 0,-1 1 0,1 0 1,-1-1-1,0 1 0,1-1 0,-1 1 0,0 0 1,1-1-1,-1 1 0,0 0 0,0-1 0,0 1 1,0 0-1,0-1 0,0 1 0,0 0 0,0 0-42,1 32 486,-1-21-300,-2 33-18,-2 0-1,-2 0 0,-2 0 1,-1-1-1,-3 0 0,-2-1 0,-4 7-167,-3 5 333,3 0 0,3 2-1,-5 37-332,11-50 159,5-25-56,1 1-1,0-1 1,1 16-103,-5 13 310,14-54-134,0-2-157,-1 0 0,0-1 0,0 0 0,-1 0 0,1-3-19,18-29-74,148-185-836,-166 218 882,0 0-1,1 1 1,-1 0-1,1 0 1,1 0-1,1 0 29,-8 6 3,0 0-1,0 0 0,0 0 1,0 1-1,0-1 1,0 0-1,0 1 1,1-1-1,-1 1 1,0-1-1,1 1 1,-1-1-1,0 1 0,1 0 1,-1 0-1,0 0 1,1-1-1,-1 1 1,0 1-1,1-1 1,-1 0-1,1 0 0,-1 0 1,0 1-1,1-1 1,-1 1-1,0-1 1,0 1-1,1-1 1,-1 1-1,0 0 1,0 0-1,0 0 0,0-1 1,0 1-1,0 0 1,0 0-1,0 0 1,0 0-1,0 1 1,-1-1-1,1 0 0,0 0 1,-1 0-1,1 1 1,-1-1-1,1 0-2,1 5 20,-1 0 1,1-1-1,-1 1 0,0 0 0,0 0 1,-1 0-1,0 0 0,0 0 0,0 6-20,-10 54 97,9-59-90,-4 30 3,2 0-1,2 0 1,1 3-10,0-36-19,0 0 0,0 0 0,0 0 0,1 0 1,-1-1-1,1 1 0,0 0 0,0 0 0,1-1 0,-1 1 0,1-1 0,0 1 0,-1-1 0,2 0 1,-1 0-1,1 2 19,-1-3-52,1 0-1,-1 0 1,1 0 0,-1-1 0,1 1 0,0-1 0,0 0 0,-1 1 0,1-1 0,0-1-1,0 1 1,0 0 0,0-1 0,0 1 0,0-1 0,1 0 0,-1 0 0,0 0 0,0 0-1,2-1 53,8-1-751,-1-1 0,1 0 0,-1-1 0,1-1 0,-1 0 0,-1 0 0,1-1 0,-1-1 0,0 0 0,1-1 751,28-22-5130</inkml:trace>
  <inkml:trace contextRef="#ctx0" brushRef="#br0" timeOffset="5955.679">5576 1565 7956,'3'-2'615,"-2"1"-439,0 1-1,-1-1 1,1 1-1,-1-1 1,1 1-1,-1-1 1,1 0-1,-1 1 1,1-1 0,-1 1-1,0-1 1,1 0-1,-1 1 1,0-1-1,0 0 1,1 0-1,-1 1 1,0-2-176,0 1 1019,-2 1-494,-6 1-475,0 0 0,1 0 0,-1 1 0,1 0 0,0 0 0,0 0 0,-1 1 0,-2 2-50,-55 31 233,59-33-231,-19 13 6,1 0-1,1 1 0,0 2 0,-5 7-7,16-14 5,0 0-1,1 1 1,0 1 0,1 0-1,1 0 1,0 1 0,-6 14-5,13-25 0,1-1 0,-1 1 0,1 0 0,0 0 0,0 0 1,0 1-1,1-1 0,-1 0 0,1 0 0,0 0 0,0 0 0,1 1 0,-1-1 1,1 0-1,0 0 0,0 0 0,0 0 0,0 0 0,1 0 0,1 1 0,-3-4-1,1 1 0,0-1 1,-1 0-1,1 0 0,0 0 0,0 0 0,0 0 0,0 0 0,0 0 0,0 0 0,0 0 0,0 0 0,0 0 0,1-1 0,-1 1 0,0 0 0,0-1 0,1 1 0,-1-1 0,0 0 0,1 1 0,-1-1 0,1 0 0,-1 0 0,0 0 0,1 0 0,-1 0 0,1 0 0,-1 0 0,0 0 1,1-1-1,-1 1 0,1-1 0,-1 1 0,0-1 0,1 1 1,5-3-8,-1 0 0,1 0 1,0-1-1,-1 1 0,0-1 1,1-1-1,-2 1 1,1-1-1,3-4 8,10-11-41,16-21 41,-35 41 0,24-33-4,-1 0 0,-1-2 0,-2 0 0,-1-2-1,-2 0 1,-2 0 0,4-17 4,-16 39 4,-2 9-10,1 0 1,-1 1-1,1-1 1,0 0-1,0 1 1,1-3 5,-2 7 0,-1 1 0,1-1 0,-1 0 0,0 1 0,1-1 0,-1 1 0,1-1 0,-1 1 1,1-1-1,0 1 0,-1 0 0,1-1 0,-1 1 0,1-1 0,0 1 0,-1 0 0,1 0 0,0-1 0,-1 1 0,1 0 0,0 0 0,1 0 3,-1 0-1,0 1 1,0-1-1,0 0 0,1 1 1,-1-1-1,0 1 1,0-1-1,0 1 0,0-1 1,0 1-1,0 0 1,0 0-1,0-1 1,0 1-1,0 0 0,0 1-2,5 7 19,1 1-1,-1-1 1,-1 2-1,0-1 1,-1 0-1,0 1 0,0 0 1,-1 0-1,0 2-18,6 18 24,-2-13-99,0 0 0,1-1 0,0 0 0,2 0 0,0-1 0,0 0 0,2-1 0,0 0 0,1-1 0,11 10 75,-21-22-269,0 0 0,0 0 0,0 0 0,1 0 0,-1-1 0,0 1 0,1-1 0,0 0 0,-1 0 1,1 0-1,-1-1 0,1 1 0,0-1 0,0 0 0,-1 0 0,3 0 269,1-2-3434,0-8-2083</inkml:trace>
  <inkml:trace contextRef="#ctx0" brushRef="#br0" timeOffset="6283.241">6186 878 9780,'2'3'1977,"1"4"-1665,0 0-1,-1 1 1,0-1 0,0 1-1,0-1 1,-1 1-1,0 0-311,4 61-378,-4-59 475,2 78-179,-3 1 0,-5-1 0,-14 82 82,9-126 29,-2 0 0,-2-1-1,-5 8-28,2-4-846,1 0 0,0 16 846,7-37-1993,8-25 1594,0 0 0,0 0-1,0 0 1,0 0 0,0 0 0,0 0-1,0 0 1,0 0 0,0 0-1,0-1 1,0 1 0,-2 0 399,-5 0-5021</inkml:trace>
  <inkml:trace contextRef="#ctx0" brushRef="#br0" timeOffset="6614.805">5771 1432 9156,'19'0'2065,"0"-14"16,22 9-1233,15-6-719,28 1-290,21 10-223,49-14 272,-5-6-1953,12-13-1664,-3-9-4099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7:3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1691 680 8628,'4'21'3636,"1"-6"-3590,10 53 9,-2 0 0,-3 1 0,-2 27-55,1 218 78,-7-186-31,2 45 12,-4 733 229,-15-446-169,-7 130 69,10-292-78,-10 154 179,-21 1 112,-19 155 133,62-602-529,-20 764 295,20-651-274,13 237-44,20 40 18,-15-192-220,-15-168 88,1 10-353,4 17 485,-6-50-277,1 0-1,0 0 1,1 0 0,1-1 0,0 0-1,6 12 278,4-5-1612,-2-14-2706,-11-5-2152</inkml:trace>
  <inkml:trace contextRef="#ctx0" brushRef="#br0" timeOffset="1054.59">1262 1041 5410,'5'-10'345,"22"-31"1198,-24 39-1457,-1-1 0,0 0 0,1 1 0,-1 0 0,1-1 0,0 1 0,0 0 0,0 1-1,0-1 1,0 0 0,0 1 0,1-1-86,6-1 164,-5 2-63,0 0 1,0-1 0,0 0 0,0 0 0,0 0 0,-1 0-1,1-1 1,-1 0 0,0 0 0,3-2-102,-5 4 64,0-1 1,0 1-1,0 0 0,0 0 1,0 1-1,1-1 0,-1 0 1,0 1-1,0-1 0,1 1 1,-1 0-1,0 0 0,1 0 1,0 0-65,39 2 334,-33-1-238,66 7 285,-43-4-275,1-1 0,0-2 0,22-2-106,100-13 102,0-6-1,-2-8 0,75-26-101,402-93 353,-399 92-197,-33 7-24,-98 26-69,403-79 207,87-4-50,-7-28-40,-317 46-86,-21 5 14,-195 69-74,0 2 0,1 1 1,50-1-35,62 9 77,-144 3-67,-1 1 0,1 0 0,-1 2 0,0 0 0,1 0 0,-2 2 0,1 0 0,-1 2 0,0-1 0,0 2 0,-1 0 0,0 1 0,13 12-10,9 9 29,-2 1 0,-1 2-1,-2 2 1,19 27-29,-34-40 17,-1 2 0,-1 1 1,-1 0-1,-2 1 0,0 0 0,0 5-17,10 37 53,-2 0-1,-3 2-52,49 219 125,41 162 73,-36-161-75,7 25 8,-55-230-97,143 483 185,-81-279-124,-22-69-27,69 271 54,-80-285-84,24 146 12,-48-208-36,3 22 3,-7 1 1,0 104-18,-11 0 13,-2-7-13,-9-177 3,-2 0 5,-4 0 0,-5 5-8,-2-19 13,-3-1 0,-9 21-13,17-77 3,0-1 0,-2 1-1,0-1 1,0 0 0,-2-1-1,0 0 1,-1 0 0,0-1-1,-1 0 1,-1-1 0,0 0-1,0-1 1,-2 0 0,1-1-1,-1 0 1,-1-2 0,0 1-1,0-2 1,-1 0 0,-4 1-3,-68 33 20,37-16-6,-1-3-1,0-2 1,-19 3-14,-6-7 11,0-4-1,0-4 1,-65 0-11,-89 10 3,-758 119 79,874-122-35,-334 51 197,276-36-108,-255 54 249,-385 140 215,431-112-458,-37 10-79,241-62-255,-56 32 192,70-18-1288,-9 14 1288,132-66-402,-134 73-2426,60-29-3075,54-32-697</inkml:trace>
  <inkml:trace contextRef="#ctx0" brushRef="#br0" timeOffset="3534.926">2337 1707 3249,'-1'-10'3218,"-1"8"-2829,2 2-346,0 0 0,0 0 0,0 0 0,0 0 0,0 0 0,0 0 0,-1 0 0,1 0 0,0 0 0,0 1 0,0-1 0,0 0 0,0 0 0,0 0 0,0 0 0,0 0 0,0 0 0,0 0 0,0 0 0,0 0 0,0 0 0,0 0 0,0 0 0,0 0 0,0 0 0,0 0 0,0 0 0,0 0 0,0 0 0,-1 0 0,1 0 0,0 0 0,0 0 0,0 0 0,0 0 0,0 0 0,0 0 0,0 0 0,0 0 0,0 0 0,0 0 0,0 0 0,0 0 0,0 0 0,-1 0 0,1 0 0,0 0-43,1 11 455,-2 29 21,0-22-380,0 0 1,2-1 0,1 11-97,17 139 192,-15-105-147,-2 0 0,-4 16-45,0 12 41,6-7-545,-4-83 457,0 0-1,0 1 1,0-1 0,0 0 0,0 0 0,0 1 0,1-1 0,-1 0 0,0 0 0,0 1 0,0-1 0,1 0 0,-1 0 0,0 0 0,0 0 0,0 1 0,1-1 0,-1 0 0,0 0 0,0 0 0,1 0 0,-1 0 0,0 0 0,1 0 0,-1 0 0,0 0 0,0 1 0,1-1-1,-1 0 1,0 0 0,1-1 0,-1 1 0,0 0 0,0 0 0,1 0 0,-1 0 0,0 0 0,0 0 0,1 0 0,-1 0 0,0 0 0,0-1 0,1 1 0,-1 0 0,0 0 0,0 0 0,1-1 0,-1 1 0,0 0 0,0 0 0,0 0 0,0-1 0,1 1 0,-1 0 0,0 0-1,0-1 1,0 1 0,0 0 0,0 0 0,0-1 0,0 1 0,0 0 0,0-1 0,0 1 0,0 0 47,-5-12-2657,-2-1-1545</inkml:trace>
  <inkml:trace contextRef="#ctx0" brushRef="#br0" timeOffset="3870.478">2088 1933 5362,'-2'-5'326,"1"0"-1,-1 0 0,1 1 0,-1-1 1,1 0-1,1 0 0,-1-1 0,1 1 0,0 0 1,0 0-326,28 4 328,3 1 58,127-4 741,-126 2-1017,0-2 0,0-2 0,28-8-110,110-45 115,-56 17-88,-1-1 110,-55 20-1264,-2 2-3654,-47 20-376</inkml:trace>
  <inkml:trace contextRef="#ctx0" brushRef="#br0" timeOffset="4206.03">1714 2868 7107,'6'-10'327,"0"0"0,1 1 1,1 0-1,0 0 0,0 0 0,0 1 0,1 0 0,1 1 0,-1 0 0,2 0-327,21-12-52,0 2 1,22-8 51,-41 19 111,18-6-93,2 1-1,-1 2 1,1 1-1,12 0-17,-1-1 38,-1-1 1,13-7-39,-20 5 40,-1-2 0,0-1 0,0-2 0,14-11-40,-44 25 2,37-24 79,26-11-81,-55 32-47,-1 0 1,1 1-1,0 0 1,0 2-1,0-1 1,0 1-1,14 0 47,-5 1-283,-1 1-656,0-1 0,19-4 939,-32 4-858,0 0 1,-1 0 0,0-1-1,1 0 1,5-4 857,9-8-4002</inkml:trace>
  <inkml:trace contextRef="#ctx0" brushRef="#br0" timeOffset="4633.461">3201 1877 6419,'3'-5'445,"38"-40"2179,-39 43-2571,1-1 0,0 1-1,-1 0 1,1 0 0,0 0-1,0 0 1,0 0 0,0 0-1,0 1 1,0 0 0,1 0 0,-1 0-1,0 0 1,4-1-53,-7 2 3,1 0 0,0 0-1,-1 1 1,1-1 0,-1 0 0,1 0 0,-1 0 0,1 0-1,0 1 1,-1-1 0,1 0 0,-1 1 0,1-1 0,-1 0-1,0 1 1,1-1 0,-1 0 0,1 1 0,-1-1-1,0 1 1,1-1 0,-1 1 0,0-1 0,1 1 0,-1-1-1,0 1-2,5 20 47,-8 21 12,3-41-57,-5 25 48,-1 0 0,-2 0 0,-5 12-50,-10 37 56,-48 172 27,61-207-66,8-27 28,-1 0 0,-1-1 0,0 0 0,-4 9-45,8-20 11,0-1-1,0 1 1,0-1-1,0 1 1,-1-1-1,1 0 1,0 1-1,0-1 1,0 1-1,-1-1 1,1 0-1,0 1 1,-1-1-1,1 0 1,0 1-1,-1-1 1,1 0 0,0 1-1,-1-1 1,1 0-1,0 0 1,-1 1-1,1-1 1,-1 0-1,1 0 1,-1 0-1,1 0 1,-1 0-1,1 1 1,0-1-1,-1 0 1,1 0-1,-1 0 1,1 0 0,-1 0-1,1 0 1,-1-1-11,1 1 28,-1-1 0,0 1 0,1-1 0,-1 1 1,1-1-1,0 0 0,-1 1 0,1-1 0,-1 1 1,1-1-1,0 0 0,0 0 0,-1 1 0,1-1 1,0 0-1,0 1 0,0-1 0,0 0 0,0 0 1,0 1-1,0-2-28,-2-42 463,1 29-386,1-1 0,0 0 0,1 0 0,1 1 0,0-2-77,37-146 272,0-1-128,5-12 86,-42 170-214,0-6 17,1 1 0,0 0 0,1 0 0,0 0 1,1 1-1,0 0 0,1-1-33,-5 10 0,-1 0 1,0 1-1,1-1 1,-1 0-1,1 1 1,-1-1-1,1 0 1,-1 1-1,1-1 1,-1 1-1,1-1 1,0 1-1,-1-1 1,1 1-1,0 0 1,-1-1-1,1 1 1,0 0-1,-1-1 1,1 1-1,0 0 1,0 0-1,0 0 0,-1-1 1,1 1-1,0 0 1,0 0-1,-1 0 1,1 1-1,0-1 1,0 0-1,0 0 1,-1 0-1,1 0 1,0 1-1,0-1 1,-1 0-1,1 1 1,0-1-1,-1 1 1,1-1-1,-1 0 1,1 1-1,0 0 1,-1-1-1,1 1 1,-1 0-1,3 2-3,0 1 1,0 0-1,-1 0 1,0 0-1,0 0 1,0 0-1,0 2 3,27 71-8,3-2 0,13 18 8,-5-15 3,-10-18 15,25 35-18,-44-78 2,1-1 0,0 0 0,1-1 0,1-1 0,0 0 0,0 0 0,13 7-2,-22-18 12,0 0 1,0 0-1,1 0 1,-1-1-1,0 0 1,1 0-1,0 0 1,-1-1 0,1 0-1,0 0 1,0 0-1,0-1 1,-1 0-1,1 0 1,2-1-13,-4 1 22,0-1 1,0 1 0,0-1 0,0-1 0,-1 1 0,1 0 0,0-1 0,-1 0-1,1 0 1,-1 0 0,1 0 0,-1 0 0,0-1 0,0 1 0,0-1 0,0 0-1,-1 0 1,1 0 0,-1 0 0,0-1 0,1 1 0,-1-1-23,21-53 360,-13 36-288,0 0 0,-2 0 0,-1-1 0,0 0 0,-2-1 0,3-21-72,-2-10 68,-3-1 0,-2-19-68,-2 32-220,-2 0 0,-8-34 220,6 53-425,-1 1-1,-8-20 426,13 39-135,-1 0 0,1 0 0,0 1 0,-1-1 0,1 0 0,-1 1 0,0-1-1,-2-1 136,3 3-241,1 0-1,-1 1 1,0-1-1,0 0 0,0 1 1,0-1-1,1 1 1,-1-1-1,0 1 0,0-1 1,0 1-1,0 0 1,0-1-1,0 1 0,0 0 1,0 0-1,-1 0 1,1 0-1,0 0 0,0 0 1,0 0-1,0 0 1,0 0-1,0 1 0,-1-1 242,-10 7-6848</inkml:trace>
  <inkml:trace contextRef="#ctx0" brushRef="#br0" timeOffset="7413.849">2497 3439 7059,'1'0'119,"1"0"0,0 1 0,-1-1 0,1 0 0,0 0 0,-1 1 0,1-1 1,0 1-1,-1 0 0,1-1 0,-1 1 0,1 0 0,-1 0 0,0 0 0,1 0 0,-1 0 0,0 0 0,1 0 0,-1 1 0,0-1 0,0 0 0,0 1 0,0-1 0,-1 1 0,1-1 0,0 1 0,0-1 0,-1 1 0,1-1 0,-1 1 0,1 1-119,1 7-101,-1-1 0,0 1 0,0 0 0,-1 0 0,0 2 101,-1-1 238,-12 295-163,3-147-86,8-121-53,-2 0 0,-6 20 64,9-51-53,-1 0 0,-1 0 0,0 1-1,0-1 1,0-1 0,-1 1 0,1-1 0,-2 1 0,1-1 0,-1 0-1,0 0 1,0-1 0,-5 4 53,10-8-214,-2 0-1715,4-9-1608,4-4-510</inkml:trace>
  <inkml:trace contextRef="#ctx0" brushRef="#br0" timeOffset="7753.399">2202 3562 6259,'-16'-5'1161,"6"2"616,19 7-1287,-1-1-427,1 0 1,-1-1-1,1 0 0,0-1 1,0 0-1,0 0 0,0-1 1,0 0-1,-1 0 0,1-1 0,0-1 1,7-1-64,19-6 343,-2-1 0,23-10-343,-22 7 128,20-3-57,1 2 0,1 2 0,13 1-71,18-4-42,-70 11-437,0 1 0,1 1 0,-1 1 0,0 0 0,1 1 1,5 1 478,-10 4-3191,-5 5-2177</inkml:trace>
  <inkml:trace contextRef="#ctx0" brushRef="#br0" timeOffset="8096.943">1968 4583 7075,'25'-15'1575,"0"0"-1,3-6-1574,-6 6 256,0 0 0,1 1 0,2 0-256,115-46 243,88-24-243,-175 65-51,0 4-313,0 2 0,0 3 1,1 2-1,9 1 364,19-3-6143,22-7 6143,-55 5-3586</inkml:trace>
  <inkml:trace contextRef="#ctx0" brushRef="#br0" timeOffset="8504.412">3376 3669 7395,'0'-22'2946,"0"21"-2495,0 11-270,-2 18-212,-1 0 0,-2 1-1,0-1 1,-2-1 0,-7 18 31,-5 23 20,15-46-1,1 0 1,1 1-1,1-1 1,1 1-1,1 8-19,0 16 164,-1-46-52,0-6 203,-5-80 518,5 70-784,0-27 86,1 0 1,5-15-136,7-62 114,-6 46-23,8-28-91,-10 78 32,1-1-1,6-13-31,-8 27 18,0 0 1,1 1-1,-1 0 1,2 0-1,-1 0 1,1 0-1,3-2-18,-8 10 2,0 1-1,-1-1 1,1 0-1,0 0 1,0 0 0,0 1-1,0-1 1,0 1-1,0-1 1,0 0-1,0 1 1,0 0-1,0-1 1,0 1-1,0 0 1,0-1-1,0 1 1,0 0 0,1 0-1,-1 0 1,0 0-1,0 0 1,0 0-1,0 0 1,1 1-2,1-1 1,-1 1 0,0 0 0,1 1 0,-1-1 0,0 0 1,0 1-1,0-1 0,0 1 0,0 0 0,0 0 0,1 1-1,4 6 0,0 1 0,0 0 0,0 1 0,1 5 0,-8-16 0,38 78 17,21 70-17,-6-15-49,-44-113 33,1-1 0,0 0 0,2 0 0,0-1 0,1-1 0,1 0 0,1-1 0,1 1 16,-10-13-7,0 0 1,-1 0-1,1-1 0,1 1 1,-1-1-1,0-1 1,1 1-1,-1-1 0,1 0 1,0-1-1,6 2 7,-10-3 1,1 1 0,-1-1 1,0 1-1,1-1 0,-1 0 0,0 0 0,1-1 1,-1 1-1,1-1 0,-1 1 0,0-1 0,0 0 1,1 0-1,-1-1 0,0 1 0,0-1 0,0 1 1,0-1-1,0 0 0,-1 0 0,1 0 0,-1-1 1,3-1-2,19-43 117,-13 29-59,-1 2 58,0-2 0,-1 1 1,-1-1-1,5-17-116,3-22 172,21-74 23,-6-3 1,-2-25-196,-10-41-1009,-19 193 482,3-10 754,1 12-2077,6 6-3366,0 3-533</inkml:trace>
  <inkml:trace contextRef="#ctx0" brushRef="#br0" timeOffset="9051.673">4904 3243 8036,'-1'0'143,"0"-1"0,0 1 0,0-1 0,0 1 0,1-1 1,-1 1-1,0-1 0,0 0 0,1 1 0,-1-1 0,0 0 1,1 0-1,-1 0 0,1 1 0,-1-1 0,1 0 0,0 0 1,-1 0-1,1 0 0,0 0 0,-1 0 0,1 0-143,2 0 96,-1 1-1,1-1 0,-1 1 0,1-1 0,0 1 1,-1 0-1,1 0 0,0 0 0,-1 0 1,1 0-1,1 1-95,10-1-262,215-7 184,-226 7 77,-1 0 0,1 0 0,-1 0-1,0 0 1,1 0 0,-1 0 0,0 0-1,1 1 1,-1-1 0,0 0-1,1 1 1,-1-1 0,0 1 0,0 0-1,1-1 1,-1 1 0,0 0-1,0 0 1,0 0 0,0 0 0,0 0-1,0 0 1,0 0 0,0 0-1,0 1 2,0 0-6,-1 0 0,1 0-1,-1 1 1,1-1-1,-1 0 1,0 0-1,1 1 1,-1-1-1,0 0 1,-1 1-1,1-1 1,0 0-1,-1 1 1,0 0 6,-2 9-43,-1 0 0,-1 0 1,0 0-1,-1-1 0,-2 4 43,-8 9-54,-1-1 0,-1 0-1,-1-2 1,-1 0 0,-3 1 54,-48 52-92,-116 158 189,112-149 140,71-79-213,1 0 0,0 0 0,0 0-1,0 1 1,0 0 0,1-1 0,0 1 0,0 0 0,0 0 0,1 0 0,-1 0-1,1 1 1,1-1 0,-1 1-24,-1 5 42,2-10-37,-1 1 0,1-1 0,0 0-1,0 1 1,0-1 0,0 0 0,1 1 0,-1-1 0,0 1-1,0-1 1,1 0 0,-1 1 0,1-1 0,-1 0 0,1 0-1,0 1 1,-1-1 0,1 0 0,0 0 0,0 0 0,0 0-1,0 0 1,0 0 0,0 0 0,0 0 0,0 0 0,0 0-1,0-1 1,1 1 0,-1 0 0,0-1 0,0 1 0,1-1-1,-1 0 1,0 1 0,1-1 0,-1 0 0,1 0 0,-1 1-1,0-1 1,1-1-5,3 2 10,1-1-1,0 1 1,-1-2-1,1 1 1,-1-1-1,1 1 1,-1-2 0,1 1-1,-1 0 1,1-1-10,112-49 104,-12 4-326,3 4 1,65-14 221,-116 40-918,27-6-4340,-58 19-425</inkml:trace>
  <inkml:trace contextRef="#ctx0" brushRef="#br0" timeOffset="9766.718">2567 5209 5683,'6'2'2505,"-4"0"-2434,-1 0 0,0 1 0,0-1 0,-1 0 0,1 1 0,0-1 0,-1 1 0,1-1 0,-1 1 0,0-1 0,0 1 0,0-1 0,0 1 0,-1 1-71,1 15 94,8 58-16,-4 0-1,-4 1 0,-3-1 1,-3 7-78,-13 35-112,10-66-449,2 0 1,-1 44 560,9-85-657,-2 0 0,0 0 0,0 0 0,-1 0 0,-1-1 0,0 1 0,0-1 657,-8 7-3754</inkml:trace>
  <inkml:trace contextRef="#ctx0" brushRef="#br0" timeOffset="10098.284">2088 5556 7219,'0'-2'203,"1"0"1,-1 1-1,0-1 0,0 1 0,0-1 0,1 1 0,-1 0 1,1-1-1,-1 1 0,1-1 0,-1 1 0,1 0 0,0-1 1,0 1-204,1-1 1,0 0 1,0 0 0,0 1 0,0-1 0,0 1 0,0-1 0,0 1 0,1 0 0,-1-1 0,1 1-2,11-6 130,4-4-130,2 1 0,-1 0 1,14-3-1,29-15 73,43-25 695,50-15-768,-91 44 87,1 2-1,1 4 1,11 0-87,-46 12-315,-1 2 1,1 2 0,0 1 0,16 1 314,-28 2-1291,-1 0 1,1 0-1,-1 2 1,16 5 1290,-2 4-4896</inkml:trace>
  <inkml:trace contextRef="#ctx0" brushRef="#br0" timeOffset="10437.827">1908 6454 7491,'25'-23'1585,"11"-8"0,22-1-1377,11 1-80,13-8-48,7-3-16,6 2-16,-1-2-16,-6 2-16,1 8 0,-6 9-64,-1 8-80,0 1-176,-5 3-368,-1 6-945,-11-4-1216,-8 0-2818</inkml:trace>
  <inkml:trace contextRef="#ctx0" brushRef="#br0" timeOffset="10885.221">3614 5200 7972,'0'-3'187,"2"-23"1904,3 19-1263,-4 7-830,-1 1 0,1-1 0,0 0 0,-1 0-1,1 0 1,-1 1 0,1-1 0,0 0 0,-1 1 0,1-1-1,-1 0 1,1 1 0,-1-1 0,0 1 0,1-1 0,-1 1-1,1-1 1,-1 1 0,1 0 2,1 2-23,0 0-1,-1 1 0,1-1 1,-1 1-1,1 0 1,-1-1-1,0 1 1,-1 0-1,1 0 1,-1-1-1,1 1 1,-1 3 23,-2 52-168,1-52 151,-22 228-52,19-196 120,-1 0 0,-2 0 0,-2-1 1,-2 0-1,-13 33-51,14-43 51,1 0 1,-3 15-52,4-11 129,-9 21-129,11-44 298,2-15-13,2-18 82,4 0-156,0 1 1,2-1-1,6-17-211,-5 16 70,8-34-22,15-78 30,-18 66-81,23-202-21,-32 269 25,-1-6-2,1-1-1,1 1 1,0-1 0,1-1 1,-3 11-1,0-1 1,1 0-1,-1 1 1,1-1-1,-1 1 1,1-1-1,0 1 1,0-1-1,0 1 1,-1-1-1,1 1 1,0 0-1,1-1 1,-1 1-1,0 0 1,0 0-1,0 0 1,1 0-1,-1 0 1,1 0-1,-1 0 1,1 1-1,-1-1 1,1 0-1,-1 1 1,1-1-1,-1 1 1,1 0-1,1-1 1,0 1-2,0 0-1,0 1 1,0-1-1,1 1 1,-1-1 0,0 1-1,0 0 1,0 0-1,0 0 1,0 1-1,0-1 1,0 1-1,1 0 3,1 2-4,0 1-1,0-1 1,0 1-1,-1 0 1,0 0-1,2 3 5,16 27-4,-1 0-1,-1 1 0,-3 1 0,2 6 5,7 16 1,6 5-1,-21-45-1,16 29 12,12 16-11,-30-52 1,1 1 0,-1-1-1,2-1 1,0 0 0,0 0 0,1-1 0,2 1-1,-10-8 0,1 0 0,-1-1-1,1 0 1,0 1 0,0-2 0,0 1 0,0-1 0,0 1-1,0-1 1,1-1 0,-4 1 3,1-1 0,0 0 0,-1 0 0,1 0 0,-1 0 0,1 0-1,0-1 1,-1 1 0,1-1 0,-1 0 0,1 0 0,-1 0 0,0 0 0,1 0-1,-1 0 1,0-1 0,0 1 0,0-1 0,0 1 0,1-1-3,8-12 61,1 0 0,-2-1 0,0 0 0,-1-1 0,-1 0 0,0 0 0,-1-1 0,-1 0 0,1-2-61,8-37 165,-1 0 1,-2-11-166,-1 2-159,-2-1 0,-4-1 0,-2-2 159,-2 10-555,0-31-994,-6 35-3919,4 52-81</inkml:trace>
  <inkml:trace contextRef="#ctx0" brushRef="#br0" timeOffset="11480.429">4911 5014 6195,'7'-10'277,"1"1"-1,1-1 1,-1 2 0,1-1-1,1 1 1,0 0 0,0 1-1,10-5-276,10-10 476,4 0 962,27-14-1438,-25 15 430,-29 18-418,0 0-1,0 0 1,0 1 0,0-1 0,0 2 0,0-1 0,1 1 0,-1 0 0,0 0 0,1 1 0,-1 0 0,1 1 0,-1-1 0,0 1 0,1 1 0,-1-1-1,0 1 1,0 1 0,3 1-12,-8-3-4,0 0 0,-1 0 0,0 0 0,1 0 0,-1 0 0,0 1 0,1-1 0,-1 1 0,0-1 0,0 1-1,0-1 1,0 1 0,-1 0 0,1-1 0,0 1 0,-1 0 0,1 0 0,-1-1 0,1 1 0,-1 0 0,0 0 0,0 0-1,0 0 1,0-1 0,0 1 0,0 0 0,-1 0 0,1 0 0,0 0 0,-1-1 0,0 2 4,-1 6-6,-1 0 1,0-1-1,-1 0 0,0 0 1,-4 7 5,-3 2 40,0-2 1,-1 0 0,-1 0 0,0-1 0,-1 0 0,0-2 0,-1 1 0,-7 2-41,-27 18 379,-2-3 1,-5-1-380,-40 24 602,86-47-529,0 0 1,1 1-1,0 0 0,0 0 0,-6 7-73,15-14-1,0 0 0,0 0-1,-1 0 1,1 0 0,0 0 0,0 0 0,0 0 0,0 0 0,0 0 0,0 1-1,0-1 1,0 0 0,0 0 0,0 0 0,-1 0 0,1 0 0,0 0 0,0 1-1,0-1 1,0 0 0,0 0 0,0 0 0,0 0 0,0 0 0,0 1-1,0-1 1,0 0 0,0 0 0,0 0 0,0 0 0,0 0 0,0 0 0,1 1-1,-1-1 1,0 0 0,0 0 0,0 0 0,0 0 0,0 0 0,0 0-1,0 1 1,0-1 0,0 0 0,0 0 0,1 0 0,-1 0 0,0 0 1,9-2-54,36-24-44,1 1 0,20-6 98,-47 23-4,0 1 0,0 1 0,1 1 0,0 0 0,0 2 0,0 0 0,20 1 4,-16 1-5,71 4 9,-81-2-4,0 1 0,-1 0 0,0 1 1,1 1-1,-1 0 0,0 1 0,-11-4-1,1 0 1,-1 0-1,0 0 0,1 0 0,-1 1 1,0-1-1,0 1 0,0-1 1,0 1-1,0 0 0,0 0 0,-1-1 1,1 2-1,-1-1 0,1 0 1,-1 0-1,1 2 1,0 2 0,0-1 0,-1 1-1,0 0 1,-1 0 0,1-1 0,-1 1 0,0 5 0,-1 3 5,0 1 0,0-1 0,-2 1 0,0-1 0,0 0 0,-1 0 0,-1 0 0,0-1 0,-1 0 0,-1 0 0,0 0 0,-1 0 0,0-1 1,0-1-1,-1 1 0,-1-2 0,0 1 0,-1-1 0,-10 8-5,-16 8 24,-1-1 1,0-2-1,-34 14-24,-124 47-111,-87 43-4394,248-110 3002,-73 34-5081</inkml:trace>
  <inkml:trace contextRef="#ctx0" brushRef="#br0" timeOffset="12183.189">1770 9413 7155,'27'-32'1573,"-15"17"-1074,1 0 0,0 1 1,1 1-1,3-2-499,19-14 170,1 2 0,1 2-1,29-13-169,13-4 154,-2-4-1,5-7-153,-38 22 122,-2-2-1,23-23-121,-24 15 88,-3 3 110,17-13-198,62-51 512,54-64-512,97-123 213,-246 261-266,-2 0 0,-1-2 0,6-13 53,28-42-345,-44 71-92,0 1 1,1 0 0,0 1-1,1 0 1,2-1 436,-6 10-1156,-6 5-2741,-2 4-1159</inkml:trace>
  <inkml:trace contextRef="#ctx0" brushRef="#br0" timeOffset="12634.589">3222 7765 5058,'-43'46'2328,"-23"20"-2328,15-21-58,-3-1 0,-2-3 1,-1-3-1,-17 7 58,51-27 1078,57-54 854,-21 21-1793,0 1-1,1 0 1,1 2 0,0-1-1,3 0-138,110-60 316,-81 49-236,-1-3 0,-1-1-1,22-20-79,-49 33 18,49-40 113,9-1-131,-51 40 28,1 0 0,1 2 0,0 1 0,0 1-1,3 0-27,-7 5 26,1 0-1,1 2 1,-1 1-1,0 1 1,1 1 0,0 1-1,1 1-25,-25 0 1,4-1 9,1 1 1,-1 1 0,1-1-1,-1 1 1,1 0-1,4 1-10,-9-1 4,1 0-1,-1-1 1,1 1 0,-1 0-1,1 0 1,-1 0-1,0 0 1,1 0-1,-1 0 1,0 0 0,0 1-1,0-1 1,0 0-1,0 0 1,0 1 0,0-1-1,-1 1 1,1-1-1,0 1 1,-1-1 0,1 1-1,-1 0 1,0-1-1,1 1 1,-1-1 0,0 1-4,1 12 14,-1-1 1,0 0 0,-1 0 0,-1 0 0,0 0 0,0 0 0,-1 0-1,-1 0 1,-3 6-15,-10 23 35,-2-1 0,-3 3-35,16-33 5,-28 49 137,-36 47-142,33-52-1256,2 1 1,1 5 1255,6-2-3581,2-1-2715</inkml:trace>
  <inkml:trace contextRef="#ctx0" brushRef="#br0" timeOffset="14548.029">186 10172 6515,'0'-1'56,"0"1"1,0 0-1,0 0 1,0 0-1,-1 0 0,1 0 1,0 0-1,0-1 1,0 1-1,0 0 1,0 0-1,0 0 0,0 0 1,-1 0-1,1 0 1,0 0-1,0 0 0,0 0 1,0 0-1,-1 0 1,1 0-1,0 0 0,0 0 1,0 0-1,0 0 1,0 0-1,-1 0 1,1 0-1,0 0 0,0 0 1,0 0-1,0 0 1,-1 0-1,1 0 0,0 0 1,0 0-1,0 0 1,0 0-1,0 0 0,0 0 1,-1 0-1,1 1 1,0-1-1,0 0 0,0 0 1,0 0-1,0 0 1,0 0-57,-4 12 963,3 27-1422,1-19 659,-9 34-49,-2 0 0,-2-1 0,-18 45-151,4-15 268,-47 148 337,71-223-574,1 0 0,0 0 0,1-1 0,0 1 0,0 0-1,1 0 1,0 5-31,0-11 107,0-2 21,0 0 19,0-3-88,1 0 0,-1 0 1,1 1-1,-1-1 0,1 0 0,0 1 1,0-1-1,1-1-59,-2 4 30,10-33 179,-1 0 1,0-9-210,9-34 91,13-19-4,15-25-87,-21 61-10,-3-2 1,-2 0 0,-3-2 0,1-19 9,-14 58-4,1-1-1,1 1 1,3-4 4,-9 26 0,1 1-1,-1 0 1,1 0 0,-1 0-1,1 0 1,0 0 0,-1 0 0,1 0-1,0 0 1,-1 0 0,1 0-1,0 0 1,0 1 0,0-1 0,0 0-1,0 0 1,0 1 0,0-1-1,0 1 1,1-1 0,-2 1-1,1 0 1,0 0-1,-1 0 0,1 0 0,0 0 1,-1 0-1,1 0 0,0 0 1,-1 0-1,1 1 0,0-1 0,-1 0 1,1 0-1,-1 1 0,1-1 0,0 0 1,-1 1-1,1-1 0,-1 0 1,1 1-1,-1-1 0,1 1 0,-1-1 1,1 1-1,-1-1 0,0 1 0,1 0 1,-1-1-1,0 1 0,1-1 1,-1 1-1,0 0 0,0-1 0,0 1 1,1 0-1,-1 0 1,2 8-3,0 0 0,0 0 1,-1 0-1,0 0 0,-1 1 0,0 1 3,5 46 1,3-1-1,0 23 0,-5-36 6,2 1-1,2-1 0,5 14-5,-3-26 4,1 0 1,13 25-5,-17-45-1,-1 0 0,2 0-1,-1 0 1,2-1 0,-1 0 0,1-1 0,1 0 0,8 8 1,-14-14 1,-1-1 1,1 0-1,0 0 0,0 0 1,-1 0-1,1-1 1,0 1-1,0-1 0,1 0 1,-1 0-1,0 0 1,0 0-1,0-1 0,1 1 1,-1-1-1,0 1 1,1-1-1,-1-1 0,0 1 1,1 0-1,-1-1 1,0 1-1,1-1 0,-1 0 1,0 0-1,0 0 1,0-1-1,0 1 0,0-1 1,1 0-2,3-4 11,0 1 1,0-1-1,-1-1 1,0 1 0,0-1-1,-1 0 1,1 0-1,-1 0 1,-1-1-1,4-7-11,12-29 12,-1-1-1,-3 0 1,-1-1 0,-3-1-1,-1 0 1,-2-3-12,-3-12-50,-1-9 50,-1 2-33,-2 37 14,-2 1-1,-1-1 1,-2 0 0,-3-11 19,4 30 13,-3 9 3,4 4-15,1 1-1,-1-1 1,0 0-1,0 0 1,1 0 0,-1 0-1,0 1 1,1-1-1,-1 0 1,0 0 0,1 1-1,-1-1 1,0 1-1,1-1 1,-1 1 0,1-1-1,-1 1 1,1-1-1,-1 1 1,1-1 0,-1 1-1,1-1 1,0 1-1,-1 0 1,1-1 0,0 1-1,-1 0 1,1 0-1,0 0 1,-5 26 12,5-19-12,-6 42 3,3 1 0,2 0 0,2 0 0,5 25-4,2-23-15,-6-28-64,2 0-1,1 0 1,1 0 0,0-1-1,2 0 1,10 19 79,0-8-1037,16 23 1037,-26-47-857,0 0 0,1 0-1,0-1 1,2 0 857,1-3-3119,-9-6-1819</inkml:trace>
  <inkml:trace contextRef="#ctx0" brushRef="#br0" timeOffset="14887.576">1146 10131 8084,'-4'-2'342,"-1"-1"-1,0 1 1,1 0 0,-1 1 0,0-1 0,0 1-1,0 0 1,0 0 0,0 1 0,-1-1-342,3 1 35,1 0 0,-1-1 0,0 1 1,1 1-1,-1-1 0,1 0 0,-1 1 0,1-1 0,-1 1 1,1 0-1,0 0 0,-1 0 0,1 0 0,0 0 0,-1 0 0,1 1 1,0-1-1,0 1 0,0-1 0,0 1 0,0 0-35,-11 18 18,2 0-1,0 1 0,-6 18-17,-2 2 2,6-14-2,1 1 0,2 1 0,-2 8 0,9-24 0,0 1 0,0 0 0,2-1 0,-1 1 0,2 0 0,0 0 0,1 0 0,1 5 0,-2-14 1,1 0 1,1 0-1,-1-1 0,0 1 1,1-1-1,0 1 1,0-1-1,1 0 1,-1 1-1,1-1 1,0 0-1,0-1 0,3 4-1,-4-5 6,0 0 0,0 0-1,1 0 1,-1-1 0,1 1 0,-1-1-1,1 0 1,0 1 0,-1-1-1,1 0 1,0 0 0,0-1-1,0 1 1,0-1 0,0 1 0,-1-1-1,1 0 1,0 0 0,0 0-1,0-1 1,0 1 0,1-1-6,4-1 21,0-1 0,-1 0 1,1 0-1,-1 0 0,0-1 0,0 0 1,0-1-1,-1 0 0,5-3-21,11-12 70,-1-1-1,-1-1-69,2-1 49,-1 2-26,-1-1 1,-2-1-1,0-1 1,-1 0 0,-2-1-1,0-1 1,1-7-24,-13 25 2,0 0-1,-1 0 1,0 0-1,0 0 1,-1 0 0,0-1-1,0 1 1,-1 0-1,0-1 1,0 0-2,-1 6-6,1 1 0,0-1 0,-1 1 0,1-1 0,-1 0 0,0 1 0,0-1-1,0 1 1,0 0 0,0-1 0,0 1 0,-1 0 0,1 0 0,-1 0 0,0 0 0,1 0 0,-1 0 0,0 0 0,0 0 0,0 1 0,0-1 0,-1 1 0,1-1-1,0 1 1,-1 0 0,1 0 0,0 0 0,-1 0 0,0 1 0,1-1 0,-1 1 0,1-1 0,-2 1 6,-6 0-49,0-1-1,0 2 1,0-1-1,-1 2 1,1-1 0,0 1-1,0 1 1,1 0 0,-3 0 49,5 0-127,1 0-1,-1 0 1,1 0 0,-1 1 0,1 0 0,0 0 0,1 1 0,-1 0-1,1 0 1,0 0 0,0 0 0,0 1 0,-1 1 127,-33 55-5152,24-29-397</inkml:trace>
  <inkml:trace contextRef="#ctx0" brushRef="#br0" timeOffset="15322.994">1353 10016 8180,'0'-5'390,"0"-12"1320,0 17-1679,0 0 0,-1-1 0,1 1 0,0 0 0,0 0 0,0-1-1,0 1 1,0 0 0,0 0 0,0-1 0,1 1 0,-1 0 0,0 0-1,0-1 1,0 1 0,0 0 0,0 0 0,0-1 0,0 1 0,0 0-1,1 0 1,-1 0 0,0-1 0,0 1 0,0 0 0,0 0 0,1 0-1,-1 0 1,0 0 0,0-1 0,1 1 0,-1 0 0,0 0 0,0 0-1,0 0 1,1 0 0,-1 0 0,0 0 0,0 0 0,1 0 0,-1 0-1,0 0 1,0 0 0,1 0 0,-1 0 0,0 0 0,0 0-31,2 2 5,-1 1 0,1-1 0,-1 1 0,0 0 0,0 0 0,0-1 0,0 1 1,-1 0-1,1 0 0,-1 0 0,0 0 0,0 2-5,1-1 3,0 13-15,0 0 1,-2 0 0,0 0-1,-1 5 12,-2 38 0,2-13 4,-5 23-4,2-22 15,1 25-15,4-46 9,-1-12 5,1 0 0,1 0 0,0 1-14,-1-15 7,0-1 0,0 1 0,1-1 0,-1 1 0,0-1 0,0 1 0,0-1 0,1 1 0,-1-1 0,0 1 0,1-1 0,-1 1 0,0-1 0,1 0 0,-1 1 0,1-1 0,-1 0 0,0 1 0,1-1 0,-1 0 0,1 0 0,-1 1 0,1-1 0,-1 0 0,1 0 0,-1 0 0,1 0 0,-1 1 0,1-1 0,-1 0 0,1 0 0,0 0 0,-1 0 0,1 0 0,-1 0-7,1-1 17,0 1 1,0 0-1,0 0 0,0 0 0,0 0 1,0-1-1,0 1 0,0 0 1,0-1-1,0 1 0,-1-1 0,1 1 1,0-1-1,0 0 0,-1 1 0,1-1 1,0 0-1,0 1 0,0-2-17,1-2 53,0-1 0,0 0 0,0 0 0,0 0 0,-1 0 0,0-1-53,10-27 152,7-1-50,2 0-1,9-10-101,-9 14 9,-1 0 0,-1-2-1,0-5-8,-11 22-3,2-5-1,-1-1-1,-1 0 1,2-9 4,-5 11-3,1-3-9,0 1 0,3-8 12,-5 22-3,-1 1 1,1-1 0,1 1 0,-1-1-1,1 1 1,0 0 0,0 1 0,1-1-1,1-1 3,-2 3-2,-2 2 0,0 0-1,0 0 1,-1 0 0,2 0 0,-1 0 0,0 1 0,0-1 0,1 1 0,-1-1 0,0 1 0,1 0-1,0 0 1,-1 0 0,2 0 2,-4 1 0,1 0 0,-1 0-1,0 0 1,1 0 0,-1 0-1,0 0 1,1 0 0,-1 1-1,0-1 1,1 0 0,-1 0 0,0 0-1,1 0 1,-1 1 0,0-1-1,0 0 1,1 0 0,-1 1-1,0-1 1,0 0 0,1 1-1,-1-1 1,0 0 0,0 1-1,0-1 1,0 0 0,1 1-1,-1-1 1,0 0 0,0 1 0,0-1-1,0 0 1,0 1 0,0-1-1,0 0 1,0 1 0,0-1-1,0 1 1,0-1 0,0 0-1,0 1 1,-1-1 0,1 0-1,0 1 1,0-1 0,0 1-2,1 32 2,5 22 0,0 7 3,-2-20-200,9 34 197,2 22-227,-14-94 175,0 1 0,0 0 1,0-1-1,1 0 1,0 1-1,0-1 0,0 0 52,-1-2-189,-1-1-1,1 1 1,0-1-1,0 1 0,0-1 1,0 0-1,0 0 0,0 1 1,0-1-1,0 0 1,0 0-1,1 0 0,-1 0 1,1 0-1,-1 0 1,0-1-1,1 1 0,-1 0 1,1-1-1,-1 1 1,1-1-1,0 1 190,1-2-3103,7-3-1819</inkml:trace>
  <inkml:trace contextRef="#ctx0" brushRef="#br0" timeOffset="15658.545">1999 9851 7892,'0'0'85,"0"0"1,0 0-1,-1 0 1,1 0-1,0-1 1,0 1 0,0 0-1,-1 0 1,1 0-1,0 0 1,0 0-1,0 0 1,-1 0-1,1 0 1,0 0 0,0 0-1,0 0 1,-1 0-1,1 0 1,0 0-1,0 1 1,0-1 0,0 0-1,-1 0 1,1 0-1,0 0 1,0 0-1,0 0 1,0 0-1,-1 1 1,1-1 0,0 0-1,0 0 1,0 0-1,0 0 1,0 1-1,0-1 1,-1 0 0,1 0-1,0 0 1,0 0-1,0 1-85,3 39 44,1 0 0,2-1-1,7 23-43,5 28-109,-11-29-31,-3-29-1700,7 30 1840,-6-53-4629,-4-2-269</inkml:trace>
  <inkml:trace contextRef="#ctx0" brushRef="#br0" timeOffset="16006.081">1940 9543 7652,'0'-13'1088,"3"6"-1088,9 7-2753,2 7-3234</inkml:trace>
  <inkml:trace contextRef="#ctx0" brushRef="#br0" timeOffset="16007.081">2413 9336 6643,'0'0'54,"0"0"0,-1-1 1,1 1-1,0 0 0,0 0 0,0-1 0,1 1 0,-1 0 1,0 0-1,0 0 0,0-1 0,0 1 0,0 0 0,0 0 1,0 0-1,0-1 0,0 1 0,0 0 0,1 0 0,-1 0 1,0 0-1,0-1 0,0 1 0,0 0 0,0 0 1,1 0-1,-1 0 0,0 0 0,0-1 0,0 1 0,1 0 1,-1 0-1,0 0 0,0 0 0,0 0 0,1 0 0,-1 0 1,0 0-1,0 0 0,0 0 0,1 0 0,-1 0 0,0 0 1,0 0-1,1 0 0,-1 0 0,0 0 0,0 0 0,0 0 1,1 0-1,-1 0 0,0 1 0,0-1 0,0 0 1,1 0-55,10 10 574,-6 1-496,0 1 0,-1-1 0,-1 1 1,0 0-1,-1 0 0,0 1 0,0-1 0,-1 8-78,2 12 108,8 84 272,-4 6-380,6 84 18,-8-163-87,-4-19-143,1 0-1,2-1 1,0 1 0,2-1 0,0 0 0,5 8 212,-10-28-210,0 0 0,1 0 1,0 0-1,-1-1 0,1 1 0,0 0 0,2 1 210,12 6-4078,-9-9-361</inkml:trace>
  <inkml:trace contextRef="#ctx0" brushRef="#br0" timeOffset="16341.633">2307 9800 7635,'-4'-3'337,"0"1"0,-1-1 0,0 1 0,1 0 0,-1 0 0,0 0 0,0 1 0,0 0-1,-1 0 1,1 0 0,-4 0-337,9 1 6,0 0 0,-1 0 0,1 1 0,0-1 0,0 0 0,0 0-1,0 0 1,0 0 0,0 0 0,0 0 0,0 0 0,-1 0 0,1 0 0,0 0 0,0 0-1,0 0 1,0 0 0,0 0 0,0 0 0,-1 0 0,1 0 0,0 0 0,0 0 0,0 0-1,0 0 1,0 0 0,0 0 0,-1 0 0,1 0 0,0 0 0,0 0 0,0 0 0,0 0-1,0 0 1,0-1 0,0 1 0,0 0 0,0 0 0,-1 0 0,1 0 0,0 0 0,0 0-1,0 0 1,0 0 0,0-1 0,0 1 0,0 0 0,0 0 0,0 0 0,0 0 0,0 0-1,0 0 1,0 0 0,0-1 0,0 1 0,0 0 0,0 0 0,0 0 0,0 0-6,9-6 59,22-5-74,27-7-4,0-3 19,49-15-199,-55 20-559,0-2 1,6-5 757,45-28-5481,-66 34 962</inkml:trace>
  <inkml:trace contextRef="#ctx0" brushRef="#br0" timeOffset="16668.835">3094 9432 6803,'-3'0'1638,"-6"1"-1357,-1 0 0,1 0 0,-1 1 0,1 0 0,0 0 0,0 1-1,0 1 1,0-1 0,0 1 0,1 1 0,-1 0 0,-3 3-281,-9 7 5,0 2 0,1 1 0,-18 19-5,34-32 5,0-1 0,0 1 0,1 0 0,0 1 0,-1-1 0,2 0 0,-1 1 0,1 0 0,0-1 0,0 1 0,0 0 0,1 0 0,0 0 0,0 3-5,0-5 4,1-1-1,0 1 1,0-1 0,1 1 0,-1-1 0,1 1 0,0-1-1,-1 1 1,1-1 0,1 0 0,-1 1 0,0-1-1,1 0 1,0 0 0,0 0 0,0 0 0,0 0-1,0-1 1,0 1 0,1 0 0,-1-1 0,1 0 0,0 0-1,0 0 1,2 2-4,0-2 12,-1-1 1,1 1-1,-1-1 0,1 0 1,-1 0-1,1 0 0,-1-1 1,1 0-1,4 0-12,44-3 117,-50 3-107,7-2 10,0 0 0,0-1 1,0 0-1,0 0 0,-1-1 1,0 0-1,0-1 0,0 0 1,0 0-1,-1-1 0,0 0 1,2-2-21,7-7 25,-1 0 0,-1-1 1,0-1-1,-1-1 0,0 0-25,-11 13 4,-1 0 1,0 1-1,0-1 0,0 0 0,0-1 0,-1 1 0,0 0 0,0 0 0,0-1 0,0 1 0,-1-1 0,0 1 0,-1-4-4,1 6-9,0 1-1,0-1 1,0 1 0,-1-1-1,1 1 1,-1 0 0,1-1-1,-1 1 1,0 0 0,0-1-1,0 1 1,0 0 0,-1 0-1,1 0 1,0 0-1,-1 0 1,0 0 0,1 0-1,-1 1 1,0-1 0,0 1-1,0-1 1,0 1 0,0-1-1,0 1 1,0 0-1,-1 0 1,1 0 0,0 1-1,0-1 1,-1 0 9,-7 0-191,1 1 0,-1 0-1,1 0 1,-1 1 0,0 0 0,1 1 0,-1 0-1,1 0 1,0 1 0,-2 1 191,-6 2-2359,0 2 0,-12 6 2359,-2 4-5733</inkml:trace>
  <inkml:trace contextRef="#ctx0" brushRef="#br0" timeOffset="17020.349">3324 9238 8852,'0'-1'89,"-1"1"0,1-1 0,0 1 0,1 0-1,-1-1 1,0 1 0,0-1 0,0 1 0,0-1 0,0 1 0,0-1 0,0 1-1,1 0 1,-1-1 0,0 1 0,0 0 0,1-1 0,-1 1 0,0-1 0,1 1 0,-1 0-1,0 0 1,1-1 0,-1 1 0,0 0 0,1-1 0,-1 1 0,1 0 0,-1 0-1,0 0 1,1 0 0,-1-1 0,1 1 0,-1 0 0,1 0 0,-1 0 0,1 0-1,-1 0 1,1 0-89,0 0 5,0 0 0,0 1 0,0-1 0,0 0 0,0 0 0,0 1 0,0-1 0,0 0 0,0 1 0,0-1 0,0 1 0,0 0 0,0-1 0,-1 1 0,1 0 0,0-1 0,0 1 0,-1 0-5,5 5-38,-1 1 0,0-1 0,0 1 1,-1 0-1,0 0 0,0 0 0,-1 1 0,0-1 0,0 1 0,0-1 0,-1 5 38,2 17-86,-2 0 0,-1 14 86,-1-11-19,1-14 19,0 1 0,-1-1 0,-2-1 0,1 1 0,-6 14 0,2-6 22,1 1-1,-2 22-21,3-18 18,3-25 42,0 0-1,-1 0 0,1 0 1,-1 0-1,-1-1 0,1 1 0,-1-1 1,0 1-1,-2 1-59,5-6 219,0-3-151,1-1-1,-1 1 1,1-1 0,0 1 0,0 0-1,0 0 1,0-1 0,1 1 0,-1 0-1,1 0-67,5-11 83,38-74 106,27-35-189,9-18-192,-71 121-68,13-24 123,23-31 137,-38 62-802,1 0 1,0 1 0,0 1-1,2 0 1,-1 0 0,1 1-1,0 0 1,4-1 801,17-10-6563</inkml:trace>
  <inkml:trace contextRef="#ctx0" brushRef="#br0" timeOffset="17367.899">1752 10869 8324,'-2'0'172,"0"0"0,0 0 0,1 1 0,-1-1 0,0 1 0,0 0 0,0-1 0,1 1 0,-1 0 0,0 0 0,1 0 0,-1 0 0,1 0 0,-1 0 0,1 1 1,-1-1-1,1 0 0,0 1-172,-23 31-297,13-16 290,-23 28-415,-2-3-1,-38 36 423,-89 71-33,47-46 391,114-100-348,-61 60 280,56-56-245,1 0 0,1 1 0,-1 0 0,1 0 1,1 0-1,-1 0 0,-2 9-45,7-16 3,-1 0-1,1 0 1,-1 0 0,1 0-1,0 0 1,0 0-1,-1 0 1,1 1 0,0-1-1,0 0 1,0 0 0,0 0-1,0 0 1,1 0-1,-1 1 1,0-1 0,0 0-1,1 0 1,-1 0-1,1 0 1,-1 1-3,1-2-2,0 1 1,0 0-1,-1-1 0,1 0 0,0 1 0,0-1 1,-1 1-1,1-1 0,0 0 0,0 1 1,0-1-1,0 0 0,0 0 0,-1 0 1,1 0-1,0 0 0,0 0 0,0 0 1,0 0-1,0 0 0,0 0 2,5-2-17,1 1 0,-1-1-1,0 0 1,0 0 0,0-1 0,3-1 17,43-23-103,2 2 1,22-5 102,-56 23 3,0 2 0,0 0 1,0 1-1,1 0 0,-1 2 0,1 1 1,0 0-1,13 2-3,-31 0 10,0-1 0,1 0 0,-1 1 0,0-1 0,1 1 0,-1 0 0,0 0 0,0 0 1,1 1-1,-1-1 0,0 1 0,-1 0 0,1 0 0,0 0 0,1 1-10,-2-1 13,-1 0 1,0 0-1,1 0 1,-1 1 0,0-1-1,0 0 1,-1 0-1,1 1 1,0-1-1,-1 1 1,1-1-1,-1 0 1,0 1-1,0-1 1,0 1-1,0-1 1,0 1-1,-1-1 1,1 1-1,-1-1 1,1 1-14,-2 4 33,-1 0 0,1 0 0,-1 0 1,0-1-1,0 1 0,-1-1 0,0 1 1,0-1-1,-1-1 0,0 1 0,1-1 0,-2 1 1,-3 2-34,-13 10 138,0-1 0,-25 13-138,12-7 100,-137 85 108,133-82-582,-20 9 374,47-29-880,0 0-1,0 0 0,-1-2 1,0 0-1,0 0 0,0-1 0,-6 1 881,-8-3-5861</inkml:trace>
  <inkml:trace contextRef="#ctx0" brushRef="#br0" timeOffset="17887.192">2024 11028 7844,'-1'-1'114,"1"1"1,-1-1 0,1 0 0,-1 0-1,1 1 1,-1-1 0,0 0-1,0 1 1,1-1 0,-1 0 0,0 1-1,0-1 1,1 1 0,-1 0 0,0-1-1,0 1 1,0-1 0,0 1-1,0 0 1,0 0 0,1 0 0,-1-1-1,0 1 1,0 0 0,0 0 0,0 0-1,0 1 1,-1-1-115,1 1 33,0-1-1,0 1 1,0 0-1,0 0 1,0 0-1,0 1 1,0-1-1,0 0 1,0 0-1,1 0 1,-1 1-1,0-1 1,1 0-1,-1 1 0,1-1 1,0 0-1,-1 1-32,-1 8-32,0 0 0,0 1 0,1-1 0,0 1 0,1-1 32,0 8 63,-1 3 42,2 0-1,0 0 1,1 0-1,1 0 1,4 15-105,-6-31 13,1-1 0,-1 1 1,1-1-1,0 0 0,0 0 0,0 1 0,0-1 0,1-1 1,0 1-1,0 0 0,0-1 0,0 1 0,0-1 0,1 0 1,0 0-1,-1 0 0,1-1 0,0 1 0,0-1 1,0 0-1,1 0 0,-1 0 0,0-1 0,1 0 0,0 0 1,-1 0-1,1 0 0,1 0-13,2-1 17,-1 0 0,1-1 0,-1 1 0,1-1-1,-1-1 1,0 0 0,0 0 0,0 0 0,0-1 0,0 0 0,0 0 0,-1 0 0,1-1 0,-1 0-1,0-1 1,0 1 0,0-1 0,2-4-17,-5 6 8,0 0 0,0-1 1,-1 1-1,0-1 0,1 0 0,-1 1 0,-1-1 0,1 0 0,-1 0 1,1 0-1,-1-1 0,0-1-8,10-26 46,5-2-21,-1 0 0,-2 0-1,-1-2 1,-2-1-25,-9 30-2,0 0 0,0 0 0,-1 0 0,0 0 0,0 0 0,-2-5 2,2 11-3,0-1-1,0 1 1,0-1-1,0 1 1,0-1-1,-1 1 1,1-1-1,-1 1 1,1 0-1,-1-1 1,1 1-1,-1 0 0,0-1 1,0 1-1,0 0 1,0 0-1,0-1 1,0 1-1,0 0 1,0 0-1,0 0 1,0 0-1,-1 1 1,1-1-1,0 0 1,-1 0-1,1 1 1,0-1-1,-1 1 0,1-1 1,-1 1-1,1 0 1,-1-1 3,1 4-4,1-1-1,0 1 1,-1-1 0,1 1-1,0-1 1,1 1 0,-1 0-1,0-1 1,1 1 0,-1-1-1,1 2 5,9 41 3,3 28 35,-2 1 0,-4 1 0,-2 51-38,2 15 110,-5-25 84,-3-104-150,0 0 0,0-1 0,-1 1-1,-1-1 1,0 0 0,0 1 0,-1-1-1,-1 0 1,0-1 0,-6 10-44,0-1 93,-1-2 1,-1 1-1,-1-2 0,0 0 1,-8 6-94,15-15-23,-1 0-1,0 0 1,-1-1 0,0 0 0,0-1 0,0 0 0,-1 0-1,1-1 1,-1 0 0,0 0 0,0-1 0,-1-1-1,1 0 1,0 0 0,-1-1 0,-8 0 23,17-1-106,0 0 0,0-1 0,0 1 0,0 0 0,0-1 0,1 1 0,-1-1-1,0 1 1,0-1 0,0 0 0,1 0 0,-1 0 0,0 0 0,1 0 0,-1 0 0,1 0 0,-1-1 0,0 0 106,-1-2-744,0 1 0,1-1-1,0 0 1,0 1 0,0-1 0,0 0 0,1 0 0,-1-2 744,-5-15-5867</inkml:trace>
  <inkml:trace contextRef="#ctx0" brushRef="#br0" timeOffset="18258.694">3110 10709 8356,'1'-8'982,"0"-16"957,-5 19-1585,-5 12-783,-4 5 288,0 0 0,-1 0 0,-1-1 0,-10 5 141,-9 9-41,-40 34 327,-29 33-286,-54 44 410,153-133-404,-6 5 14,0 0 0,0 1 0,-5 6-20,13-13-5,-1 1 0,1 0 0,0 0 0,1-1 0,-1 1 0,0 0 0,1 0 1,0 1-1,0-1 0,0 0 0,0 0 0,0 1 0,1-1 0,-1 0 0,1 3 5,0-5-5,0 0 1,0 0-1,0 0 0,0 0 0,0 0 0,1 0 0,-1 0 1,0 0-1,1 0 0,-1 0 0,1 0 0,-1 0 0,1 0 1,-1-1-1,1 1 0,0 0 0,-1 0 0,1-1 0,0 1 1,0 0-1,-1-1 0,1 1 0,0 0 0,0-1 0,0 0 1,0 1-1,0-1 0,0 1 0,0-1 0,0 0 0,0 0 1,0 1 4,5 0-20,1 0 1,-1-1 0,1 1-1,0-1 1,-1-1 19,16 2-34,21 4-11,-19-2 15,-1 0 1,1 1 0,-1 1-1,0 1 1,2 3 29,-9-3-22,37 16-52,-50-21 73,0 1 0,1 0 0,-1 0 0,0 0 1,-1 0-1,1 0 0,0 1 0,-1-1 0,1 1 0,-1 0 1,0 0-1,0 0 0,1 0 1,-3-1 15,1 0 1,-1 1-1,1-1 1,-1 0-1,0 0 1,0 0-1,0 0 0,0 0 1,0 0-1,0 0 1,-1 0-1,1 0 1,-1 0-1,1 0 1,-1 0-1,0 0 0,0 0 1,0 0-1,0 0 1,0 0-1,0 0 1,0-1-1,-1 1 1,1-1-1,-1 1 0,1-1 1,-1 1-1,0-1-15,-8 8 81,-1-1-1,0 0 0,0-1 0,-1 1-80,3-2 45,-20 10-535,1 0 0,-2-2 0,0-1 0,0-1 0,-18 3 490,11-8-3321,4-6-2407</inkml:trace>
  <inkml:trace contextRef="#ctx0" brushRef="#br0" timeOffset="18602.235">3367 10193 7924,'-6'8'423,"1"1"1,0 1 0,0-1 0,1 1 0,0-1 0,0 1 0,1 1 0,0-1-1,0 9-423,-2 16-241,3-1 0,0 13 241,0 5 336,1 19-205,2-1-1,3 0 1,4 0 0,11 43-131,-12-72 36,-5-22-52,2-1 0,0 0 1,1 0-1,0 0 0,6 10 16,-6-18-290,3 8 93,1-1-1,9 12 198,-15-25-832,0 0 0,1 1 0,0-1 0,-1 0 0,2-1 0,-1 1 0,2 0 832,1 2-5563</inkml:trace>
  <inkml:trace contextRef="#ctx0" brushRef="#br0" timeOffset="19073.605">3138 10398 5971,'0'-9'1600,"9"0"33,1 0-80,13-6-1169,8 2-192,8-3-48,5-3-48,-2 0-128,-2 7-160,-1 1-400,-4 4-1089,0 7-1280,-4 0-3154</inkml:trace>
  <inkml:trace contextRef="#ctx0" brushRef="#br0" timeOffset="19453.098">3651 10536 7940,'6'-7'1671,"-5"4"-1550,0 1 0,1 0 0,0 0 0,-1 0 0,1 0 0,0 1 0,0-1 0,0 0 0,0 1 0,0 0 0,0-1 0,1 1 0,-1 0 1,0 0-1,3-1-121,64-27 233,11-9-233,-53 24 45,-1-2 0,-1 0 0,0-2 0,7-8-45,-26 21-15,0 0 1,-1-1-1,1 1 1,-2-1-1,1 0 15,-3 4-44,-1 0 0,0 0 0,0 0 0,0 0 1,0 0-1,-1 0 0,1 0 0,0 0 0,-1-1 0,1 1 0,-1 0 0,0 0 0,0 0 1,0 0-1,0-1 0,0 1 0,0 0 0,-1 0 0,1-1 44,-1 2-41,1 0 1,-1 1-1,1-1 0,-1 1 1,1-1-1,-1 0 1,0 1-1,1-1 0,-1 1 1,0-1-1,1 1 0,-1 0 1,0-1-1,0 1 0,1 0 1,-1-1-1,0 1 0,0 0 1,0 0-1,1 0 1,-1 0-1,0 0 0,0 0 1,0 0-1,0 0 0,1 0 1,-1 0-1,0 0 0,0 1 1,0-1-1,1 0 1,-1 0-1,0 1 0,0-1 1,1 1-1,-1-1 0,0 0 41,-33 16-694,31-14 622,-116 65 28,96-53 387,2 1 0,-1 2 0,2 0 0,-2 3-343,14-11 61,0 1 0,0 0 0,1 0 1,1 0-1,0 1 0,0 0 0,1 0 0,1 1 0,0 0 0,0-1 0,1 1 0,0 0 0,1 1 0,1-1 0,0 0 1,1 1-1,0-1 0,0 0 0,2 5-61,-1-13 1,0 1 0,0-1 0,0 0 1,1 1-1,0-1 0,-1 0 0,2 0 0,-1 0 1,0 0-1,1-1 0,-1 1 0,1-1 0,0 1 1,1-1-1,-1 0 0,0 0 0,1 0 0,0-1 1,-1 1-1,1-1 0,0 0 0,0 0 1,1 0-1,-1 0 0,0-1 0,1 0-1,11 4-44,0-2-1,1 0 1,0-1 0,-1 0-1,1-1 1,4-1 44,-16-1-145,1 1 0,-1-1 0,0 0 0,0 0-1,0-1 1,0 0 0,0 0 0,0 0 0,-1 0 0,1-1 0,-1 1 0,2-2 145,29-24-4043,-16 7-1090</inkml:trace>
  <inkml:trace contextRef="#ctx0" brushRef="#br0" timeOffset="20036.318">4192 10229 8580,'0'12'3140,"11"89"-2975,-11-19 120,-3 0 0,-5-1-1,-3 7-284,4-67 318,4-19 48,2-13-153,2-1-187,2 1 0,0-1 0,0 1 1,1-1-1,0 1 0,4-7-26,-6 14 3,18-43-75,3 1 0,1 1 1,2 1-1,2 1 0,2 2 0,2 1 1,2 1-1,26-23 72,-57 59-7,0 1-1,-1-1 1,1 1-1,0 0 1,0-1-1,0 2 1,1-1 0,-1 0-1,0 1 1,1-1-1,-1 1 1,1 0-1,-1 0 1,1 0-1,0 1 1,-1-1 0,1 1-1,0 0 1,1 0 7,-5 0 0,1 0 1,-1 0-1,1 0 1,-1 0 0,1 0-1,-1 1 1,1-1 0,-1 0-1,0 0 1,1 0-1,-1 0 1,1 1 0,-1-1-1,0 0 1,1 1-1,-1-1 1,0 0 0,1 0-1,-1 1 1,0-1 0,1 1-1,-1-1 1,0 0-1,0 1 1,1-1 0,-1 1-1,0-1 1,0 0-1,0 1 1,0-1 0,0 1-1,1 20 58,-12 20 105,9-36-141,-21 47 604,-26 40-626,38-67 85,7-20-55,27-7-25,-12-5-14,-1-1 0,0-1 0,0 0 1,0 0-1,-1-1 9,30-27-41,92-73-119,-108 89 126,0-1 0,-1-1 0,-2-1 0,18-25 34,-8 10-35,18-17 35,-44 51 2,1 1 0,0 0 0,0 0 0,0 1 0,0-1 0,1 1-1,-1 0 1,1 0 0,0 1 0,1-1-2,-5 3 8,0-1-1,0 0 1,0 1-1,0 0 1,0-1-1,0 1 1,0 0-1,0 0 1,0 0-1,0 0 1,0 0-1,0 1 1,0-1-1,0 1 1,-1-1-1,1 1 1,0 0 0,0-1-1,0 1 1,-1 0-1,1 0 1,0 0-1,-1 1 1,1-1-1,-1 0 1,1 1-1,-1-1 1,0 0-1,1 1 1,-1 0-1,0-1 1,0 1-1,0 0 1,0 0-8,2 7 43,0 0 0,-1 0 1,0 0-1,-1 0 0,0 0 1,0 1-1,-1-1 0,0 0 1,-1 8-44,0 8 82,1 28 52,-2 1 1,-3-1-1,-3 6-134,2-17-1528,1 0 1,2 0-1,2 1 0,1-1 1,4 7 1527,1-27-7185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7:5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3810,'45'-73'4856,"-38"64"-4641,0 0 1,0 0-1,1 1 1,0 0 0,1 0-1,3-2-215,-11 9 9,1 0-1,-1 0 1,0 0-1,1 0 1,-1 0-1,1 1 0,-1-1 1,1 1-1,-1-1 1,1 1-1,-1-1 1,1 1-1,0 0 1,-1-1-1,1 1 1,-1 0-1,1 0 1,0 0-1,-1 1 1,1-1-1,0 0 0,-1 1 1,1-1-1,-1 1 1,1-1-1,-1 1 1,1 0-1,-1-1 1,1 1-1,-1 0 1,0 0-1,0 0 1,1 0-1,-1 0 0,0 0 1,0 1-1,0-1 1,0 0-9,5 7 4,-1 1 0,1-1 1,-2 1-1,1 0 0,2 9-4,-6-15 7,3 5-5,19 47 22,-3 0 0,13 53-24,10 54 62,-37-136-42,-2 1 1,0 0 0,0 26-21,-5 84 120,-1-55 183,2-80-145,0-2 15,6-55 609,-5-54-536,1 4 103,-12-100-349,3 95 119,5 52 37,-5-13-156,5 54 34,-1-1 0,-1 0-1,-1 1 1,-1 0 0,0 0-1,-1-1-33,-4 2 31,11 15-31,-1 1 1,1-1 0,0 1-1,-1-1 1,1 1-1,-1-1 1,0 1-1,1 0 1,-1-1 0,1 1-1,-1 0 1,1-1-1,-1 1 1,0 0 0,1-1-1,-1 1 1,0 0-1,1 0 1,-1 0-1,0 0 1,1 0 0,-1 0-1,0 0 1,1 0-1,-1 0 1,0 0 0,1 0-1,-1 0 1,0 0-1,0 1 0,-1 1-2,0 1 0,0 0 0,0 0 0,0 0 0,1 0 1,-1 0-1,1 1 0,0-1 0,0 0 0,0 1 0,0 1 2,-1 2-5,-1 9 2,0-1 1,1 1 0,1 0 0,1 0 0,0 0 0,1-1-1,2 12 3,-3-25 0,20 143-3,-8-71 3,-1 32 0,-7-34 5,3 0 1,3-1-1,7 16-5,3-8 0,-1-10 16,0 19-16,-17-76-13,1 0-1,0-1 1,1 1 0,0-1-1,0 0 1,3 2 13,-6-11-204,0 1 1,0 0-1,0 0 0,-1 0 1,1-1-1,0 1 0,-1 0 0,0 0 1,0 0-1,0 0 0,0 0 1,0 0-1,-1 0 0,1 0 1,-1-1-1,0 1 0,0 0 0,0 0 1,0 0-1,0-1 204,-6 18-3428,5-2-2116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8:05.39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139 2426 5138,'-6'-14'1141,"-4"-3"611,9 17-1724,1 0 1,-1-1-1,0 1 1,1 0 0,-1 0-1,0-1 1,1 1-1,-1 0 1,1 0 0,-1 0-1,0 0 1,0 0-1,1 0 1,-1 0 0,0 0-1,1 0 1,-1 0-1,0 0 1,1 1 0,-1-1-1,1 0 1,-1 0-1,0 1 1,1-1 0,-1 0-1,1 1 1,-1-1-1,0 0 1,1 1-29,-7 1 839,6-2-827,1 0-1,0 0 0,0 0 1,-1 0-1,1 0 1,0 0-1,0 0 0,0 0 1,-1 0-1,1 0 0,0 0 1,0 0-1,-1 0 1,1 0-1,0 0 0,0 0 1,0 1-1,-1-1 0,1 0 1,0 0-1,0 0 1,0 0-1,-1 0 0,1 0 1,0 1-1,0-1 0,0 0 1,0 0-1,0 0 1,0 1-1,-1-1 0,1 0 1,0 0-1,0 0 0,0 1 1,0-1-1,0 0 1,0 0-1,0 1 0,0-1 1,0 0-1,0 0 0,0 0 1,0 1-1,0-1 1,0 0-1,0 0 0,0 1 1,0-1-1,0 0 0,0 0 1,0 0-1,1 1 1,-1-1-1,0 0 0,0 0 1,0 0-1,0 1 0,0-1 1,0 0-1,1 0 1,-1 0-1,0 0 0,0 0 1,0 1-1,1-1-11,0 1 13,0 0-1,0-1 1,1 1-1,-1 0 1,0-1 0,0 1-1,1 0 1,-1-1-1,1 0 1,-1 1-1,1-1 1,-1 0-1,0 0 1,1 0 0,-1 1-1,1-2 1,-1 1-1,1 0 1,-1 0-1,1 0 1,0-1-13,3 0 43,-1 1-1,0-1 1,0 0 0,0-1 0,0 1-1,0-1 1,2-1-43,86-52 523,-53 35-489,2 2 1,14-4-35,-3 2 70,8-7-70,100-54 221,-118 61-46,36-14-175,-5 4 105,-32 13-47,0 3 0,15-2-58,12-5 34,56-15 11,-46 14 59,21-11-104,260-107 472,-316 121-414,0-3 1,-1-1-1,3-5-58,-6 4 22,1 1 1,1 3 0,3 0-23,51-20 35,13-11-35,-90 44-113,1 1 0,0 0 0,0 1 0,16-1 113,-22 3-946,-59 20-2343,21-6 57,-4-1-2074</inkml:trace>
  <inkml:trace contextRef="#ctx0" brushRef="#br0" timeOffset="1354.193">264 2239 4690,'0'-5'271,"0"1"0,0 0 0,1 0 0,0 0 0,0 0 0,0 0 0,1 0 0,-1 0 0,1 1 0,0-1 0,0 0 0,0 1 0,0-1 0,2 0-271,7-13 739,-10 13-558,-1-1 0,1 1 0,-1 0 0,0 0 0,0-1 0,0 1 0,-1-3-181,1-6 310,0 12-296,0 1 0,0-1 0,0 1 0,0-1 0,0 0 0,0 1 0,0-1 0,0 1 0,0-1 0,0 0 0,0 1 0,0-1 0,-1 1 0,1-1 0,0 0 0,0 1 0,-1-1 0,1 1 0,0-1 0,-1 1 0,1-1 1,0 1-1,-1-1 0,1 1 0,-1 0 0,1-1 0,-1 1 0,1-1 0,-1 1 0,1 0 0,-1 0 0,1-1 0,-1 1 0,1 0 0,-1 0 0,0 0 0,1-1 0,-1 1 0,1 0 0,-1 0 0,0 0-14,0 1 6,0-1 0,-1 0 0,1 1-1,0-1 1,0 1 0,0-1-1,0 1 1,0 0 0,0-1 0,0 1-1,0 0 1,0 0 0,0 0 0,0 0-1,0 0 1,1 0 0,-1 0 0,0 0-1,1 0 1,-1 0 0,0 1-6,-16 25 50,-5 7-4,19-25-36,-1-1 0,0 0 0,0-1-1,-1 1 1,0-1 0,0 0 0,-1 0 0,1 0 0,-2-1-1,1 1 1,-1-2 0,0 1 0,-6 3-10,-11 8 63,2 0 0,0 1 0,1 1 0,1 1 0,-6 8-63,25-27 5,1 0 0,-1 0 0,1-1 0,-1 1 0,0 0 1,1 0-1,0 0 0,-1-1 0,1 1 0,-1 0 0,1 0 0,0 0 0,0 0 0,-1 0 1,1 0-1,0 0 0,0 0 0,0 0 0,0 0 0,0 0 0,0 0 0,0 0 0,1 0 1,-1 0-1,0 0-5,1 1 7,0-1 1,0 1 0,0-1-1,0 1 1,0-1 0,1 0 0,-1 1-1,0-1 1,1 0 0,-1 0-1,1 0 1,-1 0 0,2 0-8,2 2 30,0-1 0,0 0 1,0 0-1,0 0 1,1 0-1,-1-1 1,0 0-1,1 0 0,2-1-30,6-1 43,0 0 0,-1-2 0,1 1-1,7-4-42,-8 2 28,1 1 0,-1 1 0,1 0 0,7 0-28,-17 2 19,-1-1 1,1 0-1,-1 0 0,1 0 0,-1 0 0,1 0 0,-1-1 1,0 1-1,0-1 0,0 0 0,0 0 0,0 0 0,0 0 1,0 0-1,-1-1 0,1 0-19,4 2 96,-49 31-16,41-29-78,0 0 0,0 0 0,-1 0 0,1 0 0,0 0 0,0 0 0,0 0 0,0 0-1,0 1 1,0-1 0,0 0 0,1 1 0,-1-1 0,0 1 0,1-1 0,-1 0 0,1 1 0,-1 0-2,-43 22 13,18-15 6,23-8-9,-2-1-4,-1 0 7,-9-9 19,1 5-53,14 4 20,0 0 0,0 0 0,0 0 0,0 0 0,0 0 1,0 0-1,0 0 0,0 1 0,0-1 0,0 0 0,0 0 0,0 0 0,0 0 0,0 0 0,0 0 0,0 0 0,0 0 0,0 1 1,0-1-1,0 0 0,0 0 0,0 0 0,0 0 0,0 0 0,-1 0 0,1 0 0,0 0 0,0 0 0,0 0 0,0 0 0,0 1 1,0-1-1,0 0 0,0 0 0,0 0 0,0 0 0,0 0 0,-1 0 0,1 0 0,0 0 0,0 0 0,0 0 0,0 0 1,0 0-1,0 0 0,0 0 0,0 0 0,0 0 0,-1 0 0,1 0 0,0 0 0,0 0 0,0 0 0,0 0 0,0 0 0,0 0 1,0 0-1,0 0 0,-1 0 0,1 0 0,0 0 0,0-1 0,0 1 0,0 0 1,-11 11-195,11-34 179,3 14 15,0-1-1,1 1 0,0 0 1,0 0-1,1 0 0,1 1 1,-1 0-1,2-2 2,12-16 9,-2-1 0,15-30-9,6-10 27,-22 44-19,1 1-1,2 1 0,0 0 1,12-8-8,8-10 5,-12 10 11,-18 17-2,1 1-1,0 1 1,1 0 0,0 1 0,0 0-1,1 0 1,3-1-14,-14 10 16,0 0-16,-1 0 0,0 0-1,1-1 1,-1 1 0,0 0 0,1 0-1,-1 0 1,1 1 0,-1-1 0,0 0-1,1 0 1,-1 0 0,0 0 0,1 0-1,-1 0 1,0 0 0,1 1 0,-1-1 0,0 0-1,1 0 1,-1 1 0,0-1 0,0 0-1,1 0 1,-1 1 0,0-1 0,0 0-1,1 1 1,-1-1 0,0 0 0,0 1-1,0-1 1,0 0 0,0 1 0,1-1-1,-1 0 1,0 1 0,0-1 0,0 0-1,0 1 1,0-1 0,0 0 0,0 1-1,0-1 1,0 1 0,0-1 0,-1 0-1,1 1 1,0-1 0,0 0 0,0 1 0,0-1-1,0 0 1,-1 1 0,1-1 0,-32 39-3,3 7 7,18-26-1,-1-2 0,0 0 0,-2 0 0,-10 10-3,-52 54 6,37-39-1,-1-2 0,-2-1-5,26-26 3,1 2 1,-4 6-4,-11 11 6,28-31-4,0 1 0,0-1 0,0 1-1,0 0 1,0 0 0,1 0-1,-1 0 1,1 0 0,0 0-1,0 0 1,0 0 0,1 0-1,-1 0 1,1 1 0,-1-1-1,1 0 1,0 1 0,0-1-1,1 3-1,0-6 2,0 1 0,0-1 0,0 1 0,0-1 0,0 0 0,0 1 0,1-1 0,-1 0 0,0 0 0,0 0 0,0 0 0,0 0 0,0 0-1,0 0 1,1 0 0,-1 0 0,0-1 0,0 1-2,14-4 3,1 0 1,-1 1-1,1 1 0,-1 1 0,1 0 1,-1 1-1,1 0 0,0 2 0,3 0-3,30 5 6,-1-3-1,1-2 0,34-3-5,-22 1 3,-35-2 3,0-1-1,0-1 1,-1-1 0,0-1-1,4-2-5,-23 6 2,13-3-45,1 1 0,0 0 0,0 1 1,0 1-1,14 1 43,-31 1-164,0 1 0,1-1 0,-1 1 1,0-1-1,0 1 0,0 0 0,0 0 0,-1 0 0,1 1 164,-2-2-290,0 1-1,0-1 1,0 1 0,0 0-1,0-1 1,-1 1 0,1 0-1,0 0 1,-1 0 0,1 0-1,0-1 1,-1 1 0,1 0-1,-1 0 1,1 0 0,-1 0-1,0 0 291,1 12-6883</inkml:trace>
  <inkml:trace contextRef="#ctx0" brushRef="#br0" timeOffset="2380.823">2650 487 6739,'5'0'305,"1"0"-1,-1 0 0,1 0 1,-1 1-1,1 0 1,-1 1-1,1-1 1,-1 1-1,4 1-304,-6-1-10,0 0 1,1 1-1,-1-1 0,0 0 0,-1 1 1,1 0-1,0-1 0,-1 1 1,1 0-1,-1 0 0,0 1 0,0-1 1,0 0-1,0 3 10,2 3-66,0 1 0,-1-1 0,-1 1 0,1 0 0,-1 0 0,-1 0 0,0 0 0,0 2 66,-1 20-250,-4 29 250,4-56-6,-9 63 23,4-40 58,2-1 1,0 16-76,2-14 89,-2 0 0,-2 7-89,1-7 0,1 0 0,2 8 0,-1-6-285,3 24-2319,0-42 272,-1-10-1352</inkml:trace>
  <inkml:trace contextRef="#ctx0" brushRef="#br0" timeOffset="2720.364">2138 667 6291,'0'-4'187,"1"0"-1,-1 0 1,1-1 0,0 1-1,0 0 1,1 0 0,-1 0 0,1 0-1,0 1 1,0-1 0,0 0-1,0 1 1,1-1 0,-1 1-1,1 0 1,0 0 0,0 0 0,0 0-1,1 0 1,-1 1 0,2-2-187,11-6-56,0 1 1,1 0-1,0 2 1,6-3 55,-2 2 175,47-18-116,1 4 1,0 2-1,50-5-59,-45 11 93,-5 2-124,22-10 31,-57 13-887,-1 2 0,2 0 887,36 2-4117,-36 5-397</inkml:trace>
  <inkml:trace contextRef="#ctx0" brushRef="#br0" timeOffset="3269.592">2692 1086 7027,'0'-3'206,"0"1"-1,0 0 1,0-1-1,1 1 1,-1 0-1,1 0 1,0-1-1,-1 1 1,1 0-1,0 0 1,0 0-1,1 0 0,-1 0 1,0 0-1,1 0 1,0-1-206,7-10 124,-8 11-201,-1 2-67,0 0-53,-1 0 146,-1 1 1,1-1-1,-1 0 1,1 1-1,-1-1 1,1 1 0,0 0-1,-1-1 1,1 1-1,0 0 1,0 0-1,-1 0 1,1-1-1,0 1 1,0 1 0,0-1 50,0 0-4,-1 0 1,1 1 0,0-1 0,0 0-1,-1 0 1,1-1 0,0 1 0,-1 0-1,1 0 1,-1-1 0,1 1 0,-1-1-1,1 1 1,-1-1 0,0 0 0,0 1 3,-8 0 53,1 1 1,-1 0 0,1 0-1,-1 1 1,1 1 0,0 0 0,-3 2-54,9-5 7,1 0 0,0 1 0,0-1 0,0 1 0,0-1 0,1 1 0,-1 0 0,-1 2-7,-11 8-24,11-11 38,0 1 0,0-1 1,0 0-1,0 0 0,0 0 1,0 0-1,-1-1 0,1 1 1,0-1-1,0 0 0,-1 0 1,1 0-1,0 0 0,-1-1 1,1 1-1,-2-2-14,-2 1 85,0 0 0,0 1-1,0-1 1,0 2 0,0-1-1,-2 1-84,-11 0 183,16-1 11,6 1-5,15-6 26,5-8-110,-13 7-58,0 1 0,0 0 0,1 0 0,9-2-47,17-3 178,22-3-178,-26 7 111,0-1 0,24-11-111,-12-1 106,-31 12-79,1 1 0,-1 1 0,1 0 0,1 1 0,13-3-27,-16 6 8,35-5 29,39 2-37,-54 1 4,-26 2-20,1 0 0,0 1 0,-1 0-1,1 0 1,0 0 0,-1 1-1,2 0 17,-8-1-63,1 1 0,-1-1 0,1 1 0,-1-1 0,1 1 0,-1-1 0,1 1 0,-1-1 0,1 1 0,-1-1 0,0 1 0,1 0 0,-1-1 0,0 1 0,0 0 0,1-1 0,-1 1 0,0 0 0,0-1 0,0 1 0,0 0-1,0 0 1,0-1 0,0 1 0,0 0 0,0-1 0,0 1 0,0 0 0,-1 0 0,1 0 63,0 3-1299,0-3-1991,0-1-2187</inkml:trace>
  <inkml:trace contextRef="#ctx0" brushRef="#br0" timeOffset="4248.284">3313 742 4018,'11'0'2185,"-6"0"835,-5 8-1649,0 2-2008,0 6 683,1 6-22,-1 0 1,-1 0-1,-1 0 0,-1 0 0,-1-1 1,-5 19-25,5-33 41,1-1 0,-1 0 0,0 0-1,0 0 1,-1 0 0,0-1 0,0 1 0,-3 2-41,8-8 1,-1 1 55,-5 4 586,4-6-322,4-5-154,14-26 82,-12 27-241,-1-1 1,0 1-1,-1-1 0,1 1 1,-1-1-1,0 0 0,1-5-7,5-28 96,2 2-1,2-1 0,2 2 1,12-25-96,-17 37 124,-1 1 1,-2-1-1,0 0 1,-1-5-125,15-55 347,-15 65-269,-4 14-52,0 0-1,0 1 1,1-1-1,0 0 1,-1 1-1,2-1 1,-1 1-1,0 0 1,1 0-1,0 0 1,0 0 0,2-2-26,-5 6-1,0-1 0,1 1 1,-1 0-1,0 0 0,0 0 1,1 0-1,-1 0 0,0 0 1,0 0-1,1 0 0,-1-1 0,0 1 1,0 0-1,1 0 0,-1 0 1,0 0-1,0 0 0,1 0 1,-1 1-1,0-1 0,0 0 1,1 0-1,-1 0 0,0 0 1,0 0-1,0 0 0,1 0 1,-1 0-1,0 1 0,0-1 1,1 0-1,-1 0 0,0 0 1,3 4-4,-1-2 2,-1 0 0,1 0 1,-1 0-1,0 0 0,0 1 1,0-1-1,0 0 0,0 1 1,-1-1-1,1 1 0,-1-1 1,1 1-1,-1 0 2,1 38-10,-1-34 7,3 22 3,0-1 0,2 0 0,1 0 0,5 16 0,-1-8 0,9 27-8,-11-39 4,-1 0 0,3 21 4,-9-37 0,1 0 1,-1 0-1,1 0 0,1-1 0,0 1 1,0-1-1,0 0 0,1 1 0,0-2 1,0 1-1,4 4 0,-8-11 2,0 1 0,1-1-1,-1 1 1,1-1 0,-1 0 0,1 1 0,-1-1 0,1 1 0,-1-1-1,1 0 1,-1 0 0,1 1 0,0-1 0,-1 0 0,1 0 0,-1 0 0,1 1-1,0-1 1,-1 0 0,1 0 0,0 0 0,-1 0 0,1 0 0,0 0-1,-1-1 1,1 1 0,-1 0 0,1 0 0,0 0 0,-1-1 0,1 1-1,-1 0 1,1 0 0,-1-1 0,1 1 0,-1-1 0,1 1 0,-1 0-1,1-1-1,16-24 112,-13 18-104,4-10 27,0 0 0,-1 0 1,-1-1-1,-1 0 0,-1 0 0,0 0 0,-1 0 1,-1-9-36,7-31 38,51-191-265,-54 226 113,-3 9-143,-1 0 0,0-1 0,0-6 257,-1-6-6772,-1 42 647</inkml:trace>
  <inkml:trace contextRef="#ctx0" brushRef="#br0" timeOffset="14722.53">5015 636 5987,'-7'0'848,"-13"0"-544,11 5-1504,2 11-881,-1-1-1777</inkml:trace>
  <inkml:trace contextRef="#ctx0" brushRef="#br0" timeOffset="15054.088">4888 814 4322,'-4'14'678,"1"0"-1,0 0 1,1 0 0,0 3-678,-4 22 400,0-1-286,2 0 1,2 0 0,1 7-115,1-21-81,1-1 0,1 1 0,2 5 81,-4-27 46,1 0 0,-1 0-1,1 0 1,0 0 0,0 0-1,0 0 1,0 0 0,1 0 0,-1 0-1,0-1 1,1 1 0,-1-1-1,1 1 1,1 0-46,-2-1 29,-1-1 1,0 0-1,1 1 0,-1-1 0,1 0 0,-1 0 0,1 1 0,-1-1 1,1 0-1,-1 0 0,1 0 0,-1 0 0,1 0 0,-1 0 1,1 0-1,-1 0 0,1 0 0,-1 0 0,1 0 0,0 0 1,-1 0-1,1 0 0,-1 0 0,1 0 0,-1-1 0,0 1 1,1 0-1,-1 0 0,1-1 0,-1 1 0,1 0 0,-1-1 0,0 1 1,1 0-1,-1-1 0,1 1 0,-1-1 0,0 1 0,0 0 1,1-1-1,-1 1 0,0-1 0,0 1 0,1-1 0,-1 1 1,0-1-1,0 1 0,0-1 0,0 1 0,0-1 0,0 1 1,0-1-1,0 0 0,0 1 0,0-1 0,0 0-29,27-101 1761,-20 59-1486,-3 1 0,-1-6-275,5-47 154,-4 65-129,-4 19-20,1 0-1,1-1 1,0 1-1,0 0 0,1 0 1,1 0-1,0 0-4,7-9 0,1 1-1,1 0 0,1 1 1,12-13 0,-18 23 0,-3 3-8,1-1 1,0 1 0,1 1 0,-1-1-1,1 1 1,0 0 0,0 1 0,1 0-1,-1 0 1,0 0 0,1 1 0,0 0-1,2 0 8,25-8-55,-1-1-331,0 1 1,0 2-1,16-1 386,-19 5-3044,1 2-1,9 0 3045,-14 2-4930</inkml:trace>
  <inkml:trace contextRef="#ctx0" brushRef="#br0" timeOffset="15872.993">5335 721 7684,'9'-5'3337,"-4"4"-3341,-1 0 1,0 0-1,1 1 0,-1-1 0,1 1 1,0 0-1,-1 1 0,3 0 4,10-1-42,2 0 67,0-2-1,0-1 1,0 0 0,8-4-25,9-6 283,-35 12-277,0 1 0,0 0 0,0 0 0,0-1 0,0 1 0,0 0 0,0-1 0,-1 1 1,1-1-1,0 1 0,0-1 0,0 0 0,-1 1 0,1-1 0,0 0 0,-1 1 1,1-1-1,-1 0 0,1 0 0,-1 1 0,1-1 0,-1 0 0,1 0 0,-1 0 0,0 0 1,1 0-1,-1 0 0,0 0 0,0 0 0,0 0 0,0 0 0,0 0 0,0 0 0,0 1 1,0-2-7,0 0-2,-1 1 0,1-1 1,-1 0-1,1 1 0,-1 0 1,1-1-1,-1 1 0,0-1 0,0 1 1,0 0-1,0-1 0,0 1 1,0 0-1,0 0 0,0 0 1,0 0-1,0 0 0,-1 0 1,1 0-1,0 0 0,-2 0 2,-3-1-5,0 0-1,0 0 0,0 1 0,0 0 1,0 1-1,-1-1 0,1 1 0,0 0 1,0 1-1,0-1 0,-1 1 0,1 0 1,0 1-1,0 0 0,0 0 0,0 0 1,1 0-1,-1 1 0,0 0 0,1 0 1,0 1-1,0-1 0,0 1 0,0 0 1,1 1-1,-1-1 0,1 1 0,0 0 1,1 0-1,-1 0 0,1 0 0,0 1 1,0-1-1,1 1 0,-1 0 0,1 0 1,0 0-1,1 0 0,-1 2 6,0 22 4,0-1 0,2 0 0,1 0 0,3 16-4,-2-33 1,1-1 0,0 1 0,1-1 0,0 0 0,1 0 0,0 0 0,1 0 0,0-1 0,0 0 0,7 7-1,0-1 0,1 0 0,1-1 0,0-1 1,1 0-1,14 8 0,-27-19-21,0-1-1,0 0 1,1-1 0,-1 1 0,1 0-1,-1-1 1,1 0 0,-1 0-1,1 0 1,0 0 0,0-1 0,0 1-1,-1-1 1,1 0 0,0 0 0,0 0-1,0-1 1,-1 0 0,1 1 0,1-2 21,-2 1-38,0 0 0,0 0 0,0-1 1,-1 1-1,1-1 0,0 0 0,-1 0 1,1 0-1,-1 0 0,0 0 0,0 0 1,0-1-1,0 1 0,0-1 0,0 0 1,-1 1-1,1-1 0,-1 0 0,0 0 1,1 0-1,-1 0 0,-1 0 0,1 0 1,0-3 37,1-17-130,0-1 0,-2 1 1,-2-12 129,1-12 10,1 5 97,-1 3 494,2 0 1,5-33-602,-6 71 14,0 0-1,1 0 1,-1 0 0,0 0 0,0 0 0,1 0 0,-1 0 0,0 0 0,1 0-1,-1 0 1,1 0 0,-1 1 0,1-1 0,-1 0 0,1 0 0,0 1 0,-1-1 0,1 0-1,0 0 1,0 1 0,-1-1 0,1 1 0,0-1 0,0 1 0,0-1 0,0 1-1,0 0 1,0-1 0,-1 1 0,1 0 0,0 0 0,0 0 0,0 0 0,0-1 0,0 1-1,0 1 1,0-1 0,0 0 0,0 0 0,0 0 0,0 0 0,0 1 0,0-1-1,0 0 1,0 1 0,0-1 0,0 1 0,-1-1 0,1 1 0,0-1 0,0 1-1,-1 0 1,1-1 0,0 1 0,-1 0 0,1 0 0,0-1 0,-1 1 0,1 0 0,-1 0-1,1 0 1,-1 0 0,0 0 0,1 0-14,2 7 18,0 0 0,0 0 0,-1 0 0,0 0-1,0 0 1,-1 1 0,0 1-18,1 64 78,-1-24-30,1 52 75,-5-1-1,-12 73-122,15-159 43,-2 13 26,2-28-47,0 1 0,0-1 0,0 1 0,0 0 0,-1-1 0,1 1 0,0-1 0,0 1 0,-1 0 0,1-1-1,0 1 1,-1-1 0,1 1 0,0-1 0,-1 1 0,1-1 0,-1 1 0,1-1 0,-1 0 0,1 1 0,-1-1 0,1 0 0,-1 1 0,1-1-1,-1 0 1,1 1 0,-1-1 0,0 0 0,1 0 0,-1 0 0,0 0 0,1 0-22,-1 0 224,-5-22 299,8-8-472,0 1 0,2 0 0,1 0 1,2 0-1,3-8-51,52-141-144,-54 155 128,12-30-57,-4 5-53,3 1 0,18-30 126,-30 63-47,1 0 1,1 1-1,0 1 0,1-1 0,0 1 1,1 1-1,0 0 0,1 1 0,0 0 1,12-7 46,-20 15-20,1 0 1,-1 0 0,1 0-1,0 1 1,0-1-1,-1 1 1,1 1 0,0-1-1,0 1 1,0-1 0,0 1-1,2 1 20,-4-1-5,-1 0 0,0 0 0,0 0 0,0 1 0,1-1 0,-1 1 0,0-1 0,0 1 0,0 0 0,0 0 0,0 0 0,0 0 0,0 0 0,0 0 0,-1 0 0,1 1 0,0-1 0,-1 1 0,1-1-1,-1 1 1,1 0 0,-1-1 0,0 1 0,0 0 0,0 0 0,0 0 0,0 0 0,1 2 5,-1 7-3,1 0-1,-1 0 1,-1-1-1,0 1 1,-1 0-1,0 0 1,0 0-1,-2 0 1,1-1 0,-1 1-1,0-1 1,-1 0-1,-1 0 1,1 0-1,-1 0 1,-2 0 3,-2 5 15,-1 0 0,0-1 0,-1 0 0,-1 0 0,-1-2 0,1 1 0,-2-2 0,0 0 0,-10 7-15,7-9 18,0-1-1,-1 0 0,0-1 1,0-1-1,-1-1 1,-10 2-18,-42 12-33,61-16-92,1 0 0,0-1 0,0-1 0,-1 0 0,1 0 0,-1-1 0,-5 0 125,16 0-78,-1 0 0,1-1 0,0 1 0,-1 0 0,1-1 0,-1 1 1,1 0-1,-1-1 0,1 1 0,0 0 0,-1-1 0,0 1 0,1-1 0,-1 1 0,1-1 0,-1 0 0,1 1 0,-1-1 0,0 1 0,0-1 0,1 0 0,-1 1 0,0-1 0,0 0 0,0 1 1,1-1-1,-1 0 0,0 1 0,0-1 0,0 0 0,0 1 0,0-1 0,0 0 0,-1 1 0,1-1 0,0 0 0,0 1 0,0-1 0,-1 1 0,1-1 0,0 0 0,-1 1 0,1-1 0,0 1 0,-1-1 1,1 1-1,-1-1 0,1 1 0,-1-1 0,1 1 0,-1-1 0,1 1 0,-1 0 0,1-1 0,-1 1 0,0 0 0,1-1 0,-1 1 0,0 0 0,1 0 0,-1 0 0,0 0 0,1-1 0,-1 1 1,0 0-1,1 0 0,-1 0 0,0 0 0,1 1 78,17-7-2719,3 2-1248</inkml:trace>
  <inkml:trace contextRef="#ctx0" brushRef="#br0" timeOffset="16216.551">6327 662 7507,'1'-18'1519,"-1"12"21,-3 16-1288,1-6-266,0 1 0,0-1-1,0 1 1,-1-1-1,0 0 1,0 0 0,0 0-1,0 0 1,-1-1-1,1 1 1,-1-1 0,0 0-1,0 0 1,0 0 0,-3 1 14,0 0 23,1 0 1,0 1-1,0 0 1,1 0-1,0 0 1,-4 5-24,5-4 26,0 0 0,0 1 0,1 0 0,0 0 0,0-1 0,1 2 0,0-1 0,0 0 1,0 0-1,1 1 0,0-1 0,1 1 0,0-1 0,0 7-26,0-11 6,0 0 0,1 0-1,-1 0 1,1 0 0,0 0 0,0 0-1,0 0 1,0 0 0,0 0 0,1-1-1,-1 1 1,1-1 0,0 1 0,0-1-1,0 1 1,0-1 0,0 0 0,0 0-1,0 0 1,1 0 0,-1 0 0,1-1-1,0 1 1,-1-1 0,1 0 0,0 1-1,0-1 1,1 0-6,1 1 19,0-1 1,0 0-1,1 0 0,-1 0 1,1 0-1,-1-1 0,0 0 1,1 0-1,-1 0 0,1-1 1,-1 0-1,1 0 0,-1 0 1,0-1-1,3-1-19,1 0 34,-1-1 0,-1 0 0,1 0 0,0-1 0,-1 0 0,0 0 0,-1-1 1,1 0-1,-1 0 0,0-1 0,0 0 0,-1 0 0,0 0 0,0 0 0,-1-1 0,0 0 0,0 0 0,-1 0 0,0 0 0,0-1 1,-1 1-1,0-2-34,-1 6 7,0 0 1,-1 0 0,0 0 0,0 0 0,0-1-1,0 1 1,-1 0 0,0 0 0,0 0-1,-1-4-7,1 6-8,0 1-1,0-1 0,0 0 0,0 1 0,0-1 0,0 1 0,-1-1 0,1 1 1,-1 0-1,1-1 0,-1 1 0,1 0 0,-1 0 0,0 0 0,1 0 0,-1 0 1,0 1-1,0-1 0,1 0 0,-1 1 0,0 0 0,0-1 0,0 1 0,0 0 1,0 0 8,-19-2-401,1 1 1,-15 1 400,28 0-275,0 1 1,0-1-1,0 2 1,0-1 0,0 1-1,0 0 1,1 1-1,-1-1 1,-2 2 274,-43 24-4634,31-17 373</inkml:trace>
  <inkml:trace contextRef="#ctx0" brushRef="#br0" timeOffset="16568.065">6614 636 7940,'1'-3'303,"0"0"0,0 0 0,0 0 1,1 0-1,-1 1 0,1-1 1,0 0-1,0 1 0,0-1-303,-1 2 31,-1 1-1,0 0 1,0 0 0,0 0-1,1-1 1,-1 1 0,0 0-1,0 0 1,1 0 0,-1-1-1,0 1 1,1 0 0,-1 0-1,0 0 1,1 0-1,-1 0 1,0 0 0,1 0-1,-1 0 1,0 0 0,1 0-1,-1 0 1,0 0 0,0 0-1,1 0 1,-1 0 0,0 0-1,1 0 1,-1 0 0,0 1-1,1-1-30,0 1-14,-1-1 0,1 1 0,0 0 1,-1 0-1,1 0 0,-1 0 0,1 0 0,-1 0 0,1 0 0,-1 0 0,1 1 0,-1-1 0,0 0 0,0 0 1,0 0 13,2 11-15,-1-1 0,0 1 0,-1-1 0,-1 1 0,0-1 0,-1 5 15,0-4 37,1 0 0,1 1 0,0-1 1,0 0-1,3 12-37,10 72 112,-8-67-100,0 0 1,-2-1-1,-1 6-12,1-7 7,-3-26 12,0 0 0,0 0 0,0 0 0,0 0-1,0 0 1,1-1 0,-1 1 0,0 0 0,0 0 0,1 0-1,-1-1 1,1 1 0,-1 0 0,1 0 0,-1-1 0,1 1-1,-1 0 1,1-1 0,0 1 0,-1 0 0,2 0-19,3-20 899,-3 8-834,0 1 0,0 0 0,1 0 1,1 1-1,0-1 0,0 0 0,0 1 0,3-2-65,10-24 90,6-28 6,-14 38-97,0 1 1,1 0-1,2 1 0,11-18 1,-9 21-38,60-83-259,-61 87 147,1 0-1,0 1 0,1 1 0,1 0 1,1 1 150,-11 9-101,0 0 0,0 1 1,1-1-1,-1 1 0,1 1 1,0 0-1,0 0 0,0 0 1,0 0-1,0 1 101,47-2-6655,-46 3 1743</inkml:trace>
  <inkml:trace contextRef="#ctx0" brushRef="#br0" timeOffset="16919.595">7450 135 5507,'6'-33'1118,"5"-19"757,-6 43-1628,-1 12-142,-1 19-14,-4-6 59,0 1 0,-2-1 0,-2 8-150,-4 27 289,3 3-37,-2 18 245,-13 50-497,16-99 19,-15 59-14,4 1 1,4 1-1,3 1-5,7-48-120,-1-13-266,2 0 1,1 0-1,1 0 0,1 0 0,1 3 386,-3-24-315,0-3 223,0 0-1,0 0 1,0 0 0,0 1-1,0-1 1,0 0 0,0 0-1,0 0 1,0 1-1,0-1 1,0 0 0,0 0-1,1 0 1,-1 1 0,0-1-1,0 0 1,0 0 0,0 0-1,0 1 1,0-1 0,0 0-1,0 0 1,1 0 0,-1 0-1,0 1 1,0-1 0,0 0-1,0 0 1,1 0-1,-1 0 1,0 0 0,0 0-1,0 0 1,0 0 0,1 1-1,-1-1 1,0 0 0,0 0-1,0 0 1,1 0 0,-1 0-1,0 0 93,1 0-4223</inkml:trace>
  <inkml:trace contextRef="#ctx0" brushRef="#br0" timeOffset="17271.126">6989 637 8212,'24'-21'1697,"18"0"-17,8 14-1568,4 0-128,7 2-80,6 2-32,-2-4-32,-2 0-16,1-6-48,-6-3-48,-7 2-256,0 4-657,-4 1-368,-15 2-1024,-3 7-2209</inkml:trace>
  <inkml:trace contextRef="#ctx0" brushRef="#br0" timeOffset="17602.682">7567 728 8356,'4'0'3042,"8"0"-2845,-4 0-312,0 1 19,1-1 0,-1 0 0,0 0 0,0-1 0,0 0 0,1-1 0,-1 0 0,0 0 0,-1-1-1,4-1 97,15-11 90,-1 0-1,-1-2 1,10-9-90,10-7 188,-42 32-196,0 0-1,-1 0 1,1 0 0,-1 0 0,0 0 0,1 0 0,-1 0 0,0-1 0,0 1 0,0-1-1,1 1 1,-2 0 0,1-1 0,0 0 0,0 1 0,0-1 0,-1 1 0,1-1 0,-1 0-1,1 0 1,-1 1 0,0-1 0,1 0 0,-1 0 0,0-1 8,-22 1-864,16 2 812,1 1 1,0 0 0,-1-1 0,1 2 0,-1-1-1,1 1 1,0-1 0,0 1 0,0 1 0,0-1-1,0 1 1,1 0 0,-1 0 0,0 1 51,-2 1 25,1 1 1,-1 1-1,1-1 1,0 1-1,1 0 1,0 0-1,0 1 0,-3 6-25,3-6 17,1 1-1,0 0 0,1 0 0,0 1 1,0-1-1,1 0 0,0 1 0,0 0 0,1 0 1,1-1-1,0 1 0,0 0 0,1 0 1,0-1-1,0 1 0,2 4-16,20 40-421,-21-50 104,1 1-1,0 0 1,0-1 0,0 1 0,1-1 0,-1 0-1,1 0 1,0 0 0,2 0 317,6 2-2473,3-4-1433</inkml:trace>
  <inkml:trace contextRef="#ctx0" brushRef="#br0" timeOffset="17938.062">8128 562 8564,'-1'-1'141,"1"0"1,-1 0-1,1 0 0,0 0 0,-1 1 1,0-1-1,1 0 0,-1 0 1,1 1-1,-1-1 0,0 0 1,0 0-1,1 1 0,-1-1 1,0 1-1,0-1 0,0 1 1,0-1-1,0 1 0,0-1-141,1 2 26,-1-1 1,1 0-1,-1 0 0,1 0 0,-1 1 0,1-1 1,-1 0-1,1 1 0,-1-1 0,1 0 0,0 1 0,-1-1 1,1 0-1,0 1 0,-1-1 0,1 1 0,0-1 1,-1 1-1,1-1 0,0 1 0,0-1 0,-1 1 1,1-1-1,0 1 0,0 0-26,-3 8-213,1 0 0,0 0 0,1 1 0,0 0 213,0-2 132,-4 22-337,2-12 230,0 1 1,1 0-1,0 0 1,2-1-1,1 1 1,0 0 0,2 7-26,-1-16 36,-1-2-13,1-1-1,0 1 1,0-1-1,0 1 1,1-1 0,0 0-1,2 2-22,-4-7 3,0-1 0,1 1 0,-1 0-1,1-1 1,-1 1 0,1-1 0,-1 0-1,1 0 1,0 1 0,0-1 0,0 0-1,0 0 1,0 0 0,-1-1 0,2 1-1,-1 0 1,0-1 0,0 0 0,0 1-1,0-1 1,0 0 0,0 0 0,0 0 0,0 0-1,1 0 1,-1-1 0,0 1 0,0-1-1,1 0-2,-1 1 3,0-1-1,1-1 0,-1 1 0,0 0 1,0 0-1,0-1 0,0 1 0,0-1 1,0 0-1,-1 0 0,1 1 0,0-1 1,-1 0-1,1-1 0,-1 1 0,0 0 1,0 0-1,0 0 0,0-1 0,0-1-2,4-9 6,0-1 0,-2 0 0,1-2-6,-2 7 4,0-1-31,0 0 0,-1 0 0,0 0 0,-1 0 0,0-1 0,0 1 0,-1 0 0,0 0 0,-1 0 1,-2-6 26,-5-26-739,7 31-513,0-1-1,-1 1 1,0 0-1,-1 0 1,-4-8 1252,-3-3-4370</inkml:trace>
  <inkml:trace contextRef="#ctx0" brushRef="#br0" timeOffset="17939.062">8285 177 6067,'6'-18'643,"0"1"-1,1 1 1,1 0 0,0 0 0,6-7-643,-11 18 53,1-1-1,-1 1 1,1 0 0,1 0 0,-1 1-1,1-1 1,-1 1 0,1 0 0,1 0 0,-1 1-1,0-1 1,1 1 0,0 0 0,-1 1-1,1-1 1,0 1 0,1 0-53,-6 2 4,0 0-1,-1-1 1,1 1-1,0 0 1,0 0-1,0 0 1,0 0 0,-1 0-1,1 0 1,0 0-1,0 0 1,0 0-1,0 0 1,0 0 0,-1 0-1,1 0 1,0 1-1,0-1 1,0 0 0,-1 1-1,1-1 1,0 1-1,-1-1 1,1 1-1,0-1-3,0 2 17,-1 0 0,1-1-1,-1 1 1,0 0-1,1-1 1,-1 1 0,0 0-1,0 0 1,0-1-1,0 1 1,0 1-17,-1 6 56,0 27 414,-7 35-470,0-2 208,-24 158 162,17-142-1757,4 0 0,1 72 1387,10-92-3247,0-6-2286</inkml:trace>
  <inkml:trace contextRef="#ctx0" brushRef="#br0" timeOffset="18800.918">2714 2021 6163,'34'-65'4002,"-34"64"-3990,1 1 1,-1-1 0,1 0 0,-1 1 0,1-1-1,-1 1 1,1-1 0,-1 1 0,1 0 0,0-1 0,-1 1-1,1-1 1,0 1 0,0 0 0,-1 0 0,1-1-1,0 1 1,0 0 0,-1 0 0,1 0 0,0 0-1,0 0 1,-1 0 0,1 0 0,0 0 0,0 0-1,-1 0 1,1 1 0,0-1 0,0 0 0,-1 0-1,1 1 1,0-1 0,-1 0 0,1 1 0,0-1-1,-1 1 1,1-1 0,-1 1 0,1-1-13,1 2 13,0-1 1,0 1 0,-1 0-1,1-1 1,0 1-1,-1 0 1,0 0-1,1 0 1,-1 0-1,0 0 1,0 1-1,0-1 1,0 2-14,1 16-1,-1 0 1,0 0-1,-2-1 0,0 1 1,-2 0-1,0-1 1,-2 5 0,-1 17 1,-15 167 31,19-195-31,-7 39 20,2 1 0,3 0 1,2 0-1,3 34-21,-1-85 3,1 2 19,-1-1 1,0 1-1,1 0 0,-1 0 1,1-1-1,0 1 0,1 0 1,-1-1-1,0 1 0,1 0-22,-1-4 16,-1 0-1,0 0 0,0 0 0,0 1 0,0-1 0,0 0 0,1 0 0,-1 0 0,0 0 0,0 0 0,0 0 0,1 0 0,-1 0 0,0 1 0,0-1 0,0 0 0,0 0 0,1 0 1,-1 0-1,0 0 0,0 0 0,0 0 0,1 0 0,-1 0 0,0 0 0,0 0 0,0-1 0,1 1 0,-1 0 0,0 0 0,0 0 0,0 0 0,1 0 0,-1 0 0,0 0 0,0 0 1,0 0-1,0-1 0,1 1 0,-1 0 0,0 0 0,0 0 0,0 0 0,0-1 0,0 1 0,0 0-15,5-8 320,-4 7-348,9-31 399,-4 11-294,15-54 26,-4-1-1,-3-1 1,0-25-103,21-115 31,-29 190-41,1 0 0,2 1 0,10-25 10,-13 39-45,0 1 1,0-1 0,1 1 0,1 0 0,-1 1 0,2-1 0,0 2 0,0-1 0,6-4 44,-1 3-301,0 0 0,1 1 0,5-2 301,-15 9-663,1 0 0,0 1 0,1-1 1,-1 1-1,0 1 0,0-1 0,1 1 0,-1 0 0,1 0 1,3 1 662,4 0-5008</inkml:trace>
  <inkml:trace contextRef="#ctx0" brushRef="#br0" timeOffset="19144.448">2522 2433 7491,'0'-2'195,"-1"0"0,1 1 0,1-1 0,-1 0 0,0 1 0,0-1-1,1 0 1,-1 0 0,1 1 0,-1-1 0,1 1 0,0-1 0,0 0 0,-1 1-1,1-1 1,0 1 0,1 0 0,0-2-195,2 0 49,-1 1-1,1-1 1,1 1-1,-1 0 1,0 0-1,4-1-48,-7 3 6,51-23 70,-7 3-207,0 3 1,1 1 0,9 0 130,56-2-360,11 3-1956,-57 4-2009,-39 5 345</inkml:trace>
  <inkml:trace contextRef="#ctx0" brushRef="#br0" timeOffset="19488.015">3366 2051 6835,'0'0'94,"-1"-1"0,0 1 0,1 0 0,-1-1 0,1 1 0,-1 0 0,1-1 0,-1 1 0,0 0 0,1 0 0,-1 0 0,1 0 0,-1 0 0,0 0 0,1 0 0,-1 0 0,0 0 0,1 0 0,-1 0 0,0 0 0,1 0 0,-1 0 0,1 0 0,-1 1 0,0-1 0,1 0 0,-1 0 0,1 1 0,-1-1 0,1 1 0,-1-1 0,1 0 0,-1 1 0,1-1 0,-1 1 0,1-1 0,0 1 0,-1-1 0,1 1 0,0-1-1,-1 1 1,1 0 0,0 0-94,-12 33-327,9-20 548,-24 81-207,7-18 10,7-16 76,3-6 74,7-41-93,3-12-60,1-1-1,-1 0 1,0 0-1,-1 1 1,1-1-1,0 0 0,0 1 1,0-1-1,-1 0 1,1 0-1,-1 0 1,1 1-1,-1-1 1,1 0-1,-1 0 1,0 0-1,0 0 0,1 0 1,-1 0-1,0 0 1,0 0-1,0 0-20,-1-1 243,2 0-11,0 0 0,2-2-21,9-14-93,-1-1-1,0 0 1,-1-1-1,-1 0 1,5-17-118,9-19 71,1 10-157,2 1 1,25-33 85,-12 20-376,-36 52 309,2-3-167,0 0-1,1 1 1,0-1-1,0 1 1,0 0-1,1 0 1,0 1 0,0 0-1,2-1 235,8-7-5210,-6 12-46</inkml:trace>
  <inkml:trace contextRef="#ctx0" brushRef="#br0" timeOffset="19823.566">3799 2065 7235,'-9'2'2903,"7"-1"-2853,0 1 0,0-1 0,1 1 1,-1 0-1,0 0 0,1 0 0,0 0 0,-1 0 1,1 0-1,0 0 0,0 0 0,0 1 0,0 0-50,-7 12 20,-25 38-56,10-17 27,1 2-1,1 0 1,-5 18 9,19-38 46,0 1 0,0 0 0,2 0 0,1 0 0,0 1 0,1-1 0,1 1 0,1 5-46,1-24 9,0 0-1,0 1 0,1-1 0,-1 1 0,0-1 1,1 1-1,-1-1 0,0 0 0,1 1 0,0-1 1,-1 0-1,1 1 0,0-1 0,0 0 0,-1 0 1,1 0-1,0 0 0,0 0 0,0 0 0,1 0 0,-1 0 1,0 0-1,0 0-8,2 1 20,1-1 1,-1 1-1,1-1 1,-1 0-1,1 0 1,-1 0-1,1 0 0,-1-1 1,4 1-21,3 0 46,0-1 0,1-1 1,-1 1-1,0-2 0,0 1 0,0-2 1,1 0-47,6-3 51,-1-1 0,0 0 0,0-2 1,-1 0-1,0 0 0,5-6-51,29-23 121,5-10-121,-51 45 4,6-4-4,0-1 10,1-1 1,-1 0-1,-1 0 0,1-2-10,-7 9-2,-1 0-1,1 0 1,-1 0-1,0 0 0,0 0 1,0 0-1,0 0 0,0-1 1,0 1-1,0 0 1,-1-1-1,1 1 0,-1-1 1,0 1-1,1-1 1,-1 1-1,-1-1 0,1 1 1,0 0-1,0-1 0,-1 1 1,1-1-1,-2 0 3,2 2-10,-1-1 0,0 1 0,0 0 0,0 0 0,0 0 0,-1-1 0,1 1 0,0 0 0,0 0 1,-1 1-1,1-1 0,0 0 0,-1 0 0,1 1 0,-1-1 0,1 1 0,-1-1 0,1 1 0,-1 0 0,0-1 10,-34-3-238,35 4 232,-14 0-96,-21-2-833,1 1 1,0 2 0,-12 3 934,41-3-510,0 0 0,0 1 0,1 0-1,-1 0 1,0 0 0,1 1 0,0 0 0,-1 0 0,-2 2 510,-9 9-4285</inkml:trace>
  <inkml:trace contextRef="#ctx0" brushRef="#br0" timeOffset="20251.006">4226 2226 7091,'0'0'1393,"0"0"-302,0 3-982,-1 15-254,-1-1-1,-1 0 1,-1 0-1,0 0 1,-3 6 145,1-2 275,0 1 1,1 0-1,0 12-275,4-23 122,-3 49 831,1 4-953,3-64 5,0 1-1,0-1 0,0 0 1,0 0-1,0 0 1,0 0-1,0 0 0,0 1 1,0-1-1,0 0 0,0 0 1,0 0-1,0 0 1,0 1-1,0-1 0,0 0 1,0 0-1,0 0 1,0 0-1,0 1 0,0-1 1,0 0-1,1 0 0,-1 0 1,0 0-1,0 0 1,0 0-1,0 1 0,0-1 1,0 0-1,0 0 0,1 0 1,-1 0-1,0 0 1,0 0-1,0 0 0,0 0 1,0 0-1,1 0 0,-1 1 1,0-1-1,0 0-4,6-6 207,6-11 88,-7 5-205,-1 1 0,-1-1 0,0-1 1,0 1-1,-1 0 0,0-1 0,-1 0-90,6-36 116,1 20-134,1 0-1,2 1 1,1 1-1,1 0 1,6-8 18,6-11-194,-25 43 183,1 1-1,1 0 0,-1 0 0,0 0 1,0 1-1,1-1 0,-1 0 0,1 0 0,-1 1 1,1-1-1,0 1 0,0-1 0,0 1 1,0 0-1,0 0 0,0 0 0,1-1 12,-1 2-3,0 0-1,-1 0 1,1 0 0,0-1-1,0 2 1,0-1 0,0 0-1,0 0 1,-1 0-1,1 1 1,0-1 0,0 1-1,0 0 1,-1 0-1,1-1 1,0 1 0,-1 0-1,1 0 1,-1 0-1,1 1 1,-1-1 0,1 1 3,1 0-2,-1 0 1,0 1-1,0-1 0,0 1 1,0-1-1,-1 1 1,1-1-1,-1 1 0,1 0 1,-1 0-1,0 0 1,0 0-1,0 3 2,4 43-10,-1-4 14,-1-30-1,-2 1 0,0 0 0,-1 0 0,0 0 0,-2 5-3,1-7 27,0 0 0,1 0 0,0 0-1,1 0 1,1 0 0,0-1 0,2 5-27,-4-17 5,1 0 0,-1 0 0,0-1 1,1 1-1,0 0 0,-1 0 0,1 0 0,-1-1 1,1 1-1,0 0 0,0-1 0,-1 1 0,1 0 1,0-1-1,0 1 0,0-1 0,0 1 0,-1-1 1,1 0-1,0 1 0,0-1 0,0 0 1,0 0-1,0 1 0,0-1 0,0 0 0,0 0 1,0 0-1,0 0 0,0 0 0,0-1 0,0 1 1,0 0-1,0 0 0,0-1 0,0 1 0,0 0 1,0-1-6,2 0 8,0 0 1,-1 0-1,1 0 0,0 0 1,0-1-1,-1 0 1,1 1-1,-1-1 1,1 0-1,-1 0 1,2-2-9,-1-2 5,0 0 0,0 0 0,0 0 0,-1-1 0,0 1 0,0 0 0,-1-1 1,1 0-1,-1-3-5,7-28-14,7-12-19,23-70-77,-30 100 90,0 1-1,1 0 1,1 1-1,10-14 21,-18 29-2,-1 1 0,0 0 0,1-1 0,0 1 0,-1 0-1,1 0 1,0 0 0,0 0 0,0 0 0,0 0-1,1 0 1,-1 1 0,0-1 0,1 1 0,-1 0 0,1 0-1,-1 0 1,1 0 0,0 0 0,-1 0 0,1 1-1,1-1 3,-3 1-16,-3 75-126,0-33 196,2 0 0,5 27-54,-4-55-283,2 0 0,0 0 0,0-1 1,2 1-1,-1-1 0,2 0 0,0 0 0,0 0 1,8 9 282,-14-21-170,1 1 1,0-1-1,0 0 1,0 0-1,-1 0 0,1 0 1,0 0-1,0 0 1,1-1-1,-1 1 1,0 0-1,0 0 1,0-1-1,0 1 1,1-1-1,-1 1 1,0-1-1,1 1 1,-1-1-1,1 0 170,5 2-1348,11 7-3275</inkml:trace>
  <inkml:trace contextRef="#ctx0" brushRef="#br0" timeOffset="20602.526">5833 1759 7187,'4'-3'345,"0"1"-1,0 1 1,0-1 0,0 1-1,0-1 1,0 1-1,1 1 1,3-2-345,-7 2 14,0 0 1,0 0-1,1 0 1,-1-1-1,0 1 1,0 0-1,0 1 1,0-1-1,1 0 0,-1 0 1,0 0-1,0 1 1,0-1-1,0 0 1,0 1-1,0-1 1,0 1-1,0-1 1,0 1-1,0 0 1,0-1-1,0 1 1,0 0-1,0 0 0,-1 0 1,1 0-1,0 0 1,0-1-1,-1 1 1,1 0-1,-1 1 1,1-1-1,-1 0 1,1 0-1,-1 1-14,1 6 1,-1 1 1,-1 0-1,0-1 0,0 1 1,0-1-1,-1 1 0,0-1 1,-1 0-1,0 1 0,0-1 1,-1-1-1,0 1-1,-16 47 120,-2 25 74,-5 19 162,-10 75-356,33-107-118,1-16-204,3 4-1658,0-53 350,0-4-1121,0-9-1584</inkml:trace>
  <inkml:trace contextRef="#ctx0" brushRef="#br0" timeOffset="20954.056">5488 2105 9012,'21'-24'1921,"8"1"-32,1 9-1585,16 5-288,11 9-144,3-7-80,1-1-64,4 1-16,-9-4-1,-14-5 33,-1 2 48,2-2 48,-6 2-32,-2-1-192,9 1-849,-5 5-367,-10-7-1138,5 7-2448</inkml:trace>
  <inkml:trace contextRef="#ctx0" brushRef="#br0" timeOffset="21289.607">6467 1634 7892,'-2'-6'2719,"-2"15"-1744,-3 14-844,2-2-137,-1 1-1,-1-1 1,-1 0-1,0-1 1,-2 1-1,-1-2 1,-2 3 6,-29 48-10,-33 49 199,66-105-120,1 0 1,0 0 0,1 1-1,0 0 1,2 0 0,-1 1-1,2 0 1,0 0-1,1 0 1,0 6-70,-2-5 78,4-12 35,2-8 243,4-10-342,2 1 0,-1 1 1,1 0-1,1 0 0,0 0-14,10-15-31,-2 4-72,1 1 1,1 1-1,1 1 1,15-12 102,-23 21-46,73-65-317,-82 73 360,0-1-1,0 2 1,0-1-1,1 0 1,-1 0 0,0 1-1,1-1 1,-1 1 0,1 0-1,0-1 1,-1 1 0,1 0-1,0 1 1,0-1-1,0 1 1,-1-1 0,1 1-1,0 0 1,0 0 3,-2 0 8,-1 0-1,1 0 1,-1 1 0,1-1 0,-1 0-1,1 1 1,-1-1 0,0 0 0,1 1-1,-1-1 1,0 1 0,1-1 0,-1 1-1,0-1 1,1 1 0,-1-1 0,0 1-1,0-1 1,0 1 0,1-1 0,-1 1-1,0-1 1,0 1 0,0-1 0,0 1-1,0-1 1,0 1 0,0 0-1,0-1 1,0 1 0,-1 0-8,0 18 141,-20 62 243,13-56-311,2 2 0,0-1 0,0 13-73,0 107 48,6-143-70,0 1-1,1-1 1,-1 0-1,1 1 0,0-1 1,0 0-1,1 0 1,-1 0-1,0 1 0,1-1 1,0-1-1,0 1 0,0 0 1,0 0-1,0-1 1,1 1-1,0 0 23,-1-1-216,0 0 0,1 0 0,-1-1 0,1 1 1,0-1-1,-1 1 0,1-1 0,0 0 0,1 1 216,-2-2-465,0 1 0,1-1-1,-1 0 1,0 1 0,1-1 0,-1 0-1,0 0 1,1 0 0,-1-1 0,0 1-1,0-1 1,2 0 465,11-6-5373</inkml:trace>
  <inkml:trace contextRef="#ctx0" brushRef="#br0" timeOffset="21621.164">6873 2030 7860,'-1'-1'235,"0"-1"1,0 1 0,0-1-1,1 1 1,-1-1 0,0 1 0,1-1-1,-1 1 1,1-1 0,-1 0-1,1 1 1,0-2-236,-2-7 2342,2 10-2359,1 1 0,-1-1 1,1 1-1,0-1 0,-1 0 0,1 1 0,0-1 0,-1 1 1,1-1-1,0 0 0,-1 0 0,1 1 0,0-1 1,0 0-1,-1 0 0,1 0 0,0 0 0,0 0 1,-1 0-1,1 0 0,0 0 0,0 0 17,18-1-300,3-7 215,0-1 0,-1-1 0,0 0 0,-1-2 0,0 0 0,0-1 0,11-12 85,-24 20 0,2-3-11,1 1 1,-1-2 0,7-7 10,-15 14-3,1 0 1,-1 0 0,1 0 0,-1 0-1,0 0 1,1 0 0,-1-1-1,0 1 1,-1 0 0,1-1-1,0 1 1,-1 0 0,1-1-1,-1 1 1,0-1 0,1 1 0,-1-1-1,-1 1 1,1-1 0,0 1-1,-1-1 3,1 2-5,-1 0 1,1 0-1,-1 1 0,1-1 0,-1 0 0,0 1 0,1-1 0,-1 0 0,0 1 0,1-1 0,-1 1 1,0-1-1,0 1 0,0 0 0,0-1 0,0 1 0,1 0 0,-1-1 0,0 1 0,0 0 0,0 0 0,0 0 1,0 0-1,0 0 0,0 0 0,0 0 0,0 0 0,0 0 0,1 0 0,-1 1 0,0-1 0,-1 0 5,-32 10-61,15-2 103,-1 1 0,2 1 1,-1 1-1,1 0 0,1 1 1,-13 12-43,22-18 37,1 1 1,1-1-1,-1 1 1,1 1-1,0-1 0,1 1 1,0 0-1,0 0 1,1 1-1,0-1 1,0 1-1,1 0 1,0 0-1,0 0 1,1 1-1,1-1-37,0 0 23,0 0 1,1 0-1,0 0 0,0 0 0,1 0 0,0-1 0,1 1 0,1 5-23,-2-11 6,1 1-1,-1 0 0,1-1 0,0 1 1,0-1-1,0 0 0,1 0 1,-1 0-1,1 0 0,-1 0 0,1 0 1,0-1-1,0 1 0,0-1 1,1 0-1,-1 0 0,0 0 1,1 0-1,-1-1 0,2 1-5,19 7-29,0-2 1,0-1-1,1 0 0,0-2 0,3-1 29,-9-1-741,1-2-1,0 0 0,0-1 0,4-1 742,7-6-3524,1-2-2452</inkml:trace>
  <inkml:trace contextRef="#ctx0" brushRef="#br0" timeOffset="21988.674">8205 1506 8372,'-1'-2'179,"-1"0"1,1 0-1,0 0 0,-1 0 1,1 1-1,-1-1 1,1 0-1,-1 0 1,0 1-1,0 0 0,0-1 1,0 1-1,0 0 1,0 0-1,0 0 0,0 0 1,0 0-1,-1 0 1,1 1-1,-1-1-179,0 1 15,1 0 0,-1 0 0,0 0 0,0 1 0,0-1-1,1 1 1,-1 0 0,0 0 0,1 0 0,-1 0 0,1 0 0,-1 0 0,1 1 0,0-1 0,-1 1 0,1 0 0,-1 0-15,-18 16-4,1 0 1,1 1 0,0 2 0,2 0 0,0 0 0,1 2-1,2 0 1,-5 10 3,11-18 31,0 1-1,2 0 0,0 0 0,0 1 1,2 0-1,0 0 0,1 0 0,0 0 1,2 0-1,0 1 0,1-1 0,1 0 1,1 13-31,0-23 20,0 1 0,0-1 0,1 0 0,-1 1 1,2-1-1,-1-1 0,1 1 0,0 0 0,0-1 0,1 0 0,0 0 1,0 0-1,0-1 0,1 1 0,0-1 0,0-1 0,0 1 1,0-1-1,1 0 0,0 0 0,0-1 0,0 0 0,0 0 1,0-1-1,1 0 0,-1 0 0,4 0-20,3-1 48,-1 0 0,1-1 0,-1 0 0,1-1 0,-1 0 0,1-2 0,-1 1 0,0-2 0,0 1 0,0-2 0,7-3-48,4-4 62,0 0 0,0-2-1,-1-1 1,-1-1 0,-1-1 0,0 0-1,6-9-61,-17 16 23,6-6 10,-1 0 1,-1-1 0,0 0-1,-1-1 1,-1-1 0,3-7-34,-7 7 15,0 0 0,-2-1 1,0-1-1,-1 1 1,-1-1-1,-2 1 1,0-1-1,0 0 1,-2 0-1,-1-1-15,0 13-8,0 0 0,0 0 0,-1-1 0,0 2 0,-1-1 0,1 0 0,-2 0 0,0 1 0,0 0 0,0 0 0,-1 0 0,0 0 0,0 1 0,-1-1 0,0 1 0,-1 1 0,1-1 0,-1 1 0,0 1 0,-1-1 0,1 1 0,-1 0 0,0 1 0,-1 0 0,1 0 0,-1 1 0,1 0 0,-1 0 0,0 1 0,-7-1 8,-6 1-55,0 0 1,0 2-1,1 0 0,-1 1 1,0 2-1,0 0 0,1 1 0,0 1 1,0 2-1,0 0 0,-5 3 55,4 0-484,-1 1 0,2 1 0,-1 1 0,-5 6 484,5-2-2054,1 0 0,1 2 0,-17 19 2054,13-7-5525</inkml:trace>
  <inkml:trace contextRef="#ctx0" brushRef="#br0" timeOffset="22587.872">9042 1191 7716,'27'-18'3425,"-27"17"-3423,0 1 0,0 0 0,0 0 0,0 0 0,1 0 0,-1 0 0,0 0 0,0 0 0,0 0 0,0-1 0,0 1 0,0 0 0,1 0 0,-1 0 0,0 0 0,0 0 0,0 0 0,0 0 0,0 0 0,1 0 0,-1 0 0,0 0 0,0 0 0,0 0 0,0 0 0,1 0-1,-1 0 1,0 0 0,0 0 0,0 0 0,0 0 0,0 0 0,0 1 0,1-1 0,-1 0 0,0 0 0,0 0 0,0 0 0,0 0 0,0 0 0,0 0 0,1 0 0,-1 1 0,0-1 0,0 0 0,0 0 0,0 0 0,0 0 0,0 0 0,0 0 0,0 1 0,0-1 0,0 0 0,0 0 0,0 0 0,0 0 0,0 1 0,0-1 0,0 0 0,0 0 0,0 0 0,0 0 0,0 0-2,-2 10-40,-4-4 62,-1 0 0,1-1 0,-1 0 0,0-1 0,-1 1 0,-1 0-22,-1 0 61,1 1 0,-1 0 0,-7 7-61,-23 20 137,23-19-78,1 0 1,0 1-1,-1 3-59,-9 12 31,1 0-1,2 2 1,2 1-1,0 1 1,3 1-1,1 0 1,-1 5-31,12-21 10,1 0 1,1 0 0,-2 20-11,-1 6 16,5-37-13,0 0 0,0 1 1,2-1-1,-1 1 1,1-1-1,0 1 1,0 0-1,1-1 0,1 1 1,-1-1-1,1 0 1,1 1-1,-1-1 1,2 2-4,-1-4 15,0-1 0,0 1 0,1-1 0,0 0 0,0 0 0,0 0 0,0 0-15,-1-3 13,-1-1 1,1 1 0,-1 0-1,1-1 1,0 0-1,0 1 1,0-1 0,-1 0-1,1 0 1,0-1-1,0 1 1,0-1 0,0 1-1,0-1 1,0 0-1,2 0-13,9-1 52,1 0 0,-1 0 0,1-1 0,-1-1 0,0-1 0,0 0 0,0-1 0,0 0 0,-1-1-1,0 0 1,8-6-52,-20 11-2,0 0 1,1 0-1,-1 0 0,0-1 0,0 1 0,0 0 0,0-1 1,0 1-1,-1-1 0,1 1 0,0-1 0,-1 1 0,1-1 0,-1 1 1,1-1-1,-1 0 0,0 1 0,0-1 0,1 0 0,-1 1 1,0-1-1,-1 0 0,1 1 0,0-1 0,0 0 0,-1 1 1,1-1-1,-1 1 0,0-2 2,-1-3-15,0 1 0,0 0 0,0 0 0,-1 1 0,1-1 0,-1 0 0,-1 1 0,-1-3 15,-5-3-14,-1 0 1,-1 1-1,1 0 1,-2 1-1,1 1 1,-1-1 0,0 2-1,0 0 1,-1 1-1,0 0 1,0 1-1,0 0 1,-1 1-1,1 1 1,-1 0-1,1 1 1,-1 1-1,0 0 1,-8 2 13,-27 7-8,47-8 7,-1 0 0,0 0 1,1 0-1,-1 1 0,1-1 0,0 1 1,-1 0-1,1 0 0,0 0 1,0 1-1,-1 1 1,4-4 0,-1 0 0,1 0 1,0 1-1,0-1 0,-1 0 0,1 0 1,0 1-1,0-1 0,0 0 1,0 1-1,-1-1 0,1 0 0,0 1 1,0-1-1,0 0 0,0 1 0,0-1 1,0 0-1,0 1 0,0-1 1,0 0-1,0 1 0,0-1 0,0 1 1,0-1-1,0 0 0,0 1 0,1-1 1,-1 0-1,0 1 0,0-1 0,0 0 1,0 0-1,1 1 0,-1-1 1,0 0-1,0 1 0,1-1 0,-1 0 1,0 0-1,0 0 0,1 1 0,-1-1 1,0 0-1,1 0 0,-1 0 1,0 0-1,1 1 0,-1-1 0,0 0 1,1 0-1,-1 0 0,0 0 0,1 0 1,-1 0-1,0 0 0,1 0 1,-1 0-1,0 0 0,1 0 0,-1 0 1,1 0-1,-1-1 0,33 2 36,-24-2-23,11 0 24,0-1 0,0-1 0,-1-1 0,9-3-37,43-8 90,-30 9-31,-1-2-1,-1-2 1,37-13-59,109-54 141,-175 74-138,0 0-1,0 1 0,0 0 1,0 1-1,0 0 0,0 1 0,9 0-2,-18 0-5,0 1 0,-1-1 0,1 0 0,-1 1 0,1-1 0,0 0 0,-1 1 0,1-1 0,-1 1 0,1-1 0,-1 1 0,1-1 0,-1 1 0,0 0 0,1-1 0,-1 1 0,0-1 0,1 1-1,-1 0 1,0-1 0,0 1 0,0 0 0,1-1 0,-1 1 0,0 0 0,0-1 0,0 1 0,0 0 0,0 0 0,0-1 0,0 1 0,-1 0 0,1-1 0,0 1 0,0 0 0,0-1 0,-1 1 5,-7 32-296,5-26 72,0 0 0,0 0 0,-1 0 1,0-1-1,0 1 0,0-1 0,-1 1 224,-10 5-1896,12-10 1499,1 0 1,-1 1-1,1-1 0,-1 0 1,1 1-1,0 0 0,0-1 1,0 1-1,0 0 397,-19 33-5736</inkml:trace>
  <inkml:trace contextRef="#ctx0" brushRef="#br0" timeOffset="24100.841">9725 1207 7283,'0'0'1441,"0"2"-302,0 36-1212,-2-1 0,-2 1 0,-2-1 0,-1 0 0,-4 8 73,-12 57 432,-6 69-432,28-165-56,0 1 1,-1-1 0,0 0-1,0 0 1,0 0-1,-1 0 1,0 0-1,0-1 1,-1 1-1,1-1 1,-1 0 0,0 0-1,0 0 1,-1-1-1,-2 3 56,4-5-266,0 1 0,-1 0 1,0-1-1,1 0 0,-1 0 0,0 0 0,0-1 0,0 1 0,0-1 0,-1 0 0,1 0 1,0 0-1,0-1 0,-1 1 0,1-1 0,0 0 0,-1 0 0,1-1 0,0 1 0,-1-1 0,1 0 1,0 0-1,0-1 266,-12-3-2983</inkml:trace>
  <inkml:trace contextRef="#ctx0" brushRef="#br0" timeOffset="24420.402">9303 1347 6099,'3'-3'184,"0"1"0,0 0 1,0 0-1,0 0 0,1 1 0,-1-1 1,0 1-1,1 0 0,0 0 1,-1 0-1,1 0 0,-1 0 0,1 1 1,0 0-185,37-7 383,-1-1 1,22-9-384,-32 8 338,0 2-1,1 0 0,-1 2 1,1 2-1,8 0-337,-12 3-1,22 0-1777,34 4 1778,-78-3-361,-3-1-65,1 1 0,-1-1 1,0 0-1,1 0 0,-1 0 0,1 0 1,-1 0-1,0-1 0,1 1 1,1-1 425,8-7-4736</inkml:trace>
  <inkml:trace contextRef="#ctx0" brushRef="#br0" timeOffset="24771.932">10375 1135 3442,'27'-2'1587,"-24"2"-1294,1 1 0,0-1-1,-1-1 1,1 1 0,-1 0-1,1-1 1,-1 0 0,1 0 0,-1 0-1,1 0 1,2-2-293,-5-1 1742,-8 3-958,-9 2-196,-68 22 433,0 3 1,-61 31-1022,126-49 35,0 1-1,1 1 1,1 0 0,-11 9-35,19-12-1,0 0 1,0 1 0,1 0-1,-1 1 1,2 0 0,-1 0-1,2 1 1,-5 6 0,10-13-9,-1 0 0,1 0 0,-1 1 0,1-1 0,0 0 0,1 0-1,-1 1 1,0-1 0,1 0 0,0 1 0,0-1 0,0 3 9,0-6-2,1 1-1,-1 0 1,1-1 0,-1 1-1,1-1 1,-1 1 0,1-1 0,0 1-1,-1-1 1,1 0 0,-1 1-1,1-1 1,0 0 0,-1 1-1,1-1 1,0 0 0,0 0 0,-1 0-1,1 0 1,0 0 0,-1 1-1,1-1 1,0-1 0,0 1 0,-1 0-1,1 0 1,0 0 0,0 0-1,0-1 3,4 1-11,66 2 1,36-5 10,46 1 5,-144 3-9,0 0-1,1 0 1,-1 1-1,0 0 1,0 1 0,0 0-1,-1 0 1,8 4 4,-13-5-2,0-1 0,0 1 0,0 0 0,0 0 0,0 0 0,0 0 0,-1 0 0,1 1 0,-1-1 0,0 1 0,0 0 0,0 0 0,0-1 0,0 1 0,0 0 0,-1 1 0,1-1 0,-1 0 0,0 0 0,0 1 0,0-1 0,-1 0 0,1 1 0,-1 0 2,0-1-4,-1-1 0,0 0-1,0 0 1,0 0 0,-1 0-1,1 0 1,0 0 0,-1 0 0,1 0-1,-1 0 1,0-1 0,1 1-1,-1-1 1,0 1 0,0-1-1,0 0 1,0 1 0,0-1-1,-2 0 5,-6 6-11,-31 18-20,-1-1-1,0-2 1,-3-2 31,-6 4-39,-53 23-321,-2-5 1,-10-2 359,-112 28-6047,136-42-228</inkml:trace>
  <inkml:trace contextRef="#ctx0" brushRef="#br0" timeOffset="26653.417">3236 3081 6931,'-1'0'116,"0"1"0,0-1 0,0 0 0,0 1 0,0-1 0,0 0 0,0 1 0,0-1 0,0 1 1,1 0-1,-1-1 0,0 1 0,0 0 0,0-1 0,1 1 0,-1 0 0,0 0 0,1 0 0,-1 0 0,1 0 0,-1 0 0,1 0 0,-1 0-116,-10 30 489,8-23-405,-23 81 55,16-50-151,-1-1-1,-3-1 0,-3 6 13,-12 11-41,-2-1 0,-21 25 41,-14 23-54,12-11 183,4 2 0,4 3 0,-19 61-129,61-144 810,10-24-489,9-25-124,4-34-26,-8 26-109,2 2 0,2-1 1,11-20-63,7-1 35,3 0-1,41-55-34,-52 84 8,128-166 27,-119 151-24,-27 38-4,1 1 0,0 1 0,8-9-7,-16 20 0,0-1 0,0 1 0,0 0 0,0 0 0,0 0 0,0-1 0,0 1 0,1 0 0,-1 0 0,0 0 0,0-1 1,0 1-1,0 0 0,0 0 0,1 0 0,-1 0 0,0 0 0,0-1 0,0 1 0,0 0 0,1 0 0,-1 0 0,0 0 0,0 0 0,0 0 0,0 0 0,1 0 0,-1 0 0,0 0 0,0 0 0,1 0 0,-1 0 0,0 0 0,0 0 1,0 0-1,1 0 0,-1 0 0,0 0 0,0 0 0,0 0 0,1 0 0,-1 0 0,0 0 0,0 0 0,0 0 0,0 1 0,1-1 0,-1 0 0,0 0 0,0 0 0,0 0 0,0 0 0,0 1 0,1-1 0,-1 0 0,0 0 0,0 0 1,0 0-1,0 1 0,0-1 0,0 0 0,0 0 0,0 0 0,0 1 0,0-1 0,0 0 0,0 0 0,1 14-1,-1-13 2,-2 129 7,0-8 29,8 42-37,-1-118-2,10 35 2,0-5-30,-7-24-158,2-1 0,3 0 1,1-1-1,3-1 0,6 10 188,-5-39-208,-17-20 206,-1 1 0,1-1-1,-1 1 1,0-1 0,1 0-1,-1 1 1,1-1 0,-1 0-1,1 0 1,-1 1 0,0-1-1,1 0 1,-1 0 0,1 0-1,-1 0 1,1 0 0,0 1-1,-1-1 1,1 0 0,-1 0-1,1 0 1,-1 0 0,1-1-1,-1 1 1,1 0-1,-1 0 1,1 0 0,-1 0-1,1 0 1,-1-1 0,1 1-1,-1 0 1,1 0 0,-1-1-1,0 1 1,1 0 0,-1-1-1,1 1 1,-1 0 0,0-1-1,1 1 1,-1-1 0,0 1-1,0-1 1,1 1 0,-1 0-1,0-1 1,0 1-1,0-1 1,1 1 0,-1-1-1,0 1 1,0-1 0,0 0-1,0 1 1,0-1 2,1-1-163,-1 0 0,1 1-1,0-1 1,-1 0 0,0 0 0,1 0 0,-1 0 0,0 0-1,0 0 1,0 1 0,0-1 0,-1 0 0,1 0-1,0 0 1,-1 0 0,1 0 0,-1 1 0,0-1-1,1 0 1,-1 0 0,0 1 0,0-1 0,0 0-1,0 1 1,-2-2 163,0-1-1245,-8-10-4523</inkml:trace>
  <inkml:trace contextRef="#ctx0" brushRef="#br0" timeOffset="26988.969">2692 4059 8724,'16'-26'2206,"-13"20"-1982,0 0 0,1 1 0,0-1 0,0 1 1,0 0-1,0 0 0,3-1-224,17-13-31,1 1 0,1 2-1,0 0 1,1 2 0,5-1 31,145-54-368,-127 50 289,250-84-524,-198 77-1292,-20 6-2730,-41 8-148</inkml:trace>
  <inkml:trace contextRef="#ctx0" brushRef="#br0" timeOffset="27324.52">3911 3417 5571,'1'-1'290,"0"-1"0,0 0 0,0 0 0,0 0 0,0 1 0,-1-1 0,1 0 0,-1 0 0,1 0 0,-1 0 0,0-1 0,1 1 0,-1 0 0,0 0-290,-1 2 27,1-1-1,0 1 1,0 0 0,-1 0-1,1 0 1,0 0-1,0-1 1,-1 1 0,1 0-1,0 0 1,0 0 0,-1 0-1,1 0 1,0 0 0,-1 0-1,1 0 1,0 0-1,0 0 1,-1 0 0,1 0-1,0 0 1,-1 0 0,1 0-1,0 0 1,0 0-1,-1 1 1,1-1 0,0 0-1,0 0 1,-1 0 0,1 0-1,0 0 1,0 1 0,-1-1-1,1 0 1,0 0-1,0 0 1,0 1 0,0-1-27,-12 7 36,12-7-9,-10 8 1,0 0-1,0 1 1,1 0 0,0 1 0,1 0-1,0 0 1,1 0 0,0 1 0,1 0-1,0 1 1,0 0 0,1-1 0,1 2-1,0-1 1,-1 5-28,-5 30 108,2 0 0,2 1-1,1 27-107,0-11 88,-1 50 205,6 23-293,0-65 86,1-32 95,2 0 1,1 0-1,3 6-181,-3-36 509,-2-19 51,0-22-52,-2-64-223,-1-52-373,15-113 88,-9 228-69,0 1 1,2 0-1,1 0 0,2 1 1,1 0-1,1 1 0,1 0 0,15-21 69,-14 28-42,0 1 0,2 1-1,0 0 1,1 1-1,1 1 1,0 0-1,2 2 1,0 0 0,1 1-1,0 1 1,6-1 42,-22 12-11,1 0 0,-1 1 1,1 0-1,0 0 0,0 1 1,0-1-1,-1 1 0,1 0 1,0 1-1,0 0 0,1 0 1,-1 0-1,0 0 0,0 1 1,2 1 10,-6-1-3,-1-1 0,0 1 0,0 0 1,0 0-1,0 0 0,0 0 0,0 0 1,0 0-1,0 0 0,0 1 0,-1-1 1,1 0-1,0 0 0,-1 1 1,1-1-1,-1 0 0,1 1 0,-1-1 1,0 0-1,0 1 0,1-1 0,-1 1 1,0-1-1,0 1 0,0-1 0,-1 0 1,1 1-1,0-1 0,-1 1 3,1 2-3,0-1 1,-1 1-1,1-1 0,-1 0 1,0 1-1,0-1 0,-1 0 0,1 1 1,-1-1-1,0 0 0,1 0 1,-3 2 2,-16 16-5,-1-1 1,-1-1 0,0 0-1,-2-2 1,0-1 0,-1 0-1,0-2 1,-18 6 4,22-11-426,-18 6 440,-23 13-14,49-21-2198,1 0 0,-1 2 0,-9 7 2198,20-15-5928</inkml:trace>
  <inkml:trace contextRef="#ctx0" brushRef="#br0" timeOffset="27783.907">4557 3330 7828,'0'-15'3132,"-1"25"-1947,-6 28-1071,-1-20-112,-45 108 33,44-100-24,2-1 1,0 1-1,1 0 1,2 2-12,-10 67 28,0 6 40,3 24-68,-14 185 44,20-260-38,5-45-1,-5 44 209,3 13-214,-1-46 527,1-14 174,1-10-336,4-52-98,3 1 1,9-43-268,6-51-82,-12 29-49,-2 13-201,5-1 332,-7 78-85,2 1 1,1 0 0,1 0-1,2 1 1,7-13 84,-7 23-58,0 2 1,2-1-1,0 2 0,1 0 1,1 0-1,1 2 1,6-5 57,-5 4-58,1 1 0,1 1 0,0 1 0,1 1 0,18-10 58,-29 19-38,0 0 1,1 0-1,0 1 0,0 0 1,0 1-1,0 0 1,0 1-1,1 0 0,-1 1 1,1 0-1,-1 0 1,1 1-1,0 0 0,5 2 38,-15-2-5,-1 0 0,1 0-1,0 0 1,-1 1 0,1-1-1,0 0 1,-1 0 0,1 1-1,0-1 1,-1 0 0,1 1-1,0-1 1,-1 1 0,1-1-1,-1 1 1,1-1 0,-1 1-1,1-1 1,-1 1 0,0-1-1,1 1 1,-1 0-1,0-1 1,1 1 0,-1 0-1,0-1 1,0 1 0,1 0-1,-1-1 1,0 1 0,0 0-1,0 0 1,0-1 0,0 1-1,0 0 1,0-1 0,0 1-1,0 0 1,-1 0 0,1-1-1,0 1 1,0 0 0,-1-1-1,1 1 1,0-1 0,-1 1-1,1 0 1,0-1-1,-1 1 6,-1 2-9,0 0 0,1 0 0,-1 0-1,-1 0 1,1 0 0,0-1-1,-1 1 1,1-1 0,-1 1 0,-1-1 9,-25 14-33,-1-1 1,0-2 0,-15 4 32,3-1-208,-25 14 208,6 1-348,-71 38-5509,92-47 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4:0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44 6851,'-7'-33'2668,"7"33"-2659,0 0-1,-1-1 1,1 1-1,0-1 1,0 1 0,0-1-1,0 1 1,0-1-1,0 1 1,0 0 0,-1-1-1,1 1 1,0-1-1,0 1 1,-1 0-1,1-1 1,0 1 0,0 0-1,-1-1 1,1 1-1,-1 0 1,1 0 0,0-1-1,-1 1 1,1 0-1,0 0 1,-1 0 0,1-1-1,-1 1 1,1 0-1,-1 0 1,1 0 0,0 0-1,-1 0 1,1 0-1,-1 0 1,1 0 0,-1 0-1,1 0 1,-1 0-1,1 0 1,0 0-1,-1 0 1,1 0 0,-1 1-1,1-1 1,-1 0-9,-17 7-159,-13 10 82,2 0-1,0 3 0,0 0 1,-1 4 77,17-12 28,0 0 1,0 1-1,2 0 1,-1 1-1,2 0 1,0 1-1,1 0 1,-8 16-29,11-18 17,1 1 0,0 0 0,1 0 0,-1 4-17,4-12 6,0-1 1,0 1-1,1 0 1,0-1 0,0 1-1,0 0 1,1-1-1,-1 1 1,1 0-1,1-1 1,-1 1 0,3 4-7,-3-8 4,0 1 1,0-1 0,1 0 0,0 1-1,-1-1 1,1 0 0,0 0 0,0 0-1,0 0 1,0 0 0,0-1 0,0 1-1,1-1 1,-1 1 0,1-1 0,0 1-5,3 0 11,-1-1 0,1 1 0,-1-1 0,1 0 0,0 0 0,-1 0 0,1-1 0,1 0-11,6 0 30,0-1 0,0 0 0,0-2-1,0 1 1,0-1 0,0-1 0,0-1-30,11-5 85,-1-1-1,1-1 1,-2-1 0,9-7-85,83-67 408,-99 75-305,-2 0-1,1 0 1,-1-1-1,10-14-102,-20 22 18,0 1 0,0-1 0,0 1 0,-1-1 0,1 0 0,-1 0 0,-1 0 0,1 0 0,-1 0 0,0 0 0,0-1 0,0 1 0,-1 0 0,1-1 0,-1 1 0,-1 0 0,1-1 0,-1 1 0,0-1-18,0 3-15,0 0-1,0 1 1,0-1-1,0 0 1,-1 1-1,1 0 1,-1-1-1,0 1 1,1 0-1,-1 0 1,0 0-1,0 0 1,-1 0-1,1 0 1,0 1-1,-1-1 1,1 1-1,-1-1 1,1 1-1,-1 0 1,1 0-1,-1 0 1,0 1-1,0-1 1,-1 0 15,-11-1-493,0 0 1,0 0-1,0 2 0,-7 0 493,17 0-237,-61 1-3120,-5 6-2392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4:0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1637 953 3025,'-27'1'344,"-1"1"-1,1 1 1,0 2-1,0 0 0,1 2 1,-15 6-344,-36 17 167,-36 21-167,29-13 584,3-6 1982,-43 8-2566,116-37 102,-8 3-11,1 0 0,0 1 0,0 0 0,1 1 0,0 1 0,0 0-1,1 1 1,0 1 0,1 0 0,0 0 0,1 1 0,-1 2-91,-3 5 56,1 1-1,1 0 1,0 1 0,2 1-1,0 0 1,2 0 0,-6 20-56,-16 37 109,20-52-69,1-1 0,1 1 0,-3 15-40,3 14 50,2 1-1,2 0 1,3 0 0,3 0-1,1 0 1,4 0-1,4 15-49,-7-55 23,-1-1 0,2 1 0,0-1 0,1 0 0,1 0 0,0 0 0,1-1 0,1 0 1,0 0-1,1-1 0,2 2-23,-10-15 32,0 0-1,0 0 1,0 0 0,0 0 0,0 0 0,0 0 0,0-1 0,0 1 0,0 0 0,0 0 0,1-1-1,-1 1 1,0-1 0,1 1 0,-1-1 0,0 0 0,1 1 0,-1-1 0,1 0 0,-1 0 0,0 0 0,1 0-1,-1 0 1,2 0-32,-2 0 24,0-1 0,-1 0-1,1 1 1,0-1-1,0 0 0,0 0 1,0 0-1,-1 0 1,1 0-1,0 0 0,-1 0 1,1 0-1,-1 0 1,1 0-1,-1 0 0,1 0 1,-1-1-1,0 1 1,0 0-1,1 0 0,-1 0 1,0 0-1,0-1-23,0 0 51,1-4-31,1-1 1,-2 1-1,1-1 0,-1 1 0,0-1 1,0 1-1,-1-1 0,0 1 1,0-1-1,-1-3-20,1 7-5,0 0 0,-1 0 0,1 0 0,-1 0-1,0 0 1,1 1 0,-1-1 0,-1 0 0,1 1 0,0 0 0,0-1 0,-1 1 0,1 0-1,-1 0 1,0 1 0,0-1 0,1 0 0,-1 1 0,0 0 0,0 0 0,-1 0 0,-2-1 5,-4 0-14,0 1 1,0 0 0,-1 0-1,1 1 1,0 0-1,0 1 1,0 0 0,-1 1-1,1 0 1,0 0 0,1 1-1,-1 1 1,0 0 0,1 0-1,0 0 1,-7 6 13,-19 11-20,2 2 1,0 2-1,-18 19 20,29-25 0,1 1 0,1 1 0,-17 22 0,27-28 0,-1 0 0,2 1 0,0 0 0,1 0 0,1 1 0,0 0 0,1 1 0,-6 22 1,1 1-1,2 1 1,2-1-1,1 1 1,3 0-1,1 35 0,4-37 8,-2-14-5,2 0 0,0 0-1,6 22-2,-1-18 6,9 39 18,3 0 0,17 38-24,-27-85 15,1-1-1,0 0 1,2-1 0,0-1 0,1 0 0,1 0-1,1-1 1,1-1 0,17 15-15,61 48 48,-93-79-48,0 1 1,1 0-1,-1 0 1,0-1-1,0 1 1,1 0-1,-2 0 1,1 0-1,0 0 1,0 0-1,-1 0 0,1 0 1,-1 1-1,1-1 1,-1 0-1,0 0 1,0 0-1,0 1 1,0-1-1,0 0 1,-1 0-1,1 0 1,-1 0-1,1 0 0,-1 0 1,0 0-1,0 2 0,-4 6-3,0 1-1,-1-1 1,0 0-1,-5 6 4,7-10 2,-12 18-5,-2 0-1,0-2 1,-2 0 0,-8 6 3,-4 4 14,1 1 0,1 2 1,2 1-1,2 2 1,1 0-1,2 2 0,2 0 1,1 1-1,3 1 1,-9 31-15,17-35 17,1 1 0,2-1 0,2 1 0,1 13-17,1-24 12,1-9 0,2 0 1,0 0 0,1 0 0,1 0-1,1-1 1,0 1 0,2-1-1,0 0 1,1 0 0,0-1 0,2 0-1,0 0 1,1-1 0,6 8-13,-1-3 30,1-1 0,1-1 0,1 0 1,0-1-1,1-1 0,1-1 0,1-1 0,0-1 1,1 0-1,12 4-30,85 37 317,89 25-317,-188-74 19,1-1-1,16 2-18,-21-5 6,-1 1 0,1 1 0,-1 1 0,0 0 0,0 0-6,7 4 11,-11-5-5,0 1-1,-1 0 1,10 6-6,-18-10 1,-1 0-1,1 0 1,0 0 0,0 1 0,-1-1 0,1 1-1,-1-1 1,1 1 0,-1 0 0,0 0 0,1-1-1,-1 1 1,0 0 0,0 0 0,-1 0 0,1 0-1,0 0 1,-1 0 0,1 1 0,-1-1 0,1 0-1,-1 0 0,0 1 1,-1 0 1,1-1-1,-1 0 0,1 1 0,-1-1 0,0 1 0,0-1 0,0 0 0,0 1 0,0-1 0,0 0 0,-1 0 0,1 0 0,-1 0 0,0 0 0,1 0 0,-1-1 0,0 1 0,0 0-1,-8 5 4,-1 1 0,0-1 0,-6 2-4,-19 14 3,0 9-3,2 1 0,0 2 0,3 1 0,1 2 0,1 0 0,3 3 0,1 0 0,-4 12 0,-18 44-1,4 2 0,4 3 0,2 12 1,20-54-1,3 0 0,3 1 0,2 1 0,3 0 0,3 0 0,2 0 0,4 0 0,1 0-1,4-1 1,2 1 0,3-2 0,7 15 1,-10-42 2,1-1 0,2-1-1,1 0 1,1 0 0,2-2 0,1 0 0,1-1-1,2 0 1,5 4-2,-23-28 0,90 111-36,-76-91-3,0 1 0,-2 0 0,-1 1 0,-1 0 39,-10-17-18,0 0 0,-1 1 0,1-1 0,-2 0 0,1 1-1,-1-1 1,-1 1 0,0-1 0,0 1 0,-1-1 0,-2 9 18,-2 10-23,-2-1-1,-1 1 1,-3 6 23,-46 145 38,8 3 1,-15 131-39,52-234 32,2 0 0,5 1-1,3 53-31,3-90 10,3 0-1,1 1 0,3-2 0,1 1 1,2-1-1,2 0 0,9 18-9,-10-34 3,1-1 0,1 0-1,1-1 1,1 0 0,1-2 0,2 0 0,16 16-3,-8-12 3,2-1 0,1-2 1,1-1-1,1-1 0,20 9-3,7-1 2,1-3-1,1-2 1,2-3-1,0-3 1,1-2-1,41 3-1,63 3-126,1-6-1,121-7 127,-144-9-109,-142-1 108,0 2 1,0-1-1,0 0 1,-1 1-1,1 0 1,0-1 0,0 2-1,-1-1 1,1 0-1,-1 1 1,1-1-1,-1 1 1,0 0 0,1 0-1,-1 1 1,2 1 0,0 1 9,-1 1 1,1-1 0,-1 1-1,0 0 1,-1 0 0,0 0-1,1 0 1,-2 1 0,1 1-10,42 118 166,7 19-24,-38-114-118,0-1 1,2-1-1,13 19-24,-11-23 17,1-1 0,1-1 0,1 0 0,1-1 0,1-2 0,1 0 0,0-2 0,24 14-17,-16-14 20,0-2-1,1 0 0,1-3 1,1 0-1,-1-3 1,2 0-1,13 0-19,33 0 46,1-3 1,0-4-1,82-7-46,-69-3 22,-1-4-1,63-17-21,186-55 39,-244 57-36,139-34-15,521-147-69,-718 193 77,1 1 0,0 3 1,1 1-1,0 3 0,21-1 4,-16 6-2,-1 2 0,6 2 2,-35-1-2,0 1 1,-1 1-1,1 1 1,-1 0-1,1 1 1,13 8 1,-10-3 0,1 1 0,-2 2 0,0 0 0,-1 1 0,0 1 0,4 5 0,13 12 16,0-2-1,2-2 1,1-2-1,1-1 1,1-3 0,1-1-1,2-2 1,-1-1-1,2-3 1,1-2 0,0-2-1,0-2 1,8-1-16,33 0 22,1-3-1,-1-5 1,1-3 0,0-4 0,80-17-22,16-13 20,-1-9 0,46-23-20,336-119 13,-341 107-74,202-105 61,-50-10-83,-291 155 71,2 4-1,42-10 13,-87 31 12,-12 5-1,-1 0 0,2 2 0,-1 1 0,1 2 0,0 1 0,0 1 0,0 2 0,1 1-1,-1 2 1,30 5-11,9 4 31,0-4 0,0-2-1,1-4 1,50-5-31,-75-1 1,0-2 1,-1-1-1,0-3 0,26-11-1,176-71-77,-237 89 72,-8 2 3,44-16-25,0-3 0,-2-1 0,0-2 0,16-14 27,-6-6-39,10-13 39,-26 22-9,15-16-10,42-53 19,-29 29-13,-34 39 15,-1-3 0,-3 0-1,0-2 1,-3-1-1,-2-1 1,-1-1 0,-3-1-1,-1-1 1,-3 0-1,1-10-1,-8 14 18,-1-1 0,-3 0 0,-1 0-1,-3-1 1,-2-23-18,1 35 23,0 17-1,-1 1-1,-1-1 1,0 0 0,-1 1-1,-1-1 1,0 1-1,-3-5-21,-6-11 130,-1 0 0,-14-22-130,21 41 21,3 6-16,1 0 0,0 0 1,0 0-1,1 0 1,-1 0-1,1-1 1,0 1-1,0-1 0,1 1 1,0-1-1,0 0 1,0-3-6,3 6 0,-1 0 0,1-1 0,0 1 0,0 1-1,0-1 1,1 0 0,-1 0 0,1 1 0,0-1 0,-1 1 0,1 0 0,0 0 0,0 0 0,1 0 0,0 0 0,12-8-2,49-36-11,-42 32 13,-1-1 1,-1-1 0,0-1-1,11-13 0,8-16 6,-3-1-1,-1-2 0,2-8-5,86-159 14,-107 183-14,-1-1 0,-2-1 0,-1 0 0,-2-1 0,-2 0 0,-1-1 0,-2 0 0,-1 0 0,-2 0 0,-2-5 0,-1-15-4,-2 0 1,-2 0-1,-5-8 4,4 35 2,-1 0 0,-2 0-1,-1 1 1,-2 0 0,0 0 0,-11-16-2,16 33 6,-2 0 0,1 1 0,-1 0 0,-1 0 0,0 1 0,0 0 0,-1 1 0,-1 0 0,0 0-6,-18-11 52,-1 2 0,0 1 0,-2 1-52,-38-16 183,-36-11-183,82 34 20,20 8-18,0-1 1,0 0-1,0 0 1,0 0-1,1 0 0,-1-1 1,0 1-1,1-1 0,0 0 1,-2-1-3,3 1 0,1 1 1,-1-1 0,1 1 0,-1-1-1,1 0 1,0 1 0,0-1 0,0 0-1,0 0 1,0 0 0,1 0 0,-1 0-1,1 0 1,0 0 0,0-2-1,0-41 7,2 0-1,6-42-6,11-33-7,5-35 1,-1 41 10,1 3 10,-5-1 0,2-83-14,-17 47 14,-11-75-14,-1 128 50,-4 1 1,-21-77-51,28 146 40,0 0 0,1-16-40,-3-18 48,5 46-44,-1 0 0,2 0 0,0 0 0,1-1 1,0 1-1,1 0 0,0 0 0,1 0 0,1 0 1,1 0-1,-1 0 0,2 1 0,0 0 0,4-6-4,6-7-43,16-23 43,-16 28-26,-1 0-1,-2-2 1,2-4 26,-1-1-18,58-137-79,-13 32 39,7-18 32,-56 124 18,0 1 1,-2-2-1,-1 1 0,1-22 8,-3-13-43,-3-1 1,-2 1-1,-4 0 0,-5-21 43,2 40-29,-2 1-1,-2 1 0,-2 0 0,-1 0 0,-3 2 1,-20-37 29,-15-16-32,-3 3 0,-36-40 32,25 48 6,-4 3 1,-46-37-7,69 67 3,-21-28-3,64 69-8,1 1 1,0-1-1,0 0 0,1 0 1,0 0-1,0 0 1,0-1-1,1 1 1,0-1-1,1 1 1,0-1-1,0 0 0,0 0 1,1 1-1,0-1 1,2-7 7,1-14-63,3-1 1,0 1-1,9-23 63,-5 18-28,33-100-120,7-27 33,-43 132 83,-2 0 1,0-1-1,-2 0 1,-1-20 31,-1 30-28,-2 1 1,0-1-1,-1 0 1,-1 1-1,-1-1 1,0 1-1,-2 0 0,0 0 1,-1 1-1,-1-1 1,-1 2-1,-2-4 28,-5-4-34,0 1-1,-2 1 1,-1 0-1,0 1 1,-8-5 34,-11-7-48,-2 1 1,-27-16 47,36 29-8,-2 1-1,0 2 0,-1 1 0,0 2 1,-1 1-1,-1 2 0,-32-6 9,-8 3 2,-1 3 0,0 3-1,-23 3-1,-33 2 23,0 6-1,1 5 0,-75 17-22,-227 69 58,6 26 5,185-51-24,169-49-18,0-4-1,0-2 0,-55 1-20,61-11 5,0-3 0,-1-2 0,1-4 0,1-2 0,-1-4 0,1-2 0,-43-16-5,-250-103-50,81 27-28,111 46 53,-310-99-46,340 122 100,-3 5 0,0 7 0,-2 5 0,0 7 0,0 7-1,-130 11-28,91 10 27,1 8 0,-18 12-27,60-5 20,3 6-1,1 6 1,2 7-20,-265 119 53,-17 8 8,346-151-44,-1-3 0,-3-2-17,35-12 8,-1-2-1,0-1 1,0-2-1,-23-2-7,24-2 0,0-2 0,0-2-1,1-1 1,-1-2 0,1-1 0,1-2-1,0-2 1,0-1 0,1-2 0,-19-11 0,-67-45-28,58 32-6,-31-12 34,-36-9 19,-75-23-19,179 74 2,-1 0 0,0 3 1,-1 0-1,1 1 0,-1 2 0,0 1 1,0 1-1,0 2 0,0 0 1,0 2-1,0 1 0,1 1 0,-8 4-2,-26 10-6,1 2 0,1 3 0,-23 15 6,54-24-5,-12 5-25,0 2 1,2 1-1,0 3 1,-17 16 29,-10 15-448,3 2-1,-12 18 449,49-48-1949,-2 0 0,-1-2-1,-17 11 1950,-32 17-6816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4:0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738 242 976,'-16'0'209,"1"6"-209,2-6-337,3 0-511</inkml:trace>
  <inkml:trace contextRef="#ctx0" brushRef="#br0" timeOffset="331.557">577 272 3986,'0'-1'396,"2"-18"2657,-2 18-3035,0 1 0,0-1-1,1 0 1,-1 1-1,0-1 1,0 1 0,1-1-1,-1 1 1,0-1-1,1 1 1,-1-1 0,1 1-1,-1-1 1,0 1 0,1 0-1,-1-1 1,1 1-1,-1 0 1,1-1 0,-1 1-1,1 0 1,0 0-1,-1-1 1,1 1 0,-1 0-1,1 0 1,-1 0-1,1 0 1,0 0 0,0 0-18,-8-13 1256,-17-9 425,21 18-1676,3 4-4,0-1 1,0 1-1,-1-1 1,1 1-1,0 0 1,0-1-1,-1 1 1,1-1-1,0 1 1,-1 0-1,1-1 1,-1 1-1,1 0 1,0 0-1,-1-1 0,1 1 1,-1 0-1,1 0 1,-1 0-1,1-1 1,0 1-1,-1 0 1,1 0-1,-1 0 1,1 0-1,-1 0 1,1 0-1,-1 0 1,1 0-1,-1 0 1,0 0-2,-6 15-6,-1-8-485,-14 7-5068,13-13 663</inkml:trace>
  <inkml:trace contextRef="#ctx0" brushRef="#br0" timeOffset="1190.41">263 143 3922,'-2'-8'343,"-1"0"1,0 0-1,-1 1 1,0-1-1,0 1 0,0 0 1,-1 0-1,0 1 1,-1-1-1,1 1 1,-3-2-344,-8-8 571,14 14-503,1 0 0,-1 0 1,0 0-1,0 1 1,0-1-1,0 0 0,0 1 1,0-1-1,0 1 1,0 0-1,-1 0 1,1 0-1,-1 0 0,1 0 1,-1 0-1,1 1 1,-3-1-69,2 0 19,0 1 1,0 0 0,0-1 0,0 1 0,0 1-1,-1-1 1,1 0 0,0 1 0,0-1 0,0 1-1,0 0 1,0 0 0,0 0 0,-1 2-20,-1 0 3,1 0-1,0 0 1,0 1 0,0-1-1,1 1 1,-1 0 0,1 0-1,0 1 1,0-1-3,-1 1 9,1 1 1,0-1-1,0 1 0,1 0 1,-1 0-1,1 0 1,0 0-1,1 0 0,-1 0 1,1 1-1,1-1 0,-1 0 1,1 1-1,0 3-9,1-5 12,-1 0 0,1-1 1,0 1-1,0 0 0,1-1 0,0 1 0,-1-1 1,1 1-1,1-1 0,-1 0 0,1 0 0,0 0 1,-1 0-1,2 0 0,-1 0 0,0-1 1,1 0-1,0 0 0,1 1-12,11 7 51,1-1 0,-1-1 0,2-1 0,-1 0-1,1-2 1,1 0 0,-1 0 0,1-2 0,0-1 0,0 0 0,0-1 0,0-1 0,7-1-51,-22 0 26,-1 0 1,1 0 0,-1 0 0,1-1 0,-1 1 0,1-1 0,-1 0 0,1 0-1,-1 0 1,0-1 0,1 1 0,-1-1 0,0 0 0,0 0 0,0 0 0,0 0-1,-1 0 1,1-1 0,-1 1 0,1-1 0,-1 0 0,0 0 0,0 0-1,0 0 1,0 0 0,0 0 0,-1 0 0,1-2-27,-1 0 36,0 0-1,0 0 1,0 0-1,-1 0 1,0-1 0,0 1-1,0 0 1,0 0 0,-1 0-1,0 0 1,0 0-1,-1 0 1,1 0 0,-1 1-1,-2-5-35,0 2 10,0 0-1,-1 0 0,1 1 1,-1-1-1,-1 1 1,1 1-1,-1-1 0,0 1 1,-7-5-10,-14-10-14,-2 2 1,0 0 0,-7-1 13,24 13-46,0 0 0,-1 1 0,0 1 0,0 0 0,-1 1 0,1 1 0,-1 0 0,1 1 0,-6 0 46,8 1-132,1-1-319,0 1 0,0 1-1,-1 0 1,-1 1 451,8-1-568,1 0 0,0 0-1,-1 0 1,1 1 0,0-1 0,0 1 0,0 0-1,-3 1 569,-5 8-5194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40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2424 7027,'-4'-9'451,"0"0"-1,1-1 1,0 1-1,1-1 1,-1 1-1,2-1 1,0 0-1,0-6-450,-3-11 217,4 26-212,-2-10 62,1 0 1,0 0 0,1-1 0,0 0-68,1 7 13,0 0-1,0 0 1,0 1 0,0-1 0,1 0 0,0 1 0,0-1 0,0 1 0,0-1 0,4-3-13,10-15 18,1 2 0,1-1 0,2 2 0,14-13-18,91-67 4,-47 39 0,53-44-4,59-48 3,-85 68 55,8 2-58,-30 22 35,231-149 120,-136 97-72,-44 26-47,5 6 0,3 6 0,3 6 0,93-27-36,84-5 13,-99 34-8,-50 11-6,148-47 50,82-5-49,2 23 96,110 4-96,-282 59 39,25 9-39,235 11 10,-120 13 6,260 45-16,-233-5 4,423 61 8,-364-22-13,-301-56 4,336 79 11,-134-30-1,78 29 6,298 124-19,-587-183 0,139 72 0,115 88 14,59 29 4,-190-122-47,-47-23-21,-157-63 22,-1 2 1,13 12 27,-51-28-47,41 26-488,1-3-1,75 33 536,65 28-6683,-168-87 2484</inkml:trace>
  <inkml:trace contextRef="#ctx0" brushRef="#br0" timeOffset="735.019">12489 1650 5747,'17'-16'685,"-1"1"-172,1 1 0,0 1 0,0 1 0,2 0-513,5-3 61,1 2 0,0 1-1,1 1 1,1 1 0,22-5-61,-27 10 4,50-12 66,0-3 0,-1-3-1,22-12-69,16-13 286,1 3-1,47-8-285,-76 27 235,-1-5-1,54-28-234,-81 35 76,113-57 153,57-25 51,48 0 374,255-62-654,499-123 275,-782 230-204,13 8-71,248-31 78,-441 74-67,450-59 71,-334 49-47,129-11 40,156 7 7,-283 23-36,98 13-46,-144 0 11,0 5-1,-2 6 1,7 8-11,488 159 19,-613-185-18,428 147 13,-245-92-11,55 3-3,532 132 27,-515-125-26,295 86 14,-457-120-90,0 4 0,60 35 75,150 98-868,-168-90-4851,-108-60 309</inkml:trace>
  <inkml:trace contextRef="#ctx0" brushRef="#br0" timeOffset="1266.307">22962 1082 5955,'0'-3'163,"0"0"1,0 0 0,0 0-1,0 0 1,0 0 0,1 0 0,0 0-1,-1 0 1,1 0 0,1 0-1,-1 0 1,1-2-164,0 4 28,-1-1 0,1 0 1,0 1-1,0-1 0,0 1 0,0 0 0,0-1 1,0 1-1,0 0 0,0 0 0,1 0 0,-1 1 1,0-1-1,1 0 0,-1 1 0,0 0 1,1-1-29,126-26-25,47-21 25,125-49 541,-126 39-172,-47 20 192,40-2-561,135-18 419,-254 49-364,537-87 530,139 12-585,-394 54 43,458-28 36,-543 49-48,634-11 85,-330 33-71,-282 2-42,343 27-19,1725 192-35,-1469-132-51,-498-50-2685,-237-33-300,-14-6-2091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25.08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4 120 6579,'-1'-1'151,"1"-1"0,-1 1-1,1 0 1,-1-1 0,1 1 0,0-1-1,0 1 1,-1-1 0,1 1 0,0-1 0,0 1-1,1-1 1,-1 1 0,0-1 0,0 1 0,1-1-1,-1 1 1,1-1-151,0 1 48,0 0-1,0 0 0,1 0 1,-1 1-1,0-1 1,0 0-1,0 1 1,1-1-1,-1 1 1,0-1-1,1 1 0,-1-1 1,0 1-1,1 0 1,-1 0-1,1 0 1,-1 0-1,0 0 1,1 0-1,0 0-47,1 0 20,-1 0 0,1 1 0,0-1 1,0 0-1,-1 1 0,1 0 0,0-1 0,-1 1 0,1 0 0,-1 0 1,1 1-1,-1-1 0,1 1 0,0 0-20,1 1 49,0 1 0,0 0 0,-1 0 0,1 0 0,-1 1-1,0-1 1,1 3-49,-1-1 42,-1 1 0,1 0 0,-1 0-1,-1 0 1,1 1 0,-2-1 0,1 0-1,0 7-41,1 11 66,4 18 31,-1 0-1,-1 24-96,-4-6 26,2-5-3,-3 0-1,-3 0 1,-2 0 0,-6 25-23,5-55 8,2 0 0,2 0 0,0 0 0,1 5-8,0 19 14,1-28 0,0-1 1,3 13-15,4 25 29,10 43-29,-12-82 0,1 0 0,1-1 0,1 1 0,0-1 0,1-1-1,1 1 1,5 4 0,-8-13 1,1-1-1,-1 0 0,2 0 0,0-1 1,0 0-1,0 0 0,1-1 0,0 0 1,0-1-1,1 0 0,0 0 0,0-1 1,11 4-1,45 15 26,35 8-26,-72-25 7,1-1-1,0-1 1,0-2 0,27 0-7,57-8 36,1-6 0,15-6-36,-105 13 5,165-18 48,-55 8-12,87-24-41,266-87 119,-333 82-43,11 6 46,113-9-122,-210 36 6,166-13 9,-203 20-14,118-13 31,62-18-32,-168 24 13,17-7-13,16-4 0,-46 13-85,1 2 1,-1 1-1,1 2 0,8 1 85,-23 2-397,19 0-279,-10 0-4707,-20 0-113</inkml:trace>
  <inkml:trace contextRef="#ctx0" brushRef="#br0" timeOffset="1302.26">2495 964 4658,'23'6'2468,"46"3"-2343,282-1 1196,-287-4-1606,-1 3 0,0 2 1,-1 4-1,18 7 285,-58-17-1000,9 5-2480,-29-7 527</inkml:trace>
  <inkml:trace contextRef="#ctx0" brushRef="#br0" timeOffset="2244.999">2568 917 4930,'-16'-28'1118,"3"20"-2404,-12 7 3652,17 1-941,7 0-979,16 0 405,0 2-806,-1 1 0,1 0 1,0 0-1,-1 2 0,0-1 0,0 2 1,4 2-46,12 4 14,59 25-9,-49-18 0,2-3 1,26 7-6,-16-10 6,2-2 0,11 0-6,-36-8 5,1-1 0,-1-2 0,1 0 0,26-5-5,-16 1 17,-17 1 23,-1 0 1,22-6-41,-31 6 29,-9 3-10,-1-1 0,1 0 0,-1 0 1,1 0-1,-1-1 0,0 1 0,3-3-19,-4 3 91,-2 1 2,0 0-88,0 0-1,0 0 0,0-1 0,0 1 1,0 0-1,0 0 0,0 0 0,0-1 1,0 1-1,0 0 0,0 0 1,0 0-1,0-1 0,0 1 0,0 0 1,0 0-1,0-1 0,0 1 1,0 0-1,0 0 0,0 0 0,0-1 1,0 1-1,0 0 0,0 0 1,-1 0-1,1-1 0,0 1 0,0 0 1,0 0-1,0 0 0,-1 0 1,1 0-1,0-1 0,0 1 0,0 0 1,-1 0-1,1 0-4,-8-2 23,0-1 1,-1 2 0,1-1-1,-1 1 1,1 1-1,-1-1 1,1 1-1,-1 1 1,-4 0-24,-15 0 12,-110 6 20,54-5-10,25 0 84,-52-5-106,1-9 302,-50-14-302,151 24 9,-208-48 256,201 47-264,0 0 0,-1 1 0,1 1-1,-1 1 1,-1 0-1,16 0-9,2 0 5,0 0 0,0 0 0,0 0 0,-1 0 0,1-1 0,0 1 0,0 0 0,0 0 0,0 0 0,0 0 0,0 0 0,0-1 0,0 1-1,0 0 1,0 0 0,0 0 0,0 0 0,0-1 0,0 1 0,0 0 0,0 0 0,0 0 0,0 0 0,0-1 0,0 1 0,0 0 0,0 0 0,0 0 0,0 0 0,0-1 0,0 1 0,1 0 0,-1 0 0,0 0 0,0 0 0,0 0 0,0 0 0,0-1-1,0 1 1,0 0 0,1 0 0,-1 0 0,0 0 0,0 0 0,0 0 0,0 0 0,1 0 0,-1 0 0,0 0 0,0 0 0,0 0 0,0 0 0,1 0 0,-1 0 0,0 0 0,0 0 0,0 0 0,0 0 0,1 0 0,-1 0 0,0 0 0,0 0-1,0 0 1,0 0 0,0 0 0,1 0 0,-1 0 0,0 0 4,32 11-740,-26-10 58,-1 0 0,0 1 0,0-1 0,-1 1 0,1 0 0,0 1 0,-1-1 0,1 1 0,2 1 682,2 5-4639</inkml:trace>
  <inkml:trace contextRef="#ctx0" brushRef="#br0" timeOffset="2844.199">2164 817 4002,'1'-2'105,"0"-1"1,0 1 0,0 0-1,1-1 1,-1 1 0,1 0-1,-1 0 1,1 0 0,0 0-1,0 0 1,0 0 0,0 1-1,0-1 1,1 1 0,-1-1-1,0 1-105,15-12 874,-15 11-668,0 0 1,1 0-1,-1 0 1,1 0-1,0 1 1,-1-1 0,1 1-1,0 0 1,0 0-1,0 0 1,0 0-1,0 0 1,0 1-1,3-1-206,-4 1 38,-1-1 1,1 1-1,0 0 0,-1 0 0,1 0 0,0 0 0,0 1 0,-1-1 0,1 0 0,0 1 0,-1-1 0,1 1 0,-1 0 0,1-1 1,0 1-1,-1 0 0,0 0 0,1 0 0,-1 0 0,1 0 0,-1 0 0,0 0 0,0 1 0,0-1 0,0 0 0,1 2-38,-1 1-19,0 1 0,0-1 0,-1 1-1,1-1 1,-1 1 0,0-1 0,-1 1-1,1-1 1,-1 4 19,-1 14-77,1-14 63,0 0 0,0 0 0,-1-1 0,0 1 0,-1 0 0,0-1 0,0 1 0,-1-1-1,1 0 1,-2 0 14,1 1 0,0 0 0,0 0 0,1 0 0,0 1 0,0 0-1,1-1 1,0 2 0,-9 64 64,11-74-57,0 1-1,0-1 0,0 0 1,0 1-1,0-1 1,0 0-1,0 1 0,0-1 1,0 0-1,0 0 1,0 1-1,-1-1 0,1 0 1,0 0-1,0 1 1,0-1-1,0 0 0,-1 0 1,1 1-1,0-1 1,0 0-1,-1 0 0,1 0 1,0 1-1,0-1 1,-1 0-1,1 0 0,0 0 1,-1 0-1,1 0 1,0 0-1,0 1 0,-1-1 1,1 0-1,0 0 1,-1 0-1,1 0 0,0 0 1,-1 0-1,1 0 1,0 0-1,0-1 0,-1 1 1,1 0-1,0 0 1,-1 0-1,1 0 0,0 0 1,0 0-1,-1 0 1,1-1-1,0 1 0,0 0 1,-1 0-7,1-1 11,-1 1 0,0-1 0,1 1 1,-1-1-1,1 0 0,-1 1 0,1-1 1,-1 1-1,1-1 0,0 0 0,-1 1 0,1-1 1,0 0-1,0 0 0,-1 1 0,1-1 0,0 0 1,0 0-1,0 1 0,0-1 0,0 0 1,0 0-12,4-14 153,1 1 1,0 0-1,1 0 1,4-6-154,-4 9 78,-1-1 1,0 0-1,0 0 1,-1 0 0,-1-1-1,2-11-78,-3 13 39,1 0 0,0 0-1,0 1 1,1-1 0,1 1-1,2-4-38,-1 1 50,-1 0 0,0-1 0,2-6-50,1-5 46,-6 21-49,0 1 1,-1-1 0,1 0 0,-1 1 0,0-1 0,0 0 0,0 0 0,-1 0 0,0 0-1,1 0 1,-1 0 0,-1 0 0,1 0 0,-1-1 2,1 4-5,0 1 0,0 0 0,0-1 0,0 1 0,-1 0 0,1-1 0,0 1 0,0 0 0,0 0 0,-1-1 0,1 1 0,0 0 0,0 0 0,-1-1 0,1 1 0,0 0 0,0 0 0,-1 0 0,1 0 0,0-1 0,-1 1 0,1 0 0,0 0 0,-1 0 0,1 0 0,0 0 0,-1 0 0,1 0 0,0 0 0,-1 0 0,1 0 0,0 0 0,-1 0 0,1 0 0,0 0 0,-1 0 0,1 1 0,0-1 0,-1 0 0,1 0 0,0 0 0,-1 0 0,1 1 0,0-1 0,0 0 0,-1 0 0,1 0 0,0 1 0,0-1 0,0 0 0,-1 0 0,1 1 0,0-1 0,0 0 0,0 1 0,0-1 0,-1 1 5,-14 21-134,12-19 70,-23 43-907,1-5-4247,12-21-305</inkml:trace>
  <inkml:trace contextRef="#ctx0" brushRef="#br0" timeOffset="3527.787">985 124 6563,'39'-64'2841,"-38"61"-2756,-1 0-1,1 0 0,-1-1 0,0 1 1,0 0-1,0 0 0,-1-3-84,1-3 408,0 9-398,0 0 0,0-1 0,-1 1 0,1 0-1,0 0 1,0 0 0,0 0 0,-1 0 0,1-1 0,0 1 0,0 0 0,0 0-1,-1 0 1,1 0 0,0 0 0,0 0 0,0 0 0,-1 0 0,1 0 0,0 0-1,0 0 1,-1 0 0,1 0 0,0 0 0,0 0 0,0 0 0,-1 0-1,1 0 1,0 0 0,0 0 0,-1 1 0,1-1 0,0 0 0,0 0 0,0 0-1,0 0 1,-1 0 0,1 0 0,0 1 0,0-1 0,0 0 0,0 0 0,-1 0-1,1 1 1,0-1-10,-9 6 26,9-6-21,-8 9-7,0-1 1,0 1-1,1 0 0,0 0 1,0 1-1,1 0 0,1 0 1,0 0-1,0 1 0,1 0 1,-2 6 1,2-1-6,0 1 1,1 0-1,1 0 1,1 0 0,0 1-1,1-1 1,1 9 5,0-20-7,0 1 0,1 0-1,0-1 1,0 0 0,0 1 0,0-1 0,1 0-1,0 0 1,1 0 0,-1 0 0,1-1-1,0 0 1,1 1 0,-1-1 0,1-1 0,0 1-1,0-1 1,0 0 0,1 0 0,0 0 0,0-1-1,-1 0 1,5 2 7,-1-1 2,1 0-1,-1-1 1,1 0-1,0-1 0,-1 0 1,1 0-1,0-1 1,0 0-1,0-1 1,0 0-1,0-1 1,0 0-1,0 0 0,0-1 1,8-2-2,3-4 51,-1 0 1,1-2-1,-1 0 1,-1-1-1,0-1 1,0-1-1,-1 0 1,-1-1-1,0-1 1,-1-1 0,-1-1-1,-1 0 1,1-2-52,-9 11 29,0-1 0,-1 0 0,0 0 0,-1-1 0,0 1 0,-1-1 0,0 0 0,0 0 0,-1 0 0,0 0 0,-1-1 0,0 1 0,0 0 0,-1-1 0,-1 1 0,-1-6-29,1 13 4,0-1 0,0 0 0,-1 0 0,0 1 0,0-1 0,0 0-1,0 1 1,0 0 0,-1 0 0,1 0 0,-1 0 0,0 0 0,0 0 0,0 0 0,0 1 0,-1 0 0,1 0 0,-1 0 0,1 0 0,-1 0 0,0 1 0,-3-2-4,-5-1-15,0 1 0,1 1 0,-1-1 0,0 2 0,0 0 0,-11 0 15,18 1-22,-26 0-162,-1 1 0,-17 4 184,38-4-227,1 2 0,-1-1 1,0 2-1,1-1 0,0 1 1,0 1-1,0 0 0,0 0 1,0 2 226,-15 10-2372,2 1 0,-10 9 2372,-3 8-4634</inkml:trace>
  <inkml:trace contextRef="#ctx0" brushRef="#br0" timeOffset="4202.884">1093 477 5234,'1'-1'133,"-1"0"1,1 0-1,0 0 0,-1 0 0,1-1 0,0 1 0,0 0 0,0 0 0,0 0 0,0 0 0,0 1 0,0-1 0,0 0 0,0 0 0,0 1 0,0-1 0,1 0-133,23-1-353,-15 2 757,-10 1-373,1-1-1,0 1 0,-1-1 0,1 0 0,-1 1 0,1 0 0,-1-1 0,1 1 0,-1-1 0,0 1 1,1 0-1,-1-1 0,0 1 0,1 0 0,-1-1 0,0 1 0,0 0 0,1-1 0,-1 1 1,0 0-1,0 0-30,4 20 321,-4-18-279,20 174 334,-19-138-325,0-12-25,3 25 32,-3-32-68,1-1 0,0 1 0,2-1 0,0 0 0,4 9 10,-3-13-61,-4-11 35,0-1 1,0 0-1,0 0 0,0 0 0,1 0 0,-1 0 0,1 0 1,1 2 25,-1-4-29,-1 0 0,1 0 0,-1 0 0,1 0 0,0 0 0,-1 0 1,1-1-1,0 1 0,-1 0 0,1-1 0,0 1 0,0-1 0,0 0 1,-1 1-1,1-1 0,0 0 0,0 0 0,1 0 29,-2 0-125,-1 0-1,1 0 1,-1 0 0,1 0-1,-1 0 1,1 0-1,-1 0 1,1 0 0,-1-1-1,1 1 1,0 0-1,-1 0 1,1 0 0,-1 0-1,1-1 1,-1 1-1,1 0 1,-1 0 0,0-1-1,1 1 1,-1-1 0,1 1-1,-1 0 1,0-1-1,1 1 1,-1-1 0,0 1-1,1-1 1,-1 1-1,0-1 1,0 1 0,1-1-1,-1 1 1,0-1-1,0 1 1,0-1 125,5-10-3703</inkml:trace>
  <inkml:trace contextRef="#ctx0" brushRef="#br0" timeOffset="4734.175">1149 681 5651,'0'0'1173,"0"0"-180,7 16-918,-3-9-122,0 1 1,-1-1-1,0 1 1,0 0-1,0 2 47,-1-2 157,1 0 0,0 0 0,0-1 0,1 1 0,3 4-157,1 0 80,-1 1 1,0 0-1,-1 0 0,0 0 1,-1 0-1,0 1 0,-1 0 1,-1 0-1,2 14-80,1 21 29,3-1-1,2 0 1,10 23-29,9 42 29,-26-92-29,-1 0 0,-1 12 0,-1-13-93,1 0 1,1 0-1,1 0 93,-3-8-168,-1-12 131,0 1-1,0 0 1,0-1 0,0 1-1,-1 0 1,1-1 0,1 1-1,-1 0 1,0-1-1,0 1 1,0 0 0,0-1-1,0 1 1,1 0 0,-1-1-1,0 1 1,0-1 0,1 1-1,-1 0 1,0-1 0,1 1-1,-1-1 1,1 1 0,-1-1-1,1 1 1,-1-1 0,1 0-1,-1 1 1,1-1 0,-1 1-1,1-1 1,0 0-1,-1 0 1,1 1 0,0-1-1,-1 0 1,1 0 0,0 0-1,-1 0 1,1 1 37,1 4-3626,-2-3-90</inkml:trace>
  <inkml:trace contextRef="#ctx0" brushRef="#br0" timeOffset="5145.624">1162 677 2625,'20'-6'1889,"-12"4"-1492,0 1 0,0-1 0,1 2 0,-1-1 0,1 1 1,-1 1-1,0 0 0,1 0 0,-1 0 0,6 3-397,27 2 431,114 5 364,48-6-795,437-5-6368,-588 0 3025</inkml:trace>
  <inkml:trace contextRef="#ctx0" brushRef="#br0" timeOffset="5616.995">1297 654 6531,'-1'0'76,"1"0"0,0 0 0,0-1 0,0 1 0,0 0 0,-1-1 0,1 1 0,0 0 0,0 0 0,0-1 0,-1 1 0,1 0 0,0 0 0,0 0 1,-1-1-1,1 1 0,0 0 0,-1 0 0,1 0 0,0 0 0,0 0 0,-1 0 0,1-1 0,0 1 0,-1 0 0,1 0 0,0 0 0,-1 0 0,1 0 0,0 0 0,-1 0 0,1 0 0,0 1 0,-1-1 0,1 0 0,0 0 0,-1 0 0,1 0 0,0 0 0,-1 0 0,1 1 1,0-1-1,0 0-76,0 1 18,0-1 1,0 1 0,0 0-1,0-1 1,0 1 0,0 0 0,0-1-1,0 1 1,1 0 0,-1-1 0,0 1-1,1-1 1,-1 1 0,0 0-1,1-1 1,-1 1 0,0-1 0,1 1-1,-1-1 1,1 1 0,-1-1 0,1 0-1,0 1 1,-1-1 0,1 1-19,28 20 202,2 0 0,0-2 0,1-1 0,1-2 0,24 8-202,53 16 168,15-1-168,9 2-199,151 61-5364,-187-71-122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3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4259 6531,'1'-52'2609,"-1"50"-2583,1 0 0,-1-1 0,1 1 0,0 0 0,0 0 0,0-1 0,1 1 0,-1 0 0,0 0 0,1 0 0,-1 0 0,1 1 0,0-1-1,0 0 1,-1 1 0,1-1 0,0 1 0,1-1 0,-1 1 0,0 0 0,0 0 0,0 0 0,2 0-26,7-4 25,1 2 0,-1-1 0,1 1 0,3 0-25,53-6 41,37 0-41,7-1 12,415-25 22,-484 33-33,241-17-1,-88 5 0,513-49 22,-1-24 27,-550 66-38,512-71 149,508-59 123,1061-64-110,-1890 182-151,956-69 17,6 29-11,-1002 56-22,1259-53 20,-1090 54-21,987-26 41,1 22 47,-1153 20-65,2935 13 248,357-28 471,-3534 13-739,1301-19 277,0 42-85,-993-4-209,497 16-38,-252-20 14,791 27-19,-951-24 40,137 8 11,-543-20-7,2065 141-262,-1865-121-1113,-92-1-3101,-88-8-1649</inkml:trace>
  <inkml:trace contextRef="#ctx0" brushRef="#br0" timeOffset="1206.387">39 5722 6787,'1'-5'199,"0"0"1,0 1-1,1-1 0,-1 0 0,1 1 1,0-1-1,0 1 0,1 0 0,-1-1 1,1 1-1,0 0 0,0 1 0,0-1 1,4-2-200,0 0 52,0 1 1,0 0-1,0 1 1,1 0-1,0 0 1,0 1-1,0 0 1,2 0-53,177-55 245,-103 35-190,2 3-1,0 5 1,24 0-55,264-12 38,-204 17-27,895-82 35,-384 3 118,-186 22 43,-325 46-123,1095-141 405,67 6-233,883-67 14,-1161 109-169,-560 63-55,912-73 96,4 35 1,-905 59-101,225-13 1,3029-58 85,-1990 111-65,-1 38 3,1670 131 136,-1202-59-168,-1975-107-33,1427 57 39,-1337-57-32,1358 95 219,-1674-105-220,1315 133 189,-1212-120-287,-49-7-1313,1 5 1,57 16 1403,-96-13-3860,-18 1-2842</inkml:trace>
  <inkml:trace contextRef="#ctx0" brushRef="#br0" timeOffset="27202.655">4368 4009 6131,'-2'-3'363,"0"0"-1,-1 0 1,1 0 0,-1 1 0,0-1-1,0 1 1,0 0 0,-1-1-363,4 3 24,-1-1 0,0 1 0,0-1 0,0 1 0,1 0 0,-1-1 1,0 1-1,0 0 0,0-1 0,0 1 0,0 0 0,0 0 0,0 0 0,0 0 0,0 0 1,1 0-1,-1 0 0,0 0 0,0 0 0,0 1 0,0-1 0,0 0 0,0 0 0,0 1 1,0-1-1,1 1 0,-1-1 0,0 1 0,0-1 0,1 1 0,-1-1 0,0 1 0,0 0-24,-11 11 74,10-10-52,-1 0-1,1 1 1,-1-1-1,1 1 1,0 0-1,0 0 1,0 0-1,-1 3-21,-1-1 36,1 1 0,-1 0 1,0-1-1,0 0 0,-1 0 0,0 0 0,-2 1-36,-19 22 144,7-3-64,1 1 0,2 1-1,1 1 1,1 0-1,1 1 1,1 0 0,2 1-1,1 0 1,1 1-1,2 0 1,1 0 0,1 10-80,1 55 229,8 81-229,-1-130 22,3 0 0,1 0 0,2 0 0,13 32-22,-18-64 1,8 23 12,1-1 0,10 15-13,-19-41 4,1 0 1,1-1 0,0 0 0,0 0-1,1-1 1,0 0 0,1 0 0,0-1-1,10 8-4,-15-14 6,0 1 0,0-1 0,0 0 0,1 0 0,-1-1 0,0 1 0,1-1 0,0 0 0,-1 0 0,1-1-1,0 1 1,-1-1 0,1 0 0,0-1 0,-1 1-6,0 0 13,0-1 0,-1 1 0,1-1 0,-1 0 0,1 0 0,-1 0 0,0-1 0,1 1 0,-1-1 0,0 1 0,0-1 0,0 0 0,0-1 0,0 1 0,-1 0 0,1-1 1,0 1-1,-1-1 0,2-2-13,4-11 63,0-1 0,-1 0 1,-1 0-1,1-5-63,7-18 77,17-48 126,9-47-203,-28 88 19,-3-1 1,-2 0 0,0-41-20,-2-77 40,-7 1 0,-21-143-40,17 271 29,-10-29-29,7 29 6,5 23-4,0-1 0,-2 1 0,0 0 0,0 1 1,-1 0-1,-1 0 0,-4-6-2,8 13-1,0 0 0,-1 1 0,0-1 0,1 1-1,-2 0 1,1 0 0,-1 1 0,1-1 0,-1 1 0,0 1 0,-1-1-1,1 1 1,0 0 0,-1 0 0,0 1 0,-5-1 1,7 2-3,0 0 0,0 0 1,0 1-1,0 0 0,0 0 0,0 0 0,0 1 1,0-1-1,0 1 0,0 1 0,0-1 1,-1 1 2,0 1-4,0 1 0,0-1 0,1 1 0,-1 1 0,1-1 1,0 1-1,0 0 0,-3 4 4,-20 20-13,6-6 2,0 2 0,-12 18 11,3 3-3,1 1-1,3 2 1,-20 49 3,35-67 3,0 1 1,3 0 0,1 0 0,1 1 0,1 0-1,2 1 1,2 8-4,-1 8 3,3 1 0,2-1 1,2 0-1,3 0 0,2 0 0,2 4-3,0-14 0,2 0 0,1-1 0,2-1 0,2 0 0,1-1 0,2-1 0,4 2 0,-19-29 2,0-1 1,1-1-1,0 1 1,1-1-1,-1 0 0,1 0 1,1-1-1,-1-1 1,1 1-1,0-1 0,1-1 1,-1 1-1,1-2 1,0 1-1,-1-1 0,2-1 1,-1 0-1,0 0 1,0-1-1,1 0 1,3-1-3,-4 0 9,0 0 10,0 1-1,-1-2 1,1 1-1,0-1 1,-1-1-1,1 0 1,-1 0-1,1-1 1,5-3-19,-3 0 24,-1-1 0,-1-1 0,1 0 1,-1 0-1,-1-1 0,1-1 0,-2 1 0,1-1 1,-1-1-1,-1 0 0,0 0-24,16-29 78,-1 0 0,6-23-78,-11 26 23,5-14-1,-3 0 0,-2-1-1,-2 0 1,-2-1 0,-3-1-1,-2 0 1,-2-1 0,-3-6-22,0-37 61,-4 1 0,-4-1 1,-4 1-1,-19-81-61,19 142 41,-1 1-1,-1 0 1,-2 0-1,-2 1 1,-9-16-41,20 43 5,0 0 1,0 0-1,-1 1 0,1-1 1,-2 1-1,1 0 1,-1 0-1,0 1 1,0-1-1,-6-3-5,7 6-2,1 1 0,-1 0 1,1 0-1,-1 1 0,0-1 0,0 1 0,0 0 0,1 0 1,-1 0-1,0 1 0,0 0 0,0 0 0,0 0 0,0 0 1,0 1-1,0 0 0,0 0 0,-4 2 2,-3 1-6,0 1 0,0 0 0,1 1 1,0 0-1,0 1 0,1 0 0,-1 1 0,2 0 0,-2 2 6,-21 21-15,1 1 0,1 3 15,9-7-5,0 1 0,2 0-1,1 2 1,1 0 0,2 1-1,1 0 1,2 1 0,1 1-1,2 0 1,-5 33 5,1 17-6,4 0 0,4 1 0,3-1 0,5 3 6,-2-45-1,3 0 0,1 0 0,3 0 0,1-1 1,2 0-1,2 2 1,-6-24-3,0-1 0,1 0-1,0 0 1,2-1 0,0 0 0,0-1 0,2 0 0,0-1 0,1 0 0,1-1 0,0 0 0,0-1 0,2-1 0,3 2 3,-11-9-1,1 0-1,0-1 1,-1 0-1,1-1 1,1 0-1,-1 0 1,0-1-1,1 0 1,-1-1-1,1 0 1,3 0 1,-7-1 0,1 0 0,0-1 0,0 1 0,-1-1 0,1-1 0,-1 1 0,1-1 0,-1 0 0,0-1 0,1 0 0,-1 0 0,0 0 0,-1-1 0,1 1 0,-1-1 0,5-4 0,6-9-13,-1 0 0,0-2 0,-1 1 0,-1-2 0,-1 0 0,-1 0 0,-1-1 0,0-1 0,-2 1 0,0-1 0,-1-1 0,-2 0 0,0 0 13,6-45-1061,-2 0 1,-4-1-1,-3-58 1061,-3-9-3898,-3-1-2734</inkml:trace>
  <inkml:trace contextRef="#ctx0" brushRef="#br0" timeOffset="27805.848">4169 5354 7395,'-3'-20'2540,"2"19"-2498,1-1 0,-1 0 0,1 1 0,0-1 0,-1 0 0,1 1 0,0-1 0,0 0 0,0 0 0,1 1 0,-1-1 0,0 0 0,1 1 0,-1-1 0,1-1-42,2-2 5,1-1 0,0 1 0,-1 0 0,2 0 0,-1 1 0,0-1 0,1 1 1,0 0-1,0 0 0,0 0 0,0 1 0,5-2-5,-5 2 3,-3 1-4,1 1 0,-1 0 0,1 0 0,-1 1 0,1-1-1,-1 0 1,1 1 0,0 0 0,-1-1 0,1 1 0,0 0 0,-1 0 0,1 1 0,0-1 0,-1 0 0,1 1 0,-1 0 0,1 0 0,0-1 0,-1 1-1,0 1 1,1-1 0,-1 0 0,0 1 0,1-1 0,-1 1 0,0 0 0,0-1 0,0 1 0,-1 0 1,4 7 12,-1 0 0,0 0 0,0 0 0,-1 1 0,0-1 0,-1 1 0,0 0 0,0 8-12,1 18 194,-3 29-194,0-44 49,0-11-24,0 115 337,4-1 0,18 96-362,-13-148 64,-6-44-36,1 1 0,2-1 0,0 0 0,5 12-28,25 71 246,-35-108-91,-1-16 194,-4-49-31,-2 0-1,-13-55-317,6 41 37,-23-250 35,14 100-48,18 189-271,-1 1-1,-2 1 1,-2-1-1,-1 1 1,-3-4 247,10 45-5718,-7 9-706</inkml:trace>
  <inkml:trace contextRef="#ctx0" brushRef="#br0" timeOffset="29116.098">18241 3308 6899,'-5'0'135,"-1"1"0,0 0-1,1 0 1,-1 0 0,0 1-1,1 0 1,0 0 0,-1 0 0,1 0-1,0 1 1,0 0 0,0 0 0,1 0-1,-1 1 1,1 0 0,0 0-1,0 0 1,0 0 0,0 0 0,1 1-1,-1 0 1,1-1 0,0 4-135,-6 7-35,2 0-1,0 1 1,1 0 0,1 0 0,0 1-1,1 0 1,0 7 35,-1 5-8,2 0 0,1 1 0,2 21 8,1-35-5,0-1-1,1 1 0,1-1 0,0 1 1,1-1-1,1 0 0,5 12 6,-7-20 5,1-1-1,-1 0 1,1 0-1,0-1 0,0 1 1,1-1-1,-1 0 1,1 0-1,1 0 1,-1-1-1,0 1 1,1-1-1,0-1 1,0 1-1,0-1 1,1 0-1,-1 0 1,1-1-1,4 1-4,-2-1 28,0 0 1,0-1-1,0 0 0,1-1 0,-1 0 0,0-1 1,0 0-1,0 0 0,1-1 0,-1 0 1,0 0-1,-1-1 0,1 0 0,6-4-28,12-7 79,0-1 0,0-2 0,-2 0 0,0-2 0,-1 0 0,-1-2 0,17-20-79,19-22 27,-4-3 0,13-22-27,-44 54-36,-2-2 0,-1 0 0,-2-1 0,-1-1 0,8-28 36,-20 48-7,-1 0 0,-1-1 0,0 1 0,-1-1 0,-2 0 0,0 0 0,0 0 0,-2 0 0,0 0 0,-2 0 0,0 0 0,-1 0 0,-1-1 7,4 15 7,0 1 0,-1-1 0,0 0 0,0 0 0,0 1 0,0 0-1,-1-1 1,1 1 0,-1 0 0,0 0 0,-1 0 0,1 1 0,-1-1 0,0 1-1,1 0 1,-1 0 0,-1 0 0,1 0 0,0 1 0,-1-1 0,1 1-1,-1 0 1,0 1 0,0-1 0,1 1 0,-1 0 0,0 0 0,-3 0-7,-2 0 25,0 0 1,-1 0 0,1 1 0,0 0 0,-1 1 0,1 0 0,0 1 0,0 0 0,0 0 0,0 1 0,0 1 0,0-1-1,1 2 1,-6 2-26,-2 5 53,0 1 0,1 1 0,0 0 0,-11 14-53,-54 69 155,26-29-73,19-25-26,2 0 0,2 3 0,2 0 0,2 2 0,2 2 0,-6 18-56,23-43 22,2 2-1,0-1 1,2 1 0,1 0 0,-1 21-22,3 2 41,2 1 1,5 31-42,-4-70 5,1 0-1,0 0 1,1 0 0,0 0-1,1 0 1,1-1 0,-1 0 0,2 0-1,0 0 1,0 0 0,2 1-5,-3-5 10,1 0 1,-1-1 0,1 0 0,0 0 0,1 0-1,0 0 1,0-1 0,0 0 0,0-1-1,1 0 1,-1 0 0,1 0 0,0-1 0,1 0-1,4 0-10,-8-2 13,0 0-1,0 0 0,0-1 0,1 0 1,-1 0-1,0 0 0,0-1 1,0 0-1,1 0 0,-1 0 0,1-1-12,8-1 25,-1 0-4,0-1 0,1 0 0,-1-1 1,-1-1-1,1 0 0,-1 0 0,0-1 0,-1-1 0,1 0 0,3-5-21,1-1 18,0-2-1,-1 0 1,-1-1 0,-1 0-1,0-1 1,3-7-18,13-30 8,-1-3-1,-3 0 1,-3-1-1,0-9-7,0 1-7,-4-1-1,-3-1 0,-2-1 1,-4 0-1,-3 0 1,-2-40 7,-5 87 10,0 0 0,-1 0-1,-1 1 1,-2-1 0,-1-3-10,4 16 7,-2 0-1,1 1 1,-1-1-1,0 1 1,-1-1 0,0 1-1,-1 1 1,0-1-1,0 1 1,-1 0-1,0 0 1,-3-2-7,6 7 4,0 0 0,-1 1 0,1-1 0,-1 1 0,0 0 0,0 0 0,0 0 0,0 1 0,0 0-1,0 0 1,0 0 0,0 0 0,-5 1-4,-8 0 5,0 1 1,0 0-1,-3 2-5,11-2 1,-1 2 1,1-1-1,0 1 1,0 1 0,0 0-1,1 0 1,0 1 0,-9 6-2,-8 7 1,1 1 0,-7 7-1,25-19 1,-31 29 9,2 3 1,2 0 0,1 3-1,-5 10-10,26-35 3,-14 19 7,2 1-1,2 1 1,1 1-1,-8 23-9,18-35 6,1 2 0,2-1 0,0 2 0,2-1 0,1 0 0,2 1 0,0 5-6,2 7 8,1 0 0,5 32-8,-3-58 0,0-1 0,2 0-1,0 0 1,0 0 0,2 0-1,0 0 1,0-1 0,1 0-1,3 1 1,-3-3 1,0-2 0,1 1 0,1-1 0,0-1 0,0 0 0,1 0 0,0-1 0,0 0 0,1 0 0,0-1 1,1-1-1,-1 0 0,1 0 0,12 3-1,-9-5 11,0 0 0,1-1 0,-1 0 1,1-2-1,-1 0 0,1 0 0,0-2 1,-1 1-1,1-2 0,-1 0 0,1-1 1,5-3-12,-4 1 20,0-1 1,-1 0-1,0-1 1,0-1-1,-1-1 1,1 0-1,-2-1 1,5-4-21,2-4 28,-2 0-1,0-1 1,-1-1 0,0 0 0,3-8-28,7-14 38,-2-1-1,-2-1 1,-2-1-1,-2-1 1,9-33-38,-16 38 15,-2 0 1,-1 0 0,-3-1-1,-1 0 1,-2-1-1,-1-23-15,-4 38-1,0-1-1,-2 1 0,0 0 0,-3 0 0,0 1 0,-1-1 0,-2 1 0,-1 1 0,-1 0 0,-3-4 2,8 19-14,0 1 0,-1 0 0,0 0 0,0 0-1,-1 1 1,-8-7 14,11 11-20,0 1 0,-1 0 0,1 0 0,-1 0 0,0 1-1,0 0 1,0 0 0,-1 1 0,1 0 0,-1 0 0,1 0 0,-1 1-1,-2-1 21,-4 1-203,-1 1 0,0 0 0,1 0 0,-1 1 0,1 1 0,-1 1 0,1-1 0,0 2 0,0 0 0,0 1 0,0 0 0,1 1 0,0 0 0,0 1 0,1 0 0,-1 1 0,2 0-1,-9 8 204,-50 49-3665,1 8-2442</inkml:trace>
  <inkml:trace contextRef="#ctx0" brushRef="#br0" timeOffset="29619.427">18324 4075 6947,'-1'0'98,"1"0"1,0 0-1,0 0 0,0 0 0,0 0 1,-1 0-1,1 0 0,0 0 0,0 0 0,0 0 1,-1 0-1,1 0 0,0 0 0,0 0 0,0 0 1,-1 0-1,1 0 0,0 0 0,0 0 1,0 0-1,-1 0 0,1 0 0,0 0 0,0 1 1,0-1-1,0 0 0,-1 0 0,1 0 1,0 0-1,0 0 0,0 1 0,0-1 0,0 0 1,0 0-1,-1 0 0,1 0 0,0 0 1,0 1-99,-3 9 47,0 0 0,0 0 0,1 0 1,0 1-1,1-1 0,0 1 0,1 3-47,-4 31 67,-12 94 220,5 16-287,-13 121 180,7-163-87,-1 5 150,2 49-243,-11 404 459,25-468-280,6 34-179,-4-129 23,1-1 1,0 1-1,1-1 0,0 1 1,2 5-24,-1-2 75,-3-11-71,0 0 0,0 0 0,0 0 0,0 0 0,0 0-1,0 0 1,1 0 0,-1 0 0,0 0 0,0 0 0,0 0 0,0 0 0,0 0 0,0 0 0,0-1 0,0 1 0,0 0 0,0 0 0,0 0 0,0 0 0,0 0 0,0 0-1,0 0 1,0 0 0,0 0 0,1 0 0,-1 0 0,0 0 0,0 0 0,0 0 0,0 0 0,0 0 0,0 0 0,0 0 0,0 0 0,0 0 0,0 0 0,0 0 0,0 0-1,0 0 1,1 0 0,-1 0 0,0 0 0,0 0 0,0 0 0,0 1 0,0-1 0,0 0 0,0 0 0,0 0 0,0 0 0,0 0 0,0 0 0,0 0 0,0 0 0,0 0-1,0 0 1,0 0-4,4-11 80,0-16-20,80-536-62,24 5-939,-21 116-1427,-80 408 1135,-2 0 0,-1 0-1,-2-1 1,-2-14 1233,-5-2-4834</inkml:trace>
  <inkml:trace contextRef="#ctx0" brushRef="#br0" timeOffset="30937.702">30425 3338 7652,'-3'-3'102,"-1"0"1,0 1 0,0-1 0,0 1 0,0 0-1,0 0 1,0 0 0,-1 0 0,1 1 0,0 0-1,-1 0 1,1 0 0,-1 1 0,0-1 0,1 1-1,-1 0 1,0 0 0,1 1 0,-1-1 0,1 1-1,-1 0 1,1 0 0,-1 1 0,1-1 0,0 1-1,0 0 1,-1 0 0,1 1 0,1-1 0,-3 2-103,-38 35-69,2 2 0,1 1 0,2 3 1,-25 38 68,14-9 41,2 1 0,5 3 0,-17 43-41,47-95 35,2-1 0,1 2 0,1 0 1,2 0-1,0 0 0,2 1 0,1 0 1,1 0-1,1 3-35,3-9 38,-1 0-1,2-1 1,1 1 0,1-1-1,1 0 1,2 4-38,-3-12 25,1-1 1,0 0-1,1-1 1,0 1-1,1-1 1,0 0-1,0-1 0,2 0 1,-1 0-1,10 8-25,-12-13 18,1-1-1,0 0 0,0 0 0,0 0 1,0-1-1,0 0 0,0 0 1,1-1-1,0 0 0,-1 0 1,1-1-1,0 0 0,0 0 0,0-1 1,0 0-1,7-1-17,6-1 47,0-1-1,-1 0 1,1-2-1,-1 0 1,19-8-47,5-4 168,33-18-168,-61 27 23,-1-1 0,0 0 0,-1-2 0,0 0 0,0 0 1,4-6-24,27-31 53,-2-2 1,-3-1 0,-1-2-1,14-31-53,-33 50 14,-2-1-1,-2-1 0,-1 0 0,-1-1 0,-3-1 0,0 0 1,-3 0-1,0-7-13,-3-2 27,-1 1 0,-3-2 0,-1-12-27,-1 44 11,0 0 1,-2 0-1,1 1 0,-2-1 1,0 1-1,0 0 0,-2 0 0,0 0 1,-1 1-1,0 0 0,-6-8-11,7 14 5,-1 0 0,-1 1-1,1 0 1,-1 0 0,0 1 0,-1 0 0,0 0-1,0 1 1,0 0 0,0 0 0,-1 1-1,0 1 1,0-1 0,0 2 0,0-1 0,0 1-1,0 1 1,-1 0 0,-1 0-5,-12 0 3,0 2-1,1 0 1,-1 1 0,1 1-1,0 1 1,0 1 0,0 2-1,-2 1-2,-2 2 3,0 2 0,1 1 0,0 0 0,1 2-1,1 2 1,1 0 0,0 1 0,1 1 0,1 1 0,1 1 0,0 1-1,2 0 1,1 2 0,1 0 0,-2 5-3,-1 4 4,2 2-1,1 0 1,2 1-1,1 0 1,2 1 0,2 1-1,1-1 1,2 2 0,1-1-1,2 0 1,2 8-4,1-39 0,0 39-1,4 21 1,-2-52-2,0 0 0,2 1 0,-1-1 0,2 0 0,0-1 0,2 3 2,0-1-5,1 1 1,1-2 0,1 0 0,0 0 0,1 0 0,0-1 0,1-1 0,1 0 0,0-1-1,0 0 1,2-1 0,-1-1 0,1 0 0,1-1 0,0 0 0,0-1 0,0-1 0,1-1-1,0-1 1,1 0 0,-1-1 0,1 0 0,0-2 0,2 0 4,8-1-1,1-1-1,-1-1 1,0-2 0,0-1 0,-1-1-1,1-1 1,-1-2 0,0 0 0,-1-2 0,0-1-1,0-1 1,-1-1 0,20-15 1,3-3 14,-1-3 1,-1-1-1,-2-2 1,13-17-15,-32 28 24,-1-1 1,-1-1-1,-2-2 1,0 0-1,-2-1 1,-2-1-1,7-16-24,-9 9 63,-1-1-1,-2 0 0,-2-1 0,-1-1 1,1-28-63,-4-3 235,-3 0 0,-6-64-235,2 116 45,-2 1-1,0-1 1,-1 0 0,-1 1 0,-1 0-1,-1 0 1,0 1 0,-2 0 0,0 0-1,-1 1 1,-1 0 0,-1 0 0,0 2-1,-2-2-44,2 5 18,1 1-1,-2 0 1,0 1-1,0 1 1,-1 0-1,0 0 1,-1 2-1,0-1 0,0 2 1,-1 0-1,0 1 1,0 1-1,0 0 1,-1 1-1,0 1 1,0 1-1,-6-1-17,-8 2 0,0 2 1,0 1-1,0 1 0,1 1 1,-1 2-1,1 1 0,0 2 1,1 0-1,-21 11 0,-7 7-8,1 3 1,1 2 0,1 2-1,-10 12 8,25-17-3,2 2-1,0 1 1,3 2-1,0 1 0,3 2 1,-15 23 3,28-35-5,1 2 1,2 0-1,1 1 1,1 0-1,1 1 1,1 1-1,2-1 1,1 2-1,1-1 1,-1 21 4,5 6-18,2 1 1,3 7 17,-1-50-5,1 1 0,1 0 0,0 0 1,1-1-1,1 0 0,0 1 0,1-2 0,1 1 0,0-1 0,1 0 0,0 0 1,1-1-1,1 0 0,0-1 0,1 0 0,0-1 0,10 8 5,-6-6-2,1-1 0,1 0-1,0-1 1,0-1 0,1 0 0,0-2-1,1 0 1,0-1 0,0-1 0,1 0-1,-1-2 1,1 0 0,15 0 2,-9-2 1,-1-1 0,1-1 1,0-1-1,-1-2 0,1 0 0,-1-2 1,0 0-1,0-2 0,-1-1 0,0-1 1,0-1-1,-1-1 0,0-1 0,-1-1 1,3-3-2,2-2-40,-1-2 1,-1 0 0,-1-2-1,-1-1 1,0 0 0,-2-2-1,-1-1 1,-1 0-1,-1-1 1,-1-1 0,-2-1-1,8-20 40,-8 4-625,-2-1-1,-2-1 0,-2 1 0,-2-2 0,-3 1 1,-1-1-1,-2-16 626,-5-21-3693,1 67 790,0 1-1,-6-16 2904,8 32-150</inkml:trace>
  <inkml:trace contextRef="#ctx0" brushRef="#br0" timeOffset="31615.587">30142 4475 8052,'-8'11'803,"0"1"0,1 0-1,1 1 1,-3 8-803,-2 9-35,1 1 0,-1 16 35,-2 5 156,-18 72-179,-4 66 23,-8 126 56,7-40 55,19-150 276,7 1 0,4 64-387,6-162 315,0-27-158,4-18 102,74-339-294,-8-50 35,-60 341 8,0 3-8,9-49 142,-5-1-1,0-88-141,-14 189 21,-1 5-4,1-1-1,0 1 1,1 0 0,-1 0 0,1 0-1,0 0 1,1 0 0,-1-1-17,-1 7 0,0-1 0,0 0 0,0 0 0,0 1 0,0-1 0,-1 0 1,1 0-1,0 1 0,0-1 0,0 0 0,-1 0 0,1 0 0,0 1 0,0-1 1,-1 0-1,1 0 0,0 0 0,-1 0 0,1 1 0,0-1 0,0 0 0,-1 0 0,1 0 1,0 0-1,-1 0 0,1 0 0,0 0 0,-1 0 0,1 0 0,0 0 0,-1 0 0,1 0 1,0 0-1,0 0 0,-1-1 0,1 1 0,0 0 0,-1 0 0,1 0 0,0 0 0,0 0 1,-1-1-1,1 1 0,0 0 0,0 0 0,-1 0 0,1-1 0,0 1 0,0 0 1,0 0-1,0-1 0,-1 1 0,1 0 0,0-1 0,0 1 0,0 0 0,0 0 0,0-1 1,0 1-1,0 0 0,0-1 0,0 1 0,0 0 0,0-1 0,0 1 0,0 0 0,0 0 1,0-1-1,0 1 0,0 0 0,-18 30-32,0 1 1,3 1-1,-11 30 32,-1 13-4,-1 17 4,-2 40 0,6 0 1,-2 76-1,11-87 2,7-39 27,4 77-29,3-148 9,2 21 6,-1-30-5,0 0-1,1 0 1,-1-1-1,1 1 0,-1 0 1,1 0-1,-1-1 1,1 1-1,0 0 0,0-1 1,0 1-1,0-1 1,0 1-1,0-1 1,1 1-10,-2-2 6,0 0 1,0 1-1,0-1 1,1 0-1,-1 0 1,0 0-1,1 0 1,-1 1-1,0-1 1,0 0-1,1 0 1,-1 0-1,0 0 1,1 0-1,-1 0 1,0 0 0,1 0-1,-1 0 1,0 0-1,1 0 1,-1 0-1,0 0 1,1 0-1,-1 0 1,0 0-1,0 0 1,1 0-1,-1 0 1,0-1-1,1 1 1,-1 0-1,0 0 1,0 0-1,1-1 1,-1 1 0,0 0-1,0 0 1,1 0-1,-1-1-6,8-12 103,-6 9-82,87-193 113,-53 110-276,46-111-1330,-7-2-3667,-23 59-2136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1.38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168 2687 7011,'8'-5'483,"0"0"-1,0 1 1,1 0 0,-1 0-1,1 1 1,0 0-1,7-1-482,68-9-368,-42 7 613,183-34 144,-81 13-256,1 6 1,41 3-134,-13 3 597,123-28-597,-248 35 73,511-76 437,-309 55-449,-44 7-29,74-29-7,-133 22 1,-85 20-1,5 3-25,44-7 23,48-6 56,127 1-79,-123 10 19,20 2 85,1 7 0,48 13-104,-198-14 31,-1-1 0,1-1 0,23-6-31,-15 3 30,41-1-30,-20 6 3,107-2 0,-133 0 17,0-2 0,0-1 1,15-5-21,-12 0 50,-13 4-38,0-1 0,-1-1 0,1-1 1,19-10-13,-22 8 12,-17 8-2,0 0 1,-1 0-1,1 0 1,-1-1-1,0 0 1,0 0-11,-5 2 4,1 0 1,0 1 0,0-1 0,-1 0 0,1 0-1,-1 0 1,0 0 0,1-1 0,-1 1-1,0 0 1,0 0 0,-1-1 0,1 1 0,0 0-1,-1-1 1,0 1 0,1-1 0,-1 1 0,0-1-1,0 1-4,5-56 67,6-65-19,-14 86-45,-1 0 1,-1 0-1,-3 1 0,-10-32-3,-1-10 3,7 33 0,6 22-1,0-1 1,1 0 0,2 0-1,0 0 1,2 0-3,2-67 23,1 6 66,-6-21-89,-10 26 158,0 2-12,-3-1-146,13 31 9,2 12 1,2 24-7,0 1 0,1-1 1,1 0-1,0 1 0,0-1 0,1 1 1,0 0-1,1 0 0,1 0-3,-1 3 0,0 0 0,0 1 0,1 0 0,1 0 0,-1 0 0,1 1 0,4-5 0,16-18 0,-2-5 0,-16 21 0,2 0-1,-1 0 0,2 1 1,9-10 0,-13 18-6,0-1 1,1 2 0,-1-1-1,1 1 1,-1 0 0,1 1-1,0-1 1,6 0 5,72-11-3,-76 11 3,8-1-5,-1 0 1,1 0-1,0 2 1,17-1 4,253 9-14,-252-8 14,0-1 0,11-4 0,-12 2 0,0 1 0,12 2 0,97-6 0,-47 1 0,-17 6 0,-42 1 0,-1-1 0,22-4 0,202-39 0,-153 26 0,1 4 0,106 1 0,-124 9 0,-50 0 0,-1-3 0,1 0 0,-2-3 0,14-6 0,17-3 0,-39 12 0,0 2 0,24 0 0,27-4 3,270-55 10,-105 13-13,-204 45 0,37 0 0,-1 0 0,-14 2 6,0 3 1,7 3-7,19 0 3,16-4-7,-16 0-5,49 7 9,-105-1-1,0 3 0,0 0 0,0 2 0,-1 2 0,-1 1 1,12 7 0,-25-9-9,-1 0 0,-1 1 0,0 0 0,0 2 1,-1 0-1,-1 1 0,10 10 9,-16-10-3,1-1 0,-2 2 0,0-1-1,-1 1 1,0 0 0,-1 1 0,-1 0 0,0 0-1,-2 0 1,3 12 3,-3-16 0,0-1 0,0 0 0,2-1 0,-1 1 0,1-1 0,1 0 0,2 4 0,24 40 0,7 18 16,-33-56-16,1-1 0,0-1 0,1 0 0,1 0 0,1-1 0,7 8 0,0 3 0,-1 1 0,-1 0 0,8 19 0,15 23 0,-2-26 0,-29-29 1,1 0 0,0-1 1,1 0-1,0 0 0,1-1 0,0-1 0,12 9-1,1-2 3,1-1 0,1-1-1,14 6-2,-13-8 3,2-1 1,-1-2-1,1 0 0,1-2 0,3-1-3,17 2 8,0-2 0,39 0-8,0-6 1,47 1 44,16-8-45,-63 3 2,8 4-2,76-3 3,-99-3 0,102-5 4,-134 11-6,0 2 0,0 1 0,9 4-1,30 2 0,-43-5 0,23 5 0,-48-6 0,0 0 1,0 1-1,-1 1 1,1 0-1,-1 0 1,7 5-1,14 7 6,1-1 0,1-2 1,0-1-1,25 4-6,1 2-9,-51-16 7,-1 2 1,0-1-1,0 1 1,-1 0-1,1 1 1,-1 0 0,0 0-1,-1 1 1,0 0-1,0 1 1,0-1-1,-1 1 1,1 1 1,14 23-8,-1 0 0,13 29 8,-20-31 0,-1 0 0,-1 1 0,3 16 0,11 32 0,-16-57 3,1 0 1,1-1-1,12 17-3,18 33 9,-25-40 4,-8-15-12,0 0 0,-1 1 0,0 2-1,-3-9 2,0 0 0,1 1 1,0-2-1,0 1 0,1-1 0,3 4-2,-4-3 4,0 0-1,0 0 1,-1 1-1,-1 0 1,0 0-1,0 0 1,-1 0-1,0 2-3,2 8 18,-3-18-17,1 1 1,-1-1 0,1 0-1,0 0 1,-1 1 0,2-1-1,-1 0 1,0-1 0,0 1-1,1 0 1,0-1 0,0 1-2,0 0 2,0 0 1,-1 0 0,1 0 0,0 0 0,-1 0-1,0 1 1,1-1 0,-1 1 0,-1 0 0,2 3-3,0 1 3,1 0 0,-1 0 0,1 0 0,1 0 0,3 4-3,10 19 3,41 85-3,-38-55 0,-12-31 0,-4-20 3,-1 1 0,0 0-1,-1 0 1,-1 1 0,0-1-1,0 1-2,0 1 1,1 1 0,0-1-1,1 0 1,1 0-1,0-1 1,1 3-1,42 71 7,-30-56-4,-2 1-1,5 12-2,-2 3 0,-5-14 0,-1 0 0,-2 1 0,0 5 0,1 11 0,-2 0 0,-3 1 0,-2-1 0,-1 30 0,-5-67 0,-1 1 0,-1-1 0,0 0 0,-1 0 0,0-1 0,0 1 0,-2-1 0,-5 10 0,-9 21 0,3-1 4,2 1-1,2 0 0,1 1 0,3 0 0,1 4-3,-4 38 16,-2-26-16,-3 48 14,15-84-11,0 6-5,2-27 3,0-1 0,-1 0 0,1 0 0,0 0-1,-1 1 1,1-1 0,-1 0 0,1 0 0,-1 0-1,0 0 1,1 0 0,-1 0 0,0 0 0,0 0-1,1 0 1,-1 0 0,0 0 0,-1-1-1,-3 6 2,-1 0 1,1 0 0,0 0-1,1 1 1,0-1 0,-2 4-3,2-2 3,4-7-2,-1 0 0,1 0 0,-1 0 1,1 0-1,-1 0 0,0 0 0,0 0 0,0 0 1,1 0-1,-1 0 0,0 0 0,0 0 1,0-1-1,0 1 0,-1 0-1,-6 4 3,0-1 0,0 0 1,0 0-1,0-1 0,-1 0 0,1-1 0,-1 1 1,0-2-1,1 1 0,-4-1-3,-72 10 16,30-4-3,-14-2-13,12 2 0,39-5 0,-13 3 0,19-5 0,0 2 0,0-1 0,1 2 0,-1-1 0,1 1 0,-1 1 0,1 0 0,0 0 0,-2 3 0,-41 22 0,0-2 0,-44 15 0,-37 17 0,-13 8 0,134-62 0,-5 4 3,15-7 1,0-3-1,-10 9 6,12-7 4,2-1 1,4 0-9,-5 0-4,0 0 0,-1 1 0,1-1 0,0 0 0,0 0 0,0 0 0,0 0-1,-1 0 1,1 0 0,0 0 0,0 0 0,0 1 0,0-1 0,0 0 0,0 0 0,0 0 0,-1 0 0,1 0 0,0 1 0,0-1 0,0 0-1,0 0 1,0 0 0,0 0 0,0 1 0,0-1 0,0 0 0,0 0 0,0 0 0,0 0 0,0 1 0,0-1 0,0 0 0,0 0-1,0 0 1,0 0 0,0 1 0,0-1 0,0 0 0,0 0 0,0 0 0,1 0 0,-1 1 0,0-1 0,0 0 0,0 0 0,0 0 0,0 0-1,0 0 0,-7 0 10,-1 0-1,1 0 0,-1 1 0,0 0 0,1 1 0,-1-1 0,-3 2-9,6-1 0,-4 5 0,9-3 1,-4-4 1,3 1 9,0 3-9,-2-2-2,2 1 3,0-2 8,-2-1-6,26-10 41,-4 4 0,-18 6-42,0 0 0,0 0 0,0-1 0,0 1 1,0 0-1,0 0 0,0-1 0,0 1 0,0 0 0,0-1 0,0 1 1,0-1-1,-1 1 0,1-1 0,0 1 0,0-1 0,0 0 0,-1 0 1,1 1-1,0-1 0,-1 0 0,1 0 0,-1 0 0,1 1 1,-1-1-1,1 0 0,-1 0 0,0 0 0,1 0 0,-1 0 0,0 0 1,0 0-1,1 0 0,-1 0 0,0 0 0,0 0 0,0 0 0,0 0 1,-1-1-5,1-3 18,0 3-12,0 1 0,0-1 0,0 0 0,0 0 0,0 0 0,0 0 0,1 1 0,-1-1 0,1 0 0,-1 0 0,1 0 0,0 1 0,0-1-6,0 0 3,0 0-1,0-1 1,0 1 0,0 0 0,-1 0 0,1-1 0,-1 1 0,1 0 0,-1-1 0,0 1-1,0-2-2,2-9 3,2-5 5,-1 0-1,0 0 0,-1 0 1,-1-15-8,-2 5 6,0-1 0,-3-6-6,2 24-1,0-1-1,0 1 0,-1 0 1,-1 0-1,0 1 0,-5-10 2,-36-80-34,3-4 4,31 72 30,-2 1-1,-1 0 1,-1 1-1,-2 0 1,-12-16 0,-1 8-4,-1 1 0,-1 1 0,-3 2 0,-1 1 0,-1 2 0,-1 1 0,-2 3 0,-11-5 4,12 12-7,-1 3 0,-1 1 0,-28-6 7,32 10-9,-24-5 1,0 3 0,-1 2 0,0 3 0,-1 3 0,0 2 0,-61 5 8,62 4-1,0 3 0,-1 2 1,-39 6-14,98-16 14,-48 6-1,1 2-1,0 2 1,1 3 0,-2 2 1,9 1-10,1 3 0,-40 23 10,59-28-5,0 0 1,1 2-1,1 1 1,0 1-1,-13 15 5,23-19 0,0 0 0,1 1-1,0 0 1,1 0-1,-4 10 1,-9 24-14,-1 9 14,17-41-2,1 0 1,1 0-1,1 0 0,0 1 0,0 11 2,1 25-8,3 9 8,-1-11-1,0-26 1,1 0 0,1 0 1,1 0-1,1 0 1,1 0-1,3 3 0,-3-12 5,-1 1 0,-1-1 0,1 10-5,-2-10-1,1 0-1,0 0 1,4 9 1,0 0-11,-6-21 12,0-1 0,0 1 0,0-1 0,1 0 0,0 0 0,-1 1 0,2-1 0,-1 0 0,0-1 0,1 1 0,2 3-1,1 5 5,-2-7 9,-4-5-14,1 0 1,-1 0 0,0 0 0,0 0 0,0 0-1,0 0 1,0 1 0,0-1 0,0 0 0,0 0-1,1 0 1,-1 0 0,0 0 0,0 0-1,0 0 1,0 1 0,0-1 0,0 0 0,0 0-1,0 0 1,0 0 0,0 0 0,0 0 0,0 1-1,0-1 1,0 0 0,0 0 0,0 0 0,0 0-1,0 0 1,0 0 0,0 1 0,0-1 0,0 0-1,0 0 1,0 0 0,0 0 0,0 0 0,0 0-1,0 0 1,0 1 0,-1-1 0,1 0 0,0 0-1,0 0 1,0 0 0,0 0 0,0 0-1,0 0 1,0 0 0,0 0 0,-1 0 0,1 1-1,0-1 1,0 0 0,0 0 0,0 0 0,0 0-1,0 0 1,-1 0-1,-9-1 30,3-3-24,1 1-1,-2 0 1,1 0 0,0 1-1,-1-1-5,-19-6 4,12 5-8,1 1 1,-1 1-1,0 0 0,0 1 1,1 1-1,-1 0 0,-13 2 4,-16-1-3,-52 2 3,1 4 0,-45 10 0,75-4 0,2 3 0,-3 3 0,-59 15 0,-236 43 13,-15-13-13,52-36 16,82-9-13,115-5-3,64-6 0,-7-2 0,-67 6 0,-27 9 0,7 0 0,112-14 0,0 3 0,-13 4 0,-55 13 0,13-13 0,-26-3 0,-49 6 0,-87 25 13,141-27-24,69-8 16,-12-1-5,13-2 9,-16 5-9,-24 1 0,59-7 0,-1 1 0,-11 3 0,-50 10 8,0-5 0,-34-2-8,109-8 0,0 1 0,1 1 0,-1 1 0,1 0 0,0 1 0,1 1 0,-11 6 0,6-4 0,0-1 0,-8 1 0,19-6 0,-59 8 0,53-8 11,-1-1 1,1-1-1,-8 0-11,24-1 3,0-1-1,0 1 0,0-1 0,0 1 0,0-1 1,0 1-1,1-1 0,-1 0 0,0 1 0,0-1 1,0 0-1,1 0 0,-1 1 0,0-1 0,1 0 1,-1 0-1,1 0 0,-1 0 0,1 0 1,-1 0-1,1 0 0,-1 0-2,-9-27 30,8 22-15,0-1-8,1-1 0,0 0 0,1 1 1,0-1-1,0 0 0,0 1 0,2-4-7,-1-12 11,-1-117-8,-1 102-3,-2 29 1,0 0 0,-12-72 6,-17-75 17,23 123-19,-1 0 0,-2 0 0,-10-18-5,-80-142 0,90 176-2,-1-1 0,-1 2 0,-1 0 1,0 1-1,0 0 0,-2 1 0,-6-4 2,-38-34-3,55 47 1,-1 0 1,0 0 0,0 0 0,0 1 0,-1 0-1,0 0 1,1 1 0,-1 0 0,-1 1-1,1-1 1,0 1 0,0 1 0,-2 0 1,-21-2-13,0 1 1,-29 3 12,21-1-5,-5 0-4,1 2-1,-6 3 10,32-3-3,0 2 1,-1 0-1,1 1 1,1 0-1,-1 1 1,-9 6 2,-12 10-5,2 1 1,0 2-1,-12 13 5,0-2-5,31-23 3,0 2 0,1 0-1,0 0 1,1 2 0,1 0 0,-2 4 2,-3 9-5,1 0 1,1 0-1,-6 19 5,0 3-10,-14 49 10,30-79-2,2 1 0,0 0-1,1 1 1,1-1 0,1 21 2,1 9-7,0-31 4,0 0-1,2 0 0,0 1 0,2-1 0,0 0 1,2 4 3,29 74-14,-30-89 13,-1 1 0,0 0 0,1 11 1,6 25 1,7-2-1,1-1 0,2-1 0,2-1 0,21 31 0,-41-71 0,13 11 0,-1-6 16,-15-5-11,1-1 0,-1 0-1,0 0 1,0 0 0,-1 0 0,1 0 0,0 0 0,-1 0 0,0 1-5,0-2 6,1 0-5,0 0 0,0 0 0,0-1 0,0 1-1,0-1 1,0 1 0,0-1 0,0 1 0,0-1 0,-1 1-1,1-1 1,0 0 0,0 0 0,0 0 0,-1 0 0,1 0-1,0 0 0,-29 0 4,16-1 5,-114 1-6,115 1-3,0 0 0,0 1 0,1 0 0,-13 4 0,-7 1 0,-51 6-3,27-6-10,-8 6 13,-212 47 16,135-42-16,84-7 0,-128 23 0,-96 3 0,-30-12-3,240-19-6,0 3-1,-38 11 10,-139 41-10,59-7 10,95-35 2,74-14 3,0-1 0,-1-1 0,-9 1-5,-44 7-1,56-7 6,-1-2 0,1 0 0,-3 0-5,-29 3 1,29-4-1,-1 0 0,1 0 0,-5-3 0,-14 1 0,34 1 0,0 0 1,1-1 0,-1 1 0,0-2-1,0 1 1,1-1 0,-1 1 0,1-1 0,-1-1-1,1 1 1,0-1 0,0 0 0,0 0-1,-3-3 0,-1-2 3,0 0 1,1-1-1,-1 0 0,2-1 0,-1 1 0,-1-6-3,3 5 2,0 0 1,2-1-1,-3-6-2,-1-2 9,-36-95 10,26 65-9,2 1 1,0-11-11,-11-36 27,-55-135 45,32 94-19,10 3-28,5-1 1,-5-68-26,-17-68 16,22 97-16,7-1 0,8-1 0,6-44 0,13-384 0,10 459-46,17-67 46,-15 128-45,-7 42-975,-1 0 0,-2 1 0,-3-28 1020,1 58-1074,0 1 0,-1 0 1,0 0-1,-2-5 1074,-16-34-7473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1719 1217 9572,'-39'-162'3714,"36"142"-3426,3 12-241,-1 0 0,0 1-1,-1-1 1,0 0 0,0 0-47,1 7-4,0-1 0,1 0 0,-1 1 0,0-1-1,0 1 1,0-1 0,0 1 0,0-1 0,0 1-1,0 0 1,-1 0 0,1-1 0,0 1 0,-1 0-1,1 0 1,-1 0 0,1 1 0,-1-1 0,1 0-1,-1 0 1,0 1 0,1-1 0,-1 1 0,0 0 4,-1-1-26,1 1 0,0 0 0,0 0 1,-1 0-1,1 1 0,0-1 0,-1 1 0,1-1 1,0 1-1,0 0 0,0-1 0,0 1 1,0 0-1,0 1 0,0-1 0,0 0 0,0 1 1,0-1-1,0 1 0,1-1 0,-1 1 1,1 0-1,-1 0 26,-5 7-76,1 0 0,0 0 1,0 1-1,-1 4 76,4-7-46,-66 113-237,-6-3 0,-43 48 283,108-151-2,-11 14 9,2 1 0,-10 19-7,24-38 5,0 1-1,0 1 0,1-1 1,1 1-1,0-1 0,0 1 0,1 0 1,1 0-1,0 4-4,0-1 11,1 1 1,1-1-1,0 0 1,1 0-1,1 0 1,0 0-1,5 14-11,-5-21 7,1 0-1,0 0 1,0 0-1,1-1 1,0 1-1,0-1 1,0-1-1,1 1 0,0-1 1,0 0-1,1 0 1,0-1-1,0 1 1,3 0-7,6 4 19,1-2 0,0 1 0,0-2 0,1 0 0,-1-2 0,1 0 0,1 0 0,-1-2 0,11 1-19,-18-3 19,1 0 1,0-1-1,0 0 1,0-1 0,-1 0-1,1-1 1,0 0-1,-1-1 1,0 0-1,1-1 1,-1-1-1,0 1 1,-1-2-1,0 1 1,9-7-20,23-22 81,-2-1 1,-2-2-1,14-18-81,97-129 156,-122 149-119,-2-3 0,-2 0 0,8-20-37,-19 33 12,-1-1 1,-1 1 0,-1-2-1,-2 0 1,-1 0 0,0-3-13,-4 16-3,-1-1 0,0 0 0,-1 0 0,-1 0 0,0 1 0,-1-1 0,-1 0 0,0 1 0,-1-1 0,-3-6 3,3 10-7,-1 0-1,0 1 1,-1 0 0,0 0-1,0 0 1,-1 1 0,0 0-1,-1 0 1,0 1 0,-1 0-1,1 0 1,-2 1-1,-2-2 8,-4-1-15,0 0-1,-1 1 0,0 0 0,-1 2 1,0 0-1,-16-4 16,8 6-23,-1 0 0,0 2 0,0 0 0,-25 2 23,-15 2-11,1 3 0,-1 3 1,1 3-1,0 3 0,1 2 1,-5 5 10,-8 6 19,2 3 0,0 3 0,3 4 0,1 3 0,1 3 0,-37 31-19,-12 17 178,-46 49-178,118-94 62,2 2 1,2 2-1,2 2 0,-18 31-62,44-58 27,0 0 0,2 2 0,1-1 0,1 2 0,1 0 0,1 0 0,2 1 0,-2 12-27,5-3 24,2 0-1,1 1 1,2-1-1,2 1 1,2 7-24,-2-31 3,0 0 0,1 0 1,0 0-1,1-1 0,1 1 0,0-1 1,1 0-1,0 0 0,1-1 1,1 0-1,-1 0 0,2-1 0,0 0 1,0 0-1,1-1 0,0 0 1,1-1-1,0 0 0,1 0 0,-1-1 1,2-1-1,-1 0 0,1-1 1,0 0-1,0-1 0,11 2-3,10 2 6,0-1 0,1-3 0,-1 0-1,1-2 1,0-2 0,0-1 0,33-5-6,19-6 18,0-4 0,52-17-18,-40 5 16,-1-4 0,-1-5 0,82-43-16,-143 59 6,0-1-1,-2-1 0,-1-2 1,0-1-1,-2-2 1,-1-1-1,-2-2 0,0 0 1,-2-2-1,-1-1 0,-2-1 1,8-18-6,-9 16 8,-3 0 1,-1-1 0,-1-2 0,-3 1 0,3-12-9,-14 37-1,1-1 1,-2 1 0,0-1 0,-1 1 0,0-1 0,-1 1 0,0-1 0,-1 0 0,0 1 0,-2-1 0,1 1 0,-2 0 0,0 0-1,0 0 1,-1 0 0,-1 1 0,-5-9 0,5 10-11,-1 0 1,0 1-1,-1-1 0,0 2 0,-1-1 0,0 1 0,0 1 1,-1 0-1,0 0 0,0 0 0,-1 2 0,0-1 0,-1 1 1,1 1-1,-1 0 0,0 1 0,-10-3 11,-16 3-34,1 1 0,-1 2 0,0 2 0,-19 3 34,44-4-8,-47 6-24,1 2-1,0 3 1,0 2-1,-28 12 33,-29 15-62,-76 38 62,136-53 3,1 3 0,1 1 1,1 4-1,2 1 0,1 2 0,-38 38-3,67-54 10,1 1 1,0 1-1,2 1 0,0 0 1,2 2-1,1 0 0,0 1 0,2 0 1,1 1-1,2 0 0,0 1 1,2 0-1,1 0 0,1 1 0,0 8-10,3-2 21,0 0 0,3-1-1,2 23-20,0-37 7,1-1 0,1 0 0,0 0-1,2 0 1,0 0 0,1-1 0,1 2-7,1-1 3,2 0 1,-1-1 0,2 0-1,1-1 1,0 0-1,1-1 1,1-1 0,0 0-1,1-1 1,1 0-1,0-1 1,1-2 0,0 1-1,0-2 1,2 0-1,-1-2 1,1 0-1,0-1 1,1-1 0,-1-1-1,1 0 1,0-2-1,7 0-3,25 0 16,0-2 0,0-3 0,0-2 0,0-3 0,0-1 0,47-15-16,-40 5 29,0-3 0,-1-2 0,-2-2 0,0-3 0,37-26-29,-62 34 21,-1-2 0,-1 0 1,-1-2-1,-1-2 0,-1 0 1,-1-2-1,-2 0 0,-1-2 1,10-18-22,-6 6 20,-3-1 1,-2-1-1,-1-1 1,-3-1 0,-1-1-1,-3-1 1,2-16-21,-10 35 8,-1 1 1,-2-1 0,-1 0-1,-1 0 1,-2 0-1,0 0 1,-2 0 0,-1 0-1,-2 1 1,-1-1 0,-1 1-1,-1 1 1,-4-7-9,-1 4-7,-1 0 0,-2 0 0,-1 2 0,-1 1 0,-1 0 0,-2 1 0,-1 1 0,-19-17 7,21 24-7,-1 1-1,0 1 1,-1 1 0,-1 1 0,-1 1 0,1 1-1,-2 1 1,0 1 0,0 2 0,-24-6 7,-6 5-20,0 3 1,-1 2 0,0 2-1,-38 5 20,57-1-7,0 2 1,0 1-1,1 2 0,0 2 0,0 1 0,1 2 0,0 1 0,1 2 0,1 2 0,0 1 1,1 1-1,-8 9 7,-33 21-3,3 4 1,2 2-1,3 4 1,-32 37 2,70-64 5,2 0-1,1 2 1,2 1 0,-16 32-5,26-40 5,1 0 0,1 1 0,1 1 0,1 0 1,2 0-1,1 1 0,1 3-5,2-1 6,1-1 0,2 1 0,1-1 0,1 1 0,2-1 0,1 0 0,2 0 0,1-1 0,3 7-6,-2-11 5,1-1-1,2 0 1,0-1 0,1 0 0,1-1-1,2 0 1,0-1 0,1-1 0,1-1-1,19 16-4,-14-17 6,1 0 0,1-2 0,0 0-1,1-2 1,1-1 0,0-1 0,1-2 0,2 0-6,8 1 9,1-2 0,0-1 1,1-3-1,0-1 1,39 0-10,1-3 22,0-3 1,0-4-1,-1-3 0,0-4 1,74-21-23,-59 4 48,-1-5 0,-2-4 0,-1-4 0,44-30-48,-93 48 32,-1-2 0,-2-1 0,0-2 0,-2-2 0,-1-1 0,-2-2 0,-1-2 0,-2 0 0,-1-2 0,-2-1 0,15-31-32,-25 37 19,-1-2 0,-2 0 0,-2 0 0,0-1 0,-3-1 0,-1 1-1,-2-2 1,-1 1 0,-2-1 0,-2 1 0,-2-21-19,0 24 4,-1 1-1,-7-31-3,5 48-8,1 1 0,-2-1-1,0 1 1,-1 1 0,-1-1 0,0 1-1,-5-7 9,0 4-16,0 1 0,-1 0 0,-1 1-1,0 0 1,-1 1 0,0 1-1,-2 0 1,1 1 0,-19-9 16,14 9-19,-1 2-1,0 0 1,-1 1-1,0 2 1,0 0 0,-1 1-1,0 1 1,-12 0 19,-34 0-47,0 3 0,0 4 0,-27 4 47,49 0-18,1 2 1,-1 3 0,1 1-1,-39 17 18,-30 18-26,-30 21 26,77-34 1,1 4 0,2 2 1,1 4-1,-45 40-1,75-53 9,1 0 0,2 2 0,1 2 0,2 0 0,1 2 0,2 2 0,2 0 0,-15 34-9,21-32 13,2 1 0,1 0-1,3 0 1,1 2 0,3-1 0,1 1 0,1 16-13,3-24 9,3 0 0,1 0 0,1 0 1,2 0-1,2 0 0,1-1 1,2 1-1,1-2 0,6 11-9,-4-17 4,2-1 0,1 0 0,1-1 0,1-1 0,1 0 0,1-1 0,2-2 0,0 0 0,1-1 0,1-1 0,6 3-4,2 0 5,1-2 0,1-1-1,1-2 1,0-1 0,2-1 0,0-2 0,0-2 0,34 7-5,-15-9 8,0-2 1,0-3-1,1-2 0,0-2 0,2-3-8,23-4 19,-1-3 1,0-4-1,19-8-19,-64 13 16,0-2 1,0-2-1,-1-1 0,0-1 1,-2-2-1,0-1 0,9-8-16,27-21 87,-3-3 0,-1-2 0,-3-4-1,14-18-86,19-31 372,61-87-372,-116 135 74,-1 0-1,-4-3 0,-2-1 0,16-43-73,-37 71 9,-1 0 1,-1-1 0,-2 0 0,-2 0 0,-1 0 0,-1-1 0,-2 0 0,-1 1-1,-2-1 1,-3-16-10,0 26-11,0 0 0,-1 1 0,-2 0-1,0 0 1,-1 1 0,-2 0 0,0 1-1,-1 0 1,-1 0 0,-1 1 0,-1 1-1,-1 1 1,0 0 0,-12-9 11,7 8-19,-2 0 1,0 1-1,-1 1 0,0 1 1,-2 2-1,0 0 0,0 2 1,-1 1-1,-1 1 0,0 1 0,-27-5 19,10 8-38,-1 1 0,1 3-1,-1 1 1,0 3 0,1 1-1,0 3 1,-26 6 38,-14 8-42,0 3 0,2 4 0,-34 18 42,-16 15-19,3 5 0,2 6 1,-2 9 18,84-50-3,1 2-1,1 2 1,2 1 0,2 3 0,-14 18 3,37-37-6,1 0 0,2 1-1,0 1 1,1 1 0,0 0 0,2 0-1,1 1 1,1 0 0,1 1-1,1 0 1,1 0 0,-2 21 6,4-11-72,2 1 0,1 0 0,3 19 72,-1-34-140,2-1 1,0-1-1,1 1 1,1 0-1,1-1 1,0 0-1,4 5 140,3 3-1132,1 0-1,1-2 1,1 0-1,1 0 1,1-2-1,9 8 1133,10 6-7814,10 5 7814</inkml:trace>
  <inkml:trace contextRef="#ctx0" brushRef="#br0" timeOffset="1669.767">8181 424 8196,'-39'-1'883,"-4"1"865,-16 2-1748,45 0 55,0 0-1,-1 0 0,1 2 0,0 0 0,-14 5-54,-8 9-107,1 2 0,0 1-1,1 2 1,2 1 0,-12 11 107,-26 20-141,-20 13 22,-27 30 119,83-67 105,2 2-1,2 1 0,0 2 1,-19 32-105,15-14 203,3 2 1,2 2-1,2 1 1,3 0-1,0 8-203,9-18 124,3 0-1,1 1 0,2 0 1,3 1-1,2 0 1,2 38-124,4-60 30,0 0 1,2 0-1,1 0 1,1 0-1,2-1 1,9 24-31,-10-35 10,0 0 0,2 0 1,0 0-1,1-1 0,0-1 0,2 0 1,0 0-1,0-1 0,1-1 1,1 0-1,4 3-10,2-2 16,0-1 0,0 0 1,2-1-1,-1-2 0,1 0 1,1-1-1,0-1 0,0-2 1,9 2-17,17 1 56,0-3 0,1-1 0,0-3 0,0-2-56,-2 1 57,1-3 0,-1-2 1,1-2-1,-2-3 0,1-1 1,-1-2-1,-1-2 1,3-4-58,21-13 95,-2-3 1,-1-2 0,-3-4-1,37-30-95,1-9 137,-3-5 0,25-31-137,-69 61 42,-3-3-1,-2-2 1,-3-2 0,-2-3 0,10-23-42,-33 48 11,-2-1 0,-1-1 0,-3 0-1,-1-1 1,-2-1 0,-2-1 0,-2 1 0,-2-2 0,2-37-11,-8 44 0,-1 0-1,-1 0 1,-2 1 0,-3-7 0,1 21-7,0 1 0,-1-1 0,-2 1-1,0 1 1,-1 0 0,-1 0 0,-7-9 7,4 9-12,0 1 1,-2 0-1,0 1 1,-2 1-1,0 0 1,-1 1-1,0 1 0,-1 0 1,-1 2-1,-1 0 1,0 2-1,0 0 1,-2 1-1,1 1 1,-18-4 11,2 3-19,-1 1 1,0 2-1,-1 2 1,1 1 0,-15 2 18,-28 2-32,-1 3 1,-13 6 31,14 2-10,1 4 0,1 3 1,0 4-1,2 3 0,-53 25 10,11 4 10,3 5 0,3 5 0,-25 22-10,68-39 23,3 3-1,1 3 0,3 3 1,2 3-1,-13 20-22,45-43 19,2 0-1,2 2 1,1 2 0,-15 32-19,25-41 11,2 0 0,2 1 0,0 0 0,2 0 0,2 1 1,-4 33-12,5-8 19,3 0 0,3 38-19,2-58 7,2 0-1,1-1 0,2 1 1,8 22-7,-7-32 3,2-1 1,1 0 0,1-1-1,2 0 1,0-1-1,1 0 1,2-1 0,0-1-1,1-1 1,2-1 0,0 0-1,1-1 1,18 12-4,-11-12 6,0-1 0,1-1 0,1-2-1,0-1 1,1-1 0,1-2 0,0-1 0,0-2 0,1 0 0,0-3 0,18 1-6,33 0 29,0-4 0,0-4 1,0-3-1,69-14-29,-97 9 25,0-3 1,-1-2-1,0-3 0,-1-2 1,-2-2-1,0-3 0,-1-2 1,6-7-26,44-34 80,-3-4 0,-3-5 0,31-37-80,-80 70 32,-2-2-1,-2-2 1,-2-1-1,-2-3 1,-3-1-1,9-19-31,-32 46 7,-1 0 0,-1 0 0,-1-1 1,-1 0-1,-1-1 0,-1-7-7,2-24 1,-3 0 1,-2-25-2,-2 56-12,-1-1 1,-2 0-1,0 0 0,-3 1 1,0-1-1,-1 1 1,-2 0-1,-1 1 1,-1 0-1,-2 0 1,0 1-1,-2-1 12,-4 0-18,0 1 0,-1 1 0,-2 0 0,0 1 0,-2 2 0,0 0 0,-2 2 0,0 0 0,-1 2 0,-1 0 0,-1 2 0,0 1 0,-1 2 0,-1 0 0,0 2 0,-26-5 18,19 8-20,-1 1 0,0 3 0,-19 0 20,-117 4-36,96 3 26,0 3-1,0 4 1,1 3 0,1 4 0,1 2-1,-63 27 11,22 3 4,1 5 0,4 5 0,1 5 0,-8 12-4,62-36 19,1 2-1,2 3 0,2 2 1,2 2-1,-18 25-18,45-47 10,1 1 1,1 1 0,2 0-1,0 2 1,2 0-1,2 1 1,1 0 0,1 1-1,2 1 1,1-1 0,-2 24-11,6-18 12,2 1 1,2 0 0,2 0 0,1 0 0,2 0-1,4 7-12,-3-18 7,2 0-1,1 0 0,2-1 0,1 0 0,1-1 0,1 0 0,1-1 0,12 17-6,-5-15 4,1-1-1,1-1 1,1-1 0,1-1 0,2-1-1,0-2 1,1 0 0,1-2 0,1-1 0,20 8-4,-9-7 4,1-2 1,0-2 0,1-2 0,1-1 0,0-3 0,1-1 0,-1-2 0,2-3-5,47 0 27,0-4-1,0-4 0,0-5 0,-1-3 1,0-5-1,-2-3 0,14-9-26,-10-4 75,-1-4 0,-1-4-1,-3-4 1,71-49-75,-84 46 52,-1-4-1,-3-2 1,-2-4 0,-3-3-1,-3-2 1,-3-4-1,-2-2 1,-4-2-1,22-41-51,-57 80 6,-1-2-1,-2 0 0,-1-1 1,-2-1-1,-1 0 0,-2-1 1,-2 0-1,-1-1 0,-2 0 1,-2 0-1,-1-10-5,-2-11-25,-1 0-1,-8-42 26,4 74-13,-1 1 0,-1 0-1,-1 0 1,-1 1 0,-2 0-1,-1 0 1,-1 1 13,-4-4-22,-1 1 0,-1 0 0,-2 2 0,0 0 0,-2 1 0,-1 1 0,-1 1 1,0 2-1,-2 0 0,-1 2 0,0 0 0,-1 2 0,-1 1 0,-1 2 0,0 0 0,-1 3 0,0 0 0,-10-1 22,-11 1-33,-1 2 0,0 2 0,0 2 0,-29 3 33,-31 5-76,-76 12 76,92-2-9,1 4 0,1 4 0,0 4 1,2 5-1,1 3 0,1 5 0,3 3 0,1 5 0,-1 5 9,-111 78 0,153-95 0,1 3 0,2 1 0,-4 8 0,-16 25 5,3 3 1,4 2-1,-22 42-5,58-84 4,1 0-1,1 2 1,3 0 0,0 1-1,3 1 1,1 0 0,0 4-4,2 13 5,1 0 1,3 1 0,2 0-1,5 44-5,-1-74 4,0 0-1,3 1 1,0-1-1,1 0 1,2-1-1,0 1 1,2-1 0,1-1-1,11 21-3,-1-10 4,1-1 1,2-2-1,2 0 1,1-1-1,1-1 0,1-2 1,2-1-1,0-1 1,2-2-1,1-1 0,4 1-4,4-1 7,2-1 0,0-1 0,1-3-1,1-2 1,1-1 0,0-3 0,0-2 0,1-1-1,14-2-6,72 1 38,102-8-38,-162-3 12,0-4 0,0-2 0,-1-4 0,0-3 1,-1-4-1,-1-2 0,-1-3 0,-1-3 0,12-10-12,14-13 33,-2-3 0,-3-5 0,16-17-33,-41 25 31,-3-3 0,-2-2 1,-2-3-1,23-35-31,-54 60 12,-2-2 0,-2 0 0,-1-1 0,-2-1 0,-1-1 0,-3-1 0,-1 0-1,-1-1 1,-1-7-12,-3 1-1,-1-1-1,-2 0 0,-3 0 1,-2 0-1,-1 0 0,-3 0 0,-2 0 1,-2-2 1,1 21-17,-2 1 0,0 0 0,-2 0 0,-1 1 0,-1 0 0,-1 1 0,-1 1 0,-2 0 0,0 1 0,-2 0 0,0 1 0,-2 2 0,0 0 0,-2 1 0,0 1 0,-1 0 0,-1 2 0,0 1 0,-2 1 0,1 1 0,-2 2 0,0 0 0,0 2 0,-1 1 0,0 1 0,-1 1 0,-22-2 17,-23 1-16,-1 4 1,1 2-1,-1 4 1,0 3-1,1 4 1,0 2-1,1 4 1,0 3-1,-16 9 16,-5 6-17,1 4 0,2 5 0,2 3 0,2 4-1,2 4 1,-51 42 17,90-60-2,3 2 0,1 1 0,1 2 0,-29 40 2,48-52-1,1 2 0,2 1 0,0 0 0,2 2 0,2 0 0,1 0 0,1 1 0,2 4 1,0 10 0,2 1 0,2 0 0,2 0 0,3 0 0,1 1 0,3-1 0,2 1 0,3 7 0,0-19 0,1 0 0,1 0 0,3-1 0,1-1 0,1 0 0,2 0 1,2-2-1,1 0 0,9 11 0,-1-7-1,2 0 1,1-2-1,2-2 1,1-1-1,2-1 1,1-2-1,19 12 1,-20-20-3,2-1 0,-1-1 0,2-2 0,1-2 0,0-1 0,1-2-1,0-2 1,1-2 0,4 0 3,32 1 0,2-2 1,-1-5-1,1-2 1,30-6-1,-39-1 26,-1-4 0,0-2 0,-1-4 0,0-2 0,-1-4 0,-1-2 0,-2-3 0,0-3 0,-2-3 0,24-18-26,-22 9 61,-2-3 0,-2-3 0,-2-2 1,-3-3-1,-1-2 0,-4-2 0,-1-3 1,-4-1-1,18-35-61,-38 55 28,-2-1 0,-3-1 0,-1-1 0,-2 0 0,-1-2 0,-3 1 0,-2-2 0,3-34-28,-6 19 13,-3-1-1,-2 1 1,-3-1 0,-6-40-13,1 67-9,-1 1 1,-1-1 0,-2 1-1,-2 1 1,-1-1 0,-1 2-1,-2 0 1,-15-24 8,14 30-20,-1 0 1,-2 1 0,0 1-1,-2 0 1,-1 2-1,0 0 1,-2 2-1,0 1 1,-2 0 0,0 2-1,-1 1 1,-1 1-1,0 2 1,-1 0 0,-1 2-1,0 1 1,0 2-1,-8-1 20,-26-3-53,-1 3 0,-1 2-1,-34 2 54,-11 6-109,-79 10 109,104-1-31,1 5 0,1 3 0,-27 12 31,-28 14-54,-76 37 54,82-22-15,3 6-1,3 6 1,3 4 0,-16 21 15,95-63-41,2 2 1,2 1-1,1 3 1,2 1-1,2 2 1,-1 4 40,16-16-348,1 1 1,1 1 0,1 1-1,2 0 1,2 2-1,1-1 1,1 2 0,2-1-1,-4 26 348,6-5-2219,2 1-1,2 18 2220,2 114-7721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25.08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4 120 6579,'-1'-1'151,"1"-1"0,-1 1-1,1 0 1,-1-1 0,1 1 0,0-1-1,0 1 1,-1-1 0,1 1 0,0-1 0,0 1-1,1-1 1,-1 1 0,0-1 0,0 1 0,1-1-1,-1 1 1,1-1-151,0 1 48,0 0-1,0 0 0,1 0 1,-1 1-1,0-1 1,0 0-1,0 1 1,1-1-1,-1 1 1,0-1-1,1 1 0,-1-1 1,0 1-1,1 0 1,-1 0-1,1 0 1,-1 0-1,0 0 1,1 0-1,0 0-47,1 0 20,-1 0 0,1 1 0,0-1 1,0 0-1,-1 1 0,1 0 0,0-1 0,-1 1 0,1 0 0,-1 0 1,1 1-1,-1-1 0,1 1 0,0 0-20,1 1 49,0 1 0,0 0 0,-1 0 0,1 0 0,-1 1-1,0-1 1,1 3-49,-1-1 42,-1 1 0,1 0 0,-1 0-1,-1 0 1,1 1 0,-2-1 0,1 0-1,0 7-41,1 11 66,4 18 31,-1 0-1,-1 24-96,-4-6 26,2-5-3,-3 0-1,-3 0 1,-2 0 0,-6 25-23,5-55 8,2 0 0,2 0 0,0 0 0,1 5-8,0 19 14,1-28 0,0-1 1,3 13-15,4 25 29,10 43-29,-12-82 0,1 0 0,1-1 0,1 1 0,0-1 0,1-1-1,1 1 1,5 4 0,-8-13 1,1-1-1,-1 0 0,2 0 0,0-1 1,0 0-1,0 0 0,1-1 0,0 0 1,0-1-1,1 0 0,0 0 0,0-1 1,11 4-1,45 15 26,35 8-26,-72-25 7,1-1-1,0-1 1,0-2 0,27 0-7,57-8 36,1-6 0,15-6-36,-105 13 5,165-18 48,-55 8-12,87-24-41,266-87 119,-333 82-43,11 6 46,113-9-122,-210 36 6,166-13 9,-203 20-14,118-13 31,62-18-32,-168 24 13,17-7-13,16-4 0,-46 13-85,1 2 1,-1 1-1,1 2 0,8 1 85,-23 2-397,19 0-279,-10 0-4707,-20 0-113</inkml:trace>
  <inkml:trace contextRef="#ctx0" brushRef="#br0" timeOffset="1302.26">2495 964 4658,'23'6'2468,"46"3"-2343,282-1 1196,-287-4-1606,-1 3 0,0 2 1,-1 4-1,18 7 285,-58-17-1000,9 5-2480,-29-7 527</inkml:trace>
  <inkml:trace contextRef="#ctx0" brushRef="#br0" timeOffset="2244.999">2568 917 4930,'-16'-28'1118,"3"20"-2404,-12 7 3652,17 1-941,7 0-979,16 0 405,0 2-806,-1 1 0,1 0 1,0 0-1,-1 2 0,0-1 0,0 2 1,4 2-46,12 4 14,59 25-9,-49-18 0,2-3 1,26 7-6,-16-10 6,2-2 0,11 0-6,-36-8 5,1-1 0,-1-2 0,1 0 0,26-5-5,-16 1 17,-17 1 23,-1 0 1,22-6-41,-31 6 29,-9 3-10,-1-1 0,1 0 0,-1 0 1,1 0-1,-1-1 0,0 1 0,3-3-19,-4 3 91,-2 1 2,0 0-88,0 0-1,0 0 0,0-1 0,0 1 1,0 0-1,0 0 0,0 0 0,0-1 1,0 1-1,0 0 0,0 0 1,0 0-1,0-1 0,0 1 0,0 0 1,0 0-1,0-1 0,0 1 1,0 0-1,0 0 0,0 0 0,0-1 1,0 1-1,0 0 0,0 0 1,-1 0-1,1-1 0,0 1 0,0 0 1,0 0-1,0 0 0,-1 0 1,1 0-1,0-1 0,0 1 0,0 0 1,-1 0-1,1 0-4,-8-2 23,0-1 1,-1 2 0,1-1-1,-1 1 1,1 1-1,-1-1 1,1 1-1,-1 1 1,-4 0-24,-15 0 12,-110 6 20,54-5-10,25 0 84,-52-5-106,1-9 302,-50-14-302,151 24 9,-208-48 256,201 47-264,0 0 0,-1 1 0,1 1-1,-1 1 1,-1 0-1,16 0-9,2 0 5,0 0 0,0 0 0,0 0 0,-1 0 0,1-1 0,0 1 0,0 0 0,0 0 0,0 0 0,0 0 0,0 0 0,0-1 0,0 1-1,0 0 1,0 0 0,0 0 0,0 0 0,0-1 0,0 1 0,0 0 0,0 0 0,0 0 0,0 0 0,0-1 0,0 1 0,0 0 0,0 0 0,0 0 0,0 0 0,0-1 0,0 1 0,1 0 0,-1 0 0,0 0 0,0 0 0,0 0 0,0 0 0,0-1-1,0 1 1,0 0 0,1 0 0,-1 0 0,0 0 0,0 0 0,0 0 0,0 0 0,1 0 0,-1 0 0,0 0 0,0 0 0,0 0 0,0 0 0,1 0 0,-1 0 0,0 0 0,0 0 0,0 0 0,0 0 0,1 0 0,-1 0 0,0 0 0,0 0-1,0 0 1,0 0 0,0 0 0,1 0 0,-1 0 0,0 0 4,32 11-740,-26-10 58,-1 0 0,0 1 0,0-1 0,-1 1 0,1 0 0,0 1 0,-1-1 0,1 1 0,2 1 682,2 5-4639</inkml:trace>
  <inkml:trace contextRef="#ctx0" brushRef="#br0" timeOffset="2844.199">2164 817 4002,'1'-2'105,"0"-1"1,0 1 0,0 0-1,1-1 1,-1 1 0,1 0-1,-1 0 1,1 0 0,0 0-1,0 0 1,0 0 0,0 1-1,0-1 1,1 1 0,-1-1-1,0 1-105,15-12 874,-15 11-668,0 0 1,1 0-1,-1 0 1,1 0-1,0 1 1,-1-1 0,1 1-1,0 0 1,0 0-1,0 0 1,0 0-1,0 0 1,0 1-1,3-1-206,-4 1 38,-1-1 1,1 1-1,0 0 0,-1 0 0,1 0 0,0 0 0,0 1 0,-1-1 0,1 0 0,0 1 0,-1-1 0,1 1 0,-1 0 0,1-1 1,0 1-1,-1 0 0,0 0 0,1 0 0,-1 0 0,1 0 0,-1 0 0,0 0 0,0 1 0,0-1 0,0 0 0,1 2-38,-1 1-19,0 1 0,0-1 0,-1 1-1,1-1 1,-1 1 0,0-1 0,-1 1-1,1-1 1,-1 4 19,-1 14-77,1-14 63,0 0 0,0 0 0,-1-1 0,0 1 0,-1 0 0,0-1 0,0 1 0,-1-1-1,1 0 1,-2 0 14,1 1 0,0 0 0,0 0 0,1 0 0,0 1 0,0 0-1,1-1 1,0 2 0,-9 64 64,11-74-57,0 1-1,0-1 0,0 0 1,0 1-1,0-1 1,0 0-1,0 1 0,0-1 1,0 0-1,0 0 1,0 1-1,-1-1 0,1 0 1,0 0-1,0 1 1,0-1-1,0 0 0,-1 0 1,1 1-1,0-1 1,0 0-1,-1 0 0,1 0 1,0 1-1,0-1 1,-1 0-1,1 0 0,0 0 1,-1 0-1,1 0 1,0 0-1,0 1 0,-1-1 1,1 0-1,0 0 1,-1 0-1,1 0 0,0 0 1,-1 0-1,1 0 1,0 0-1,0-1 0,-1 1 1,1 0-1,0 0 1,-1 0-1,1 0 0,0 0 1,0 0-1,-1 0 1,1-1-1,0 1 0,0 0 1,-1 0-7,1-1 11,-1 1 0,0-1 0,1 1 1,-1-1-1,1 0 0,-1 1 0,1-1 1,-1 1-1,1-1 0,0 0 0,-1 1 0,1-1 1,0 0-1,0 0 0,-1 1 0,1-1 0,0 0 1,0 0-1,0 1 0,0-1 0,0 0 1,0 0-12,4-14 153,1 1 1,0 0-1,1 0 1,4-6-154,-4 9 78,-1-1 1,0 0-1,0 0 1,-1 0 0,-1-1-1,2-11-78,-3 13 39,1 0 0,0 0-1,0 1 1,1-1 0,1 1-1,2-4-38,-1 1 50,-1 0 0,0-1 0,2-6-50,1-5 46,-6 21-49,0 1 1,-1-1 0,1 0 0,-1 1 0,0-1 0,0 0 0,0 0 0,-1 0 0,0 0-1,1 0 1,-1 0 0,-1 0 0,1 0 0,-1-1 2,1 4-5,0 1 0,0 0 0,0-1 0,0 1 0,-1 0 0,1-1 0,0 1 0,0 0 0,0 0 0,-1-1 0,1 1 0,0 0 0,0 0 0,-1-1 0,1 1 0,0 0 0,0 0 0,-1 0 0,1 0 0,0-1 0,-1 1 0,1 0 0,0 0 0,-1 0 0,1 0 0,0 0 0,-1 0 0,1 0 0,0 0 0,-1 0 0,1 0 0,0 0 0,-1 0 0,1 0 0,0 0 0,-1 0 0,1 1 0,0-1 0,-1 0 0,1 0 0,0 0 0,-1 0 0,1 1 0,0-1 0,0 0 0,-1 0 0,1 0 0,0 1 0,0-1 0,0 0 0,-1 0 0,1 1 0,0-1 0,0 0 0,0 1 0,0-1 0,-1 1 5,-14 21-134,12-19 70,-23 43-907,1-5-4247,12-21-305</inkml:trace>
  <inkml:trace contextRef="#ctx0" brushRef="#br0" timeOffset="3527.787">985 124 6563,'39'-64'2841,"-38"61"-2756,-1 0-1,1 0 0,-1-1 0,0 1 1,0 0-1,0 0 0,-1-3-84,1-3 408,0 9-398,0 0 0,0-1 0,-1 1 0,1 0-1,0 0 1,0 0 0,0 0 0,-1 0 0,1-1 0,0 1 0,0 0 0,0 0-1,-1 0 1,1 0 0,0 0 0,0 0 0,0 0 0,-1 0 0,1 0 0,0 0-1,0 0 1,-1 0 0,1 0 0,0 0 0,0 0 0,0 0 0,-1 0-1,1 0 1,0 0 0,0 0 0,-1 1 0,1-1 0,0 0 0,0 0 0,0 0-1,0 0 1,-1 0 0,1 0 0,0 1 0,0-1 0,0 0 0,0 0 0,-1 0-1,1 1 1,0-1-10,-9 6 26,9-6-21,-8 9-7,0-1 1,0 1-1,1 0 0,0 0 1,0 1-1,1 0 0,1 0 1,0 0-1,0 1 0,1 0 1,-2 6 1,2-1-6,0 1 1,1 0-1,1 0 1,1 0 0,0 1-1,1-1 1,1 9 5,0-20-7,0 1 0,1 0-1,0-1 1,0 0 0,0 1 0,0-1 0,1 0-1,0 0 1,1 0 0,-1 0 0,1-1-1,0 0 1,1 1 0,-1-1 0,1-1 0,0 1-1,0-1 1,0 0 0,1 0 0,0 0 0,0-1-1,-1 0 1,5 2 7,-1-1 2,1 0-1,-1-1 1,1 0-1,0-1 0,-1 0 1,1 0-1,0-1 1,0 0-1,0-1 1,0 0-1,0-1 1,0 0-1,0 0 0,0-1 1,8-2-2,3-4 51,-1 0 1,1-2-1,-1 0 1,-1-1-1,0-1 1,0-1-1,-1 0 1,-1-1-1,0-1 1,-1-1 0,-1-1-1,-1 0 1,1-2-52,-9 11 29,0-1 0,-1 0 0,0 0 0,-1-1 0,0 1 0,-1-1 0,0 0 0,0 0 0,-1 0 0,0 0 0,-1-1 0,0 1 0,0 0 0,-1-1 0,-1 1 0,-1-6-29,1 13 4,0-1 0,0 0 0,-1 0 0,0 1 0,0-1 0,0 0-1,0 1 1,0 0 0,-1 0 0,1 0 0,-1 0 0,0 0 0,0 0 0,0 0 0,0 1 0,-1 0 0,1 0 0,-1 0 0,1 0 0,-1 0 0,0 1 0,-3-2-4,-5-1-15,0 1 0,1 1 0,-1-1 0,0 2 0,0 0 0,-11 0 15,18 1-22,-26 0-162,-1 1 0,-17 4 184,38-4-227,1 2 0,-1-1 1,0 2-1,1-1 0,0 1 1,0 1-1,0 0 0,0 0 1,0 2 226,-15 10-2372,2 1 0,-10 9 2372,-3 8-4634</inkml:trace>
  <inkml:trace contextRef="#ctx0" brushRef="#br0" timeOffset="4202.884">1093 477 5234,'1'-1'133,"-1"0"1,1 0-1,0 0 0,-1 0 0,1-1 0,0 1 0,0 0 0,0 0 0,0 0 0,0 0 0,0 1 0,0-1 0,0 0 0,0 0 0,0 1 0,0-1 0,1 0-133,23-1-353,-15 2 757,-10 1-373,1-1-1,0 1 0,-1-1 0,1 0 0,-1 1 0,1 0 0,-1-1 0,1 1 0,-1-1 0,0 1 1,1 0-1,-1-1 0,0 1 0,1 0 0,-1-1 0,0 1 0,0 0 0,1-1 0,-1 1 1,0 0-1,0 0-30,4 20 321,-4-18-279,20 174 334,-19-138-325,0-12-25,3 25 32,-3-32-68,1-1 0,0 1 0,2-1 0,0 0 0,4 9 10,-3-13-61,-4-11 35,0-1 1,0 0-1,0 0 0,0 0 0,1 0 0,-1 0 0,1 0 1,1 2 25,-1-4-29,-1 0 0,1 0 0,-1 0 0,1 0 0,0 0 0,-1 0 1,1-1-1,0 1 0,-1 0 0,1-1 0,0 1 0,0-1 0,0 0 1,-1 1-1,1-1 0,0 0 0,0 0 0,1 0 29,-2 0-125,-1 0-1,1 0 1,-1 0 0,1 0-1,-1 0 1,1 0-1,-1 0 1,1 0 0,-1-1-1,1 1 1,0 0-1,-1 0 1,1 0 0,-1 0-1,1-1 1,-1 1-1,1 0 1,-1 0 0,0-1-1,1 1 1,-1-1 0,1 1-1,-1 0 1,0-1-1,1 1 1,-1-1 0,0 1-1,1-1 1,-1 1-1,0-1 1,0 1 0,1-1-1,-1 1 1,0-1-1,0 1 1,0-1 125,5-10-3703</inkml:trace>
  <inkml:trace contextRef="#ctx0" brushRef="#br0" timeOffset="4734.175">1149 681 5651,'0'0'1173,"0"0"-180,7 16-918,-3-9-122,0 1 1,-1-1-1,0 1 1,0 0-1,0 2 47,-1-2 157,1 0 0,0 0 0,0-1 0,1 1 0,3 4-157,1 0 80,-1 1 1,0 0-1,-1 0 0,0 0 1,-1 0-1,0 1 0,-1 0 1,-1 0-1,2 14-80,1 21 29,3-1-1,2 0 1,10 23-29,9 42 29,-26-92-29,-1 0 0,-1 12 0,-1-13-93,1 0 1,1 0-1,1 0 93,-3-8-168,-1-12 131,0 1-1,0 0 1,0-1 0,0 1-1,-1 0 1,1-1 0,1 1-1,-1 0 1,0-1-1,0 1 1,0 0 0,0-1-1,0 1 1,1 0 0,-1-1-1,0 1 1,0-1 0,1 1-1,-1 0 1,0-1 0,1 1-1,-1-1 1,1 1 0,-1-1-1,1 1 1,-1-1 0,1 0-1,-1 1 1,1-1 0,-1 1-1,1-1 1,0 0-1,-1 0 1,1 1 0,0-1-1,-1 0 1,1 0 0,0 0-1,-1 0 1,1 1 37,1 4-3626,-2-3-90</inkml:trace>
  <inkml:trace contextRef="#ctx0" brushRef="#br0" timeOffset="5145.624">1162 677 2625,'20'-6'1889,"-12"4"-1492,0 1 0,0-1 0,1 2 0,-1-1 0,1 1 1,-1 1-1,0 0 0,1 0 0,-1 0 0,6 3-397,27 2 431,114 5 364,48-6-795,437-5-6368,-588 0 3025</inkml:trace>
  <inkml:trace contextRef="#ctx0" brushRef="#br0" timeOffset="5616.995">1297 654 6531,'-1'0'76,"1"0"0,0 0 0,0-1 0,0 1 0,0 0 0,-1-1 0,1 1 0,0 0 0,0 0 0,0-1 0,-1 1 0,1 0 0,0 0 0,0 0 1,-1-1-1,1 1 0,0 0 0,-1 0 0,1 0 0,0 0 0,0 0 0,-1 0 0,1-1 0,0 1 0,-1 0 0,1 0 0,0 0 0,-1 0 0,1 0 0,0 0 0,-1 0 0,1 0 0,0 1 0,-1-1 0,1 0 0,0 0 0,-1 0 0,1 0 0,0 0 0,-1 0 0,1 1 1,0-1-1,0 0-76,0 1 18,0-1 1,0 1 0,0 0-1,0-1 1,0 1 0,0 0 0,0-1-1,0 1 1,1 0 0,-1-1 0,0 1-1,1-1 1,-1 1 0,0 0-1,1-1 1,-1 1 0,0-1 0,1 1-1,-1-1 1,1 1 0,-1-1 0,1 0-1,0 1 1,-1-1 0,1 1-19,28 20 202,2 0 0,0-2 0,1-1 0,1-2 0,24 8-202,53 16 168,15-1-168,9 2-199,151 61-5364,-187-71-122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9:1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1707 170 2945,'86'0'1534,"-85"0"-1448,-1 0 103,0 5 1903,-31 3-206,30-8-1880,-8 4 91,0 0-1,-1-1 1,1 0-1,-1-1 1,0 0 0,0-1-1,0 0 1,-2-1-97,10 1 25,0-1 0,-1 0 0,1 0-1,-1 0 1,1 0 0,0 0 0,-1-1 0,1 1 0,0-1 0,0 1 0,-1-1-1,1 0 1,0 0 0,0 0 0,0 0 0,0-1 0,0 1 0,0 0-1,0-1 1,0 1 0,1-1 0,-1 0 0,0 1 0,1-1 0,-1-1-25,-4-2 12,0 1 0,0-1 0,0 1 0,-1 1 0,1-1 0,-1 1 0,-7-3-12,-58-15 76,-29 1-156,-104-7 80,128 20 0,57 6 0,0-1 0,0 2 0,-7 1 0,-11 0 0,-51 6 0,1-5 0,29 0 13,-52-5-13,33-1 3,36 3-19,-16-4 16,33 3-6,1 1 0,0 1 0,-3 1 6,-19 0-12,-63 6 44,71-2 6,1 1-1,-1 1 0,1 2-37,35-8 1,0 0-1,-1-1 1,1 1-1,0 0 1,0 0-1,0 0 1,0 1-1,0-1 1,1 0 0,-1 1-1,0-1 1,0 1-1,1-1 1,-1 1-1,1 0 1,0 0-1,-1 0 1,1 0-1,0 0 1,0 0-1,0 0 1,1 0-1,-1 0 1,0 1-1,0 1 0,-7 16 3,8-17 4,-1 0 0,0-1 0,1 1 0,0 0-1,-1-1 1,1 1 0,0 0 0,0 0-1,1-1 1,-1 1 0,0 0 0,1-1 0,0 1-1,0 0 1,0 0-7,3 19 40,0 33-11,-2-49-26,-1 0-1,1-1 1,0 1-1,0-1 1,1 1 0,0-1-1,0 0 1,2 3-3,3 4 0,-1-1 13,0-1 0,1 0-1,1 0 1,0 0 0,0-1-1,0-1 1,1 0 0,1 0-1,-1-1 1,1 0 0,1-1-1,-1 0 1,9 2-13,21 8 83,1-3 0,1-1 0,13 1-83,-45-11 13,31 6 192,42 2-205,-8-2 83,96 11 64,-111-15-84,-20-3-16,30 2-24,-23-1 7,-1 2-1,39 8-29,-44-4 0,0-1 0,1-3 0,25 0 0,-12-2 23,47 10-23,-49-6 7,-33-3-5,1-2 1,0 0 0,0-1-1,-1-2 1,1 0 0,0-1-1,18-5-2,-15 2-9,26-10-14,-44 14 20,0 0 0,1 0 0,-1 0 0,0 1-1,6-1 4,49-7-48,-36 1 48,-23 7 0,0 1 0,0-1 0,-1 0 0,1 1 0,0-1 0,-1 0 0,1-1 0,0 1 0,-1 0 0,1-1 0,-1 1 0,0-1 0,0 0 0,1 0 0,-1 0 0,0 0 0,-1 0 0,1 0 0,0-1 0,0-1 0,13-12 0,-2 9 0,-12 7 1,-1 0-1,1 0 1,0-1-1,0 1 1,0 0-1,-1 0 1,1-1-1,0 1 1,-1-1-1,1 1 1,0-1-1,-1 1 1,1-1-1,0 1 1,-1-1-1,1 0 1,-1 1-1,1-1 1,-1 0-1,0 1 1,1-1 0,-1 0-1,0 0 1,1 1-1,-1-1 1,0 0-1,2-7-2,8-31 53,-9 36-47,-1 0-1,0 1 1,1-1-1,-1 0 1,0 0 0,-1 1-1,1-1 1,-1 0-1,1 1 1,-1-1 0,0 1-1,0-1 1,0-2-4,-1 2 3,0-1 1,0 0 0,-1 0-1,1 1 1,-1 0 0,1-1-1,-1 1 1,0 0 0,-1 0-1,1 1 1,0-1-1,-1 1 1,1-1 0,-1 1-1,0 0 1,0 0 0,0 1-1,0-1 1,-2 1-4,-6-3 3,0 0 1,-1 0-1,2-1 1,-5-2-4,-23-10-1,6 7 2,-1 2-1,-6 0 0,-43-11-107,33 6-89,-132-38-5963,127 33 887</inkml:trace>
  <inkml:trace contextRef="#ctx0" brushRef="#br0" timeOffset="838.878">985 18 4866,'0'-1'102,"0"0"0,0 1-1,0-1 1,0 0 0,0 1 0,1-1-1,-1 0 1,0 1 0,0-1-1,0 0 1,1 1 0,-1-1 0,0 0-1,1 1 1,-1-1 0,1 1-1,-1-1 1,1 1 0,-1-1 0,1 1-1,-1-1 1,1 1 0,-1-1-1,1 1 1,0 0 0,-1-1 0,1 1-1,0 0 1,-1 0 0,1-1 0,0 1-1,-1 0 1,1 0 0,0 0-1,-1 0 1,1 0 0,0 0 0,-1 0-1,1 0 1,0 0 0,0 0-1,-1 0 1,1 0 0,0 1 0,-1-1-102,3 0 366,-2 0-328,-1 1 1,1-1-1,-1 1 0,1-1 1,-1 1-1,0-1 0,1 1 1,-1-1-1,0 1 0,0-1 1,1 1-1,-1-1 1,0 1-1,0 0 0,0-1 1,0 1-1,0-1 0,0 1 1,1 0-1,-1-1 0,-1 1 1,1-1-1,0 1 0,0 0-38,0 19 158,0-18-134,-1 8-16,-1 0 1,1-1 0,-2 0 0,1 1-1,-1-1 1,-1 0 0,0 0 0,0-1 0,-2 4-9,0 0 2,0 0 0,1 0 0,1 0 1,-3 11-3,3-3 4,-3 22 4,-2-1-1,-2 0 1,-2 0 0,-1-1-1,-3 0-7,-1 8-40,15-38-109,-1 0 1,1-1-1,-2 1 0,-1 2 149,5-11-204,1 0-1,0 0 0,-1-1 0,1 1 0,-1-1 0,1 1 0,-1 0 1,0-1-1,1 1 0,-1-1 0,1 1 0,-1-1 0,0 0 1,0 1-1,1-1 0,-1 0 0,0 1 0,0-1 0,1 0 0,-1 0 1,0 0-1,0 1 0,0-1 0,1 0 0,-1 0 0,0 0 0,0 0 1,0-1 204,-2 1-910,2 0-2852</inkml:trace>
  <inkml:trace contextRef="#ctx0" brushRef="#br0" timeOffset="1186.421">1341 51 4978,'0'0'1214,"0"0"-69,15 7 1133,-14-4-2170,-1 1 0,1-1 0,0 0 1,-1 0-1,1 1 0,-1-1 0,0 0 0,0 0 0,-1 1 0,1-1 0,-1 3-108,-12 42 430,3-14-320,-34 138 125,20-89-345,19-58-701,0-1 0,1 11 811,-3 16-3914,0-13-2019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9:3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67 1793,'-13'-10'816,"3"-8"1033,3-9 565,7 25-2250,3-7 545,-3 9-702,0 0 0,-1 0-1,1 0 1,0 0 0,0 0 0,0 0 0,0 0-1,0 0 1,0 0 0,0 0 0,0 0-1,0 0 1,0 0 0,0 0 0,0 0 0,0 0-1,0 0 1,-1 0 0,1 0 0,0 0 0,0 0-1,0 0 1,0 0 0,0 0 0,0 0 0,0 0-1,0 0 1,0 0 0,0 0 0,0 0 0,0 0-7,-1 2 27,1 1 1,-1-1 0,1 1-1,0 0 1,0-1-1,0 1 1,0 0 0,0 2-28,1 3-77,-1-7 47,0-1 29,0 1 0,-1-1 0,1 1 0,0-1-1,0 1 1,0-1 0,-1 1 0,1-1 0,0 0-1,0 1 1,-1-1 0,1 1 0,-1-1 0,1 0-1,0 1 1,-1-1 0,1 0 0,-1 0 0,1 1-1,-1-1 2,1 0-20,1 0-1,-1 0 1,0 0 0,0 0-1,0 0 1,0 0-1,0 0 1,0 0-1,0 0 1,0 0-1,0-1 1,0 1-1,0 0 1,0 0 0,0 0-1,0 0 1,0 0-1,0 0 1,0 0-1,0 0 1,0 0-1,0 0 1,0 0-1,0 0 1,0 0 0,0-1-1,0 1 1,0 0-1,0 0 1,0 0-1,0 0 1,0 0-1,0 0 1,0 0-1,0 0 1,0 0 20,8 1-702,-7-1 593,-1 0-1,1 0 1,0 1-1,0-1 1,-1 0-1,1 1 1,0-1-1,-1 1 1,1-1-1,0 0 1,-1 1-1,1 0 1,-1-1-1,1 1 1,-1-1-1,1 1 1,-1-1-1,1 1 1,-1 0-1,0 0 1,1-1-1,-1 1 1,0 0-1,1 0 110,2 4-1787,4-4-406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9:5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1297 3762,'5'-7'4172,"-5"7"-3850,-1 0-296,1-1 0,0 1 0,0 0-1,-1 0 1,1 0 0,0 0 0,0-1-1,-1 1 1,1 0 0,0 0 0,0-1-1,-1 1 1,1 0 0,0 0 0,0-1-1,0 1 1,0 0 0,-1-1 0,1 1-1,0 0 1,0 0 0,0-1 0,0 1 0,0 0-1,0-1 1,0 1 0,0 0 0,0-1-1,0 1 1,0 0 0,0-1-26,-10-22 1006,15 3-620,0-78-73,-5 91-289,0 0 1,0 0 0,1 1 0,0-1-1,0 0 1,1 1 0,1-6-25,13-57 208,-13 51-152,-1 0 0,-1-1 0,-1 1 0,-1 0 0,0-1-56,-1-28 99,1-25 12,0 14 39,4-39-150,0 75 52,1 1 0,1 0 0,6-15-52,-5 16 59,0-1 1,-1 0-1,1-17-59,-4 23 23,1 0 0,1-1-1,0 1 1,1 1 0,1-1 0,0 1 0,6-9-23,-3 9 7,1 0-1,0 0 1,1 1 0,0 1 0,4-3-7,30-35 33,-26 27-1,1 1 0,10-7-32,-9 9 33,-1-1 0,10-15-33,-30 36 0,2-2 1,-1 0-1,1 0 1,-1 1-1,1-1 1,0 1-1,0-1 1,0 1-1,0 0 1,0 0-1,0 0 1,0 0-1,-1 1-46,-1 2-153,0 0-1,0 1 1,0-1-1,0 1 0,-1-1 1,1 0-1,-1 1 1,1-1-1,-1 0 0,0 0 1,0 1-1,0-1 1,0 0-1,0 0 0,0 0 1,-1 1 199,-1-3-3436,-6-6-2367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0:03.1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720 228 3217,'-22'34'553,"2"1"0,2 1 0,1 1 0,-8 26-553,5-11 265,-2-1 1,-5 2-266,-16 17 1042,-47 57-1042,46-68 219,3 2 1,-23 47-220,57-95 34,0 0 0,1 1 0,0 0 0,1 0 0,1 0 0,0 0 0,1 1 0,0 8-34,4-24 55,1 1 1,-1-1-1,0 1 1,1-1-1,-1 1 1,0-1-1,0 0 0,1 0 1,-1 1-1,0-1 1,0 0-1,0 0 1,0 0-1,0-1-55,232-300 2340,-152 198-1916,64-108-424,-103 145 59,2 1 0,3 3-1,5 0-58,-39 45 27,4-4 49,-17 22-76,0 0 1,0 0-1,0 0 0,0 0 1,0 0-1,0 0 0,0 0 0,0 0 1,0 0-1,0 0 0,0 0 0,0 0 1,0 0-1,0 0 0,0 0 1,0 0-1,0 0 0,0 0 0,0 0 1,0 0-1,0 0 0,0 0 0,0 0 1,0 0-1,0 0 0,1 0 0,-1 0 1,0 0-1,0 0 0,0 0 1,0 0-1,0 0 0,0 0 0,-8 16-37,-14 19-52,-2 0 1,-1-2 0,-2 0 88,-18 24-79,-42 59-28,-5-5 0,-84 78 107,96-116-13,44-43-3,2 2 0,1 1 0,1 1 0,-6 13 16,30-33-56,7-10 11,7-8 69,5-5 62,-2-1 0,1-1 0,5-7-86,15-18 152,76-67 149,-46 47-201,-4-2 1,41-55-101,-16 3 30,-23 27-7,4 4 1,37-35-24,-59 69 13,-29 31-9,1 0 1,1 1-1,0 0 0,13-9-4,-26 22-3,0 0-1,1-1 1,-1 1 0,1 0 0,-1-1 0,0 1-1,1 0 1,-1 0 0,0-1 0,1 1 0,-1 0-1,1 0 1,-1 0 0,1 0 0,-1 0 0,1 0-1,-1-1 1,0 1 0,1 0 0,-1 0 0,1 0-1,-1 1 1,1-1 0,-1 0 3,1 8-37,-11 14-7,-112 145-100,40-56 99,-41 57-150,-125 130 195,206-259-14,31-30 10,1 0 0,0 0 0,1 1 0,0 0-1,-5 9 5,14-19 0,0 0 0,0 0 0,0 0 0,-1 1-1,1-1 1,0 0 0,0 0 0,0 0 0,0 0-1,0 0 1,0 1 0,0-1 0,0 0 0,0 0-1,0 0 1,0 0 0,0 1 0,0-1-1,0 0 1,0 0 0,0 0 0,0 0 0,0 1-1,0-1 1,0 0 0,0 0 0,0 0 0,0 0-1,0 0 1,1 1 0,-1-1 0,0 0 0,0 0-1,0 0 1,0 0 0,0 0 0,0 1-1,1-1 1,0 0 2,0 0-1,0 0 1,1 0-1,-1 0 0,0 0 1,0 0-1,1 0 0,-1 0 1,0 0-1,0 0 0,0-1 1,1 1-1,-1-1 0,0 1 1,0-1-1,0 1 0,0-1 1,0 0-1,0 1 0,0-1 1,0 0-1,0 0 0,1 0-1,26-26 60,-21 20-41,61-64 152,13-13-27,147-149 83,-215 220-214,35-41 35,-2-2 1,-2-1 0,-3-3 0,16-33-49,-51 84 16,-4 7 0,-13 3 0,5 2-19,-1-1 1,1 1 0,0 0 0,0 1 0,0-1-1,1 1 1,-1 1 0,1-1 0,-1 1 2,-42 49-33,23-25 24,-81 90-74,5 5 1,-3 16 82,-27 44-244,-29 44-3,122-172 244,-7 3 3,44-57 22,13-5 84,-5-2-80,-1 0 0,0-1 0,0 0-1,-1 0 1,0 0 0,0-1-26,18-19 72,61-70 150,-48 52-1,32-30-221,-25 29 92,-2-2 1,-2-2-1,4-10-92,-18 21 57,-2-1 0,5-13-57,-3 4 28,8-18 40,11-38-68,19-40 45,-50 119-37,0 1 1,2 0-1,1 0 1,9-8-9,-15 22 3,0 0 0,0 1 0,0 0 0,5-2-3,-5 3 1,-3 0 12,-6 8-13,-1 1 0,0-1 1,0 0-1,0 1 0,0-1 0,0 1 0,1-1 0,-1 0 0,0 1 0,0-1 0,0 0 0,0 1 1,0-1-1,0 0 0,0 1 0,0-1 0,0 1 0,0-1 0,-1 0 0,1 1 0,0-1 1,0 0-1,0 1 0,0-1 0,-1 0 0,1 1 0,0-1 0,0 0 0,0 0 0,-1 1 1,1-1-1,-8 15-1,-62 83-66,-52 62-128,54-73 86,-18 19-42,-5-3 1,-34 25 150,69-72-21,5-4 12,-23 16 9,58-54 17,-13 11-37,20-19 38,8-6-17,1 0 0,0 0 0,0 0 0,0 0 0,0 0 0,0 0 0,0 0 1,0 0-1,0 0 0,0-1 0,-1 1 0,1 0 0,0 0 0,0 0 0,0 0 0,0 0 0,0 0 0,0 0 0,0 0 0,0 0 0,0 0 0,0 0 1,0-1-1,0 1 0,0 0 0,0 0 0,0 0 0,0 0 0,-1 0 0,1 0 0,0 0 0,0 0 0,0-1 0,0 1 0,0 0 0,0 0 1,1 0-1,-1 0 0,0 0 0,0 0 0,0 0 0,0 0 0,0-1 0,0 1 0,0 0 0,0 0 0,0 0 0,0 0 0,0 0 0,0 0 1,0 0-1,0 0 0,0 0 0,0 0 0,1 0 0,-1-1 0,0 1 0,0 0 0,0 0 0,0 0 0,0 0-1,3-5 14,0 1 1,0-1-1,0 1 0,0-1 0,1 1 0,0 0 1,0 0-1,0 0 0,2 0-14,46-33 93,-5 5-28,3-10 52,2-7-117,-35 32 22,-1-1 0,-1-1 0,0 0 0,7-14-22,6-10 79,26-30-79,-5 6 36,-17 22-16,85-116 58,-83 118-38,3 1 1,25-21-41,-4 0 55,-46 49-31,0-1-1,1 2 0,1 0 0,0 0 1,0 1-1,1 1 0,12-6-23,-12 12 16,-13 6-14,-1-1 0,0-1 0,0 1 0,1 0 0,-1 0 0,0 0 0,0-1 0,1 1 0,-1 0 0,0-1 0,0 0 0,0 1 0,0-1 0,0 1 0,0-1 0,0 0 0,0 0 0,0 0 0,0 1 0,0-1 0,0 0 0,-1 0 0,1 0 0,0-1-2,10-21 115,-10 22-115,-1 1 0,0 0 0,0-1 0,0 1 0,0 0 0,0-1 0,0 1 0,0 0 0,0-1 0,1 1 0,-1 0 0,0-1 0,0 1 0,0 0 0,-1-1 0,1 1 0,0 0 0,0-1 0,0 1 0,0 0 0,0-1 0,0 1 1,0 0-1,-1-1 0,1 1 0,0 0 0,0 0 0,0-1 0,-1 1 0,1 0 0,0 0 0,0-1 0,-1 1 0,1 0 0,0 0 0,0 0 0,-1-1 0,1 1 0,0 0 0,-1 0 0,1 0 0,-12-8-4,9 7-3,1 1-1,-1 0 0,0 0 1,0 0-1,0 1 0,0-1 1,0 1-1,0-1 0,1 1 1,-1 0-1,0 0 0,0 0 1,1 1-1,-1-1 0,1 0 1,-1 2 7,-41 29-114,36-25 97,-20 16-33,-1-1 14,1 2 0,2 1 1,-5 7 35,-4 10-55,2 2 1,-18 33 54,-50 98-114,37-60 62,31-64 4,-23 27 48,13-18-14,-21 23 12,33-46-5,3 1 0,-1 5 7,25-37-3,1 1 0,0-1 0,1 1 0,0-1 0,0 1 0,0 0-1,1 0 1,0 0 0,0 0 0,0 0 0,1 5 3,1-6-14,6-15 14,30-20 30,-9 10-65,-24 18 22,-4 1 13,0 0 0,1 0 0,-1 0 0,0 0 0,0 0 0,0 0 0,1 0 0,-1 0 0,0 0 0,0 0 0,1 0 0,-1 0 0,0 0 0,0 0 0,0 0 0,1 0 0,-1 0 0,0 0 0,0-1 0,0 1 0,1 0 0,-1 0 0,0 0 0,0 0 0,0 0 0,0-1 0,0 1 0,1 0 0,-1 0 0,0 0 0,0-1 0,0 1 0,0 0 0,0 0 0,0 0 0,0-1 0,0 1 0,0 0 0,0 0 0,0-1 0,0 1 0,0 0 0,0 0 0,0 0 0,0-1 0,0 1 0,0 0 0,0 0 0,0-1 0,0 1 0,0 0 0,0 0 0,0 0 0,1-13 5,1 0 0,0 1 1,1-1-1,1 1 0,0 0 1,4-9-6,-5 16-1,-1 1-1,1-1 1,1 1 0,-1 0 0,0-1 0,1 2 0,0-1 0,0 0-1,0 1 1,0 0 0,3-2 1,27-24-3,-17 6-4,-1-1 0,-1 0 1,-1-1-1,7-18 7,-2 6-8,18-28 8,5 6-14,33-33 14,-1 1 1,-11 15-1,-22 26 13,-1-2-13,-29 35 3,0 1 0,1 1 0,1 0 0,0 1 0,1 0 0,0 1 0,11-7-3,4-1 8,57-35 14,-85 56-21,-1 0-1,0 0 0,0 0 1,0 0-1,1-1 0,-1 1 1,0 0-1,0 0 1,0 0-1,0 0 0,1 0 1,-1 0-1,0 0 0,0 0 1,0 0-1,0 0 0,0-1 1,0 1-1,1 0 0,-1 0 1,0 0-1,0 0 1,0 0-1,0 0 0,0-1 1,0 1-1,0 0 0,0 0 1,0 0-1,0 0 0,0-1 1,0 1-1,0 0 1,0 0-1,0 0 0,0 0 1,0-1-1,0 1 0,0 0 1,0 0-1,0 0 0,0 0 1,0-1-1,-27 0 45,15 1-40,-2 0 2,0 1 0,0 0 0,-3 1-7,11-1 1,1 0 0,0 1 0,0-1 0,0 1-1,0 0 1,1 1 0,-1-1 0,0 1 0,1 0 0,-2 1-1,-79 60-408,-3-5 408,76-49-159,0 0 0,0 0-1,1 1 1,-1 1 159,-31 29-1210,26-27 591,1 2 0,0-1-1,1 2 1,1 0-1,0 1 620,-21 34-2189,-2 7 2189,21-32-610,-5 6-1116,2-2-1059</inkml:trace>
  <inkml:trace contextRef="#ctx0" brushRef="#br0" timeOffset="1949.284">811 307 5619,'0'-3'173,"0"1"1,1-1 0,-1 1 0,1 0-1,0-1 1,0 1 0,0 0 0,0 0-1,0-1 1,0 1 0,1 0 0,-1 0-1,1 0 1,-1 0 0,1 1 0,0-1 0,0 0-1,0 1 1,0-1 0,0 1 0,0 0-1,0-1 1,0 1 0,1 0-174,0 0-21,-1 0 1,1 0-1,-1-1 1,0 1 0,0-1-1,0 1 1,0-1-1,0 0 1,0 0-1,0 0 1,-1 0-1,1 0 1,0 0-1,-1 0 1,0-1-1,0 1 1,1 0-1,-2-1 1,1 1-1,0-1 1,0 1 0,-1-1-1,1 0 1,-1-1 20,0 2 20,0 1 0,0-1 0,0 0 1,-1 0-1,1 1 0,-1-1 1,1 0-1,-1 1 0,0-1 1,1 0-1,-1 1 0,0-1 1,0 1-1,0-1 0,0 1 0,-1 0 1,1-1-1,0 1 0,0 0 1,-1 0-1,1 0 0,-1 0 1,1 0-1,-1 0 0,0 0 0,1 1 1,-1-1-1,0 0 0,1 1 1,-1-1-1,0 1 0,1 0 1,-1 0-1,-1-1-20,-8 0 86,-1 1 1,0-1-1,1 2 0,-1 0 1,0 0-87,7 0-5,-4 0 16,0 0-1,0 1 0,1 1 1,-1-1-1,1 2 1,-1-1-1,1 1 0,0 0-10,-61 41 2,18-11-1,32-22-3,1 1 1,1 0-1,0 2 0,0 0 1,2 0-1,0 2 1,1 0-1,0 0 0,2 2 1,-8 13 1,-36 50-27,30-46-29,-14 26 56,38-57-14,0 0 0,0-1 0,1 1 1,0 0-1,0 0 0,0 0 0,1 0 0,-1-1 0,1 1 0,0 0 1,1 0-1,-1 0 0,1 3 14,0-4-14,0 0 1,0 0 0,0 0-1,0 1 1,0-1-1,1-1 1,0 1-1,0 0 1,0 0 0,0-1-1,1 1 1,-1-1-1,1 0 1,0 1 0,1 0 13,0-2 9,0 1 0,0-1 1,0 0-1,0-1 0,0 1 1,1-1-1,-1 0 0,0 0 1,1 0-1,-1 0 0,1-1 1,-1 0-1,1 0 0,-1 0 1,1 0-1,-1-1 0,1 0 1,-1 0-1,1 0 0,-1 0 1,0-1-1,0 1 0,3-3-9,9-3 108,0-2-1,-1 0 1,0 0-1,-1-2 1,6-4-108,-11 7 47,25-19 273,12-15-320,-36 32 22,0 0 0,-1-1 0,-1 0 0,0-1 0,0 0 0,2-6-22,0-3 20,-1 0-1,-1 0 1,0-1 0,-2 0 0,-1-1-1,-1 1 1,0-3-20,-3 14 24,0 0 1,0 1-1,-1-1 0,-1 0 0,0 0 0,-1 0 1,1 1-1,-2-1 0,0 1 0,0-1 0,-1 1 1,0 0-1,-1 0 0,0 1 0,0-1 0,-1 1-24,4 7 7,0 0-1,-1 1 0,1-1 1,0 1-1,0-1 0,-1 1 0,1 0 1,-1 0-1,1 0 0,-1 0 1,0 0-1,1 0 0,-1 1 0,0 0 1,1-1-1,-1 1 0,0 0 1,0 0-1,1 0 0,-2 1-6,-3-1 3,0 1-1,-1 0 1,1 0 0,0 1-1,0 0 1,0 0-1,-2 2-2,2-2 0,1 1 0,-1 0 0,1 0 0,-1 1 0,1 0 0,0 0 0,0 1 0,1-1 0,-1 1 0,1 0 0,0 1 0,1-1 0,-1 1 0,1 0 0,0 0 0,1 1 0,-3 5 0,-7 15 0,-15 26 0,-2 2 0,12-15 1,9-19-7,-2 0 1,1 0-1,-7 5 6,11-16-20,1 0-1,0 1 1,0-1-1,1 1 0,0 0 1,1 0-1,0 1 1,1-1-1,0 0 0,1 1 1,0 0-1,1-1 1,0 1-1,1-1 0,1 1 1,-1-1-1,2 1 1,1 5 20,-4-16-2,0-1 0,0 1 1,0 0-1,1 0 1,-1 0-1,0 0 0,0 0 1,1 0-1,-1-1 0,0 1 1,1 0-1,-1 0 1,1 0-1,-1-1 0,1 1 1,0 0-1,-1-1 0,1 1 1,0 0-1,-1-1 1,1 1-1,0-1 0,0 1 1,-1-1-1,1 0 0,0 1 1,0-1-1,0 0 1,0 1-1,-1-1 0,1 0 1,0 0-1,0 0 0,0 0 1,0 0-1,0 0 1,0 0-1,0 0 0,0 0 1,-1 0-1,1 0 0,0-1 1,0 1-1,0 0 1,0-1-1,-1 1 0,1-1 1,0 1-1,0-1 2,5-3 21,0 0 0,-1-1 0,0 0-1,0 0 1,0 0 0,0-1-21,-1 1 11,2-2 15,0 1 0,0 0 1,0 0-1,1 0 0,0 1 0,0 0 1,3-1-27,-6 4 12,1 0 1,0 0 1,0 0-1,-1 0 1,1-1-1,-1 0 1,0 0-1,1 0 0,-1 0 1,-1-1-1,1 0 1,3-3-14,9-17 38,-1 0 0,-1-1 0,-1-1 0,-1 0 0,-1-1 0,4-19-38,0 5 15,-10 29-7,-1 1 1,-1-1-1,0 0 1,-1 0-1,0 0 1,-1-2-9,-1 11 1,0 1 1,0-1 0,0 0-1,0 1 1,-1-1-1,1 0 1,-1 1-1,0-1 1,1 1-1,-1-1 1,-1 1 0,1-1-1,-1-1-1,0 2 0,1 1 0,0 0-1,-1-1 1,1 1 0,-1 0 0,1 0 0,-1 0-1,0 0 1,0 0 0,1 0 0,-1 0-1,0 1 1,0-1 0,0 1 0,0-1-1,1 1 1,-1 0 0,0 0 0,0 0 0,0 0-1,-1 0 1,-2 0-3,1 0 0,-1 0 0,0 1 0,0 0-1,1 0 1,-1 0 0,0 0 0,1 1 0,-1 0 0,1 0-1,0 0 1,-4 2 3,-1 4-10,-1-1 0,1 1-1,1 1 1,-4 4 10,4-4-3,-77 77-16,-67 74-10,139-144 28,1 0 0,1 0 0,0 1 0,1 0 0,-3 9 1,8-14-1,0 0 0,1 1 0,0-1 0,1 1-1,1 0 1,0 0 0,1 0 0,0 10 1,1-21-1,0 1 0,0-1 0,0 1 0,0 0 0,1-1 0,-1 1-1,1-1 1,0 1 0,0-1 0,0 0 0,0 1 0,0-1 0,0 0 0,1 0-1,-1 0 1,1 1 0,-1-2 0,1 1 0,0 0 0,0 0 0,0 0 0,0-1 0,0 1-1,0-1 1,0 0 0,1 1 0,-1-1 0,0 0 0,1-1 0,-1 1 0,2 0 1,2 0 3,-1 0 0,1 0 1,0-1-1,-1 1 1,1-2-1,0 1 1,-1 0-1,1-1 0,-1 0 1,1-1-1,-1 1 1,1-1-1,-1 0 1,1 0-4,28-17 63,0-1 1,-1-1-1,-1-2 1,-1-1-1,19-19-63,-41 35 19,0-1 1,-1 1-1,1-1 1,-2-1-1,1 0 0,-1 0 1,-1 0-1,0-1 0,0 0 1,-1 0-1,-1 0 1,0-1-1,0 1 0,-1-1 1,0 0-1,-1 0 0,-1-1 1,0 1-1,0-3-19,0-21 39,-1-29 52,0 60-87,0 0 1,-1 0-1,0 1 1,0-1-1,0 0 1,-1 1-1,1-1 1,-1 1-1,0-1 0,0 1 1,-1-1-5,2 4-2,-1 0 0,1-1 1,0 1-1,0 0 0,-1 0 0,1 0 0,0 0 0,-1 0 1,1 0-1,-1 0 0,0 1 0,1-1 0,-1 0 1,0 1-1,1 0 0,-1-1 0,0 1 0,1 0 1,-1 0-1,0 0 0,0 0 0,1 0 0,-1 0 1,0 0-1,1 0 0,-1 1 0,0-1 0,1 1 1,-1-1-1,0 1 0,1 0 0,-1 0 0,1 0 0,-1 0 1,1 0-1,-1 0 2,-9 6-25,1 0 0,0 1 0,0 1 0,-6 6 25,7-7-11,-218 190-117,199-172 127,0-2-4,2 1 0,1 1 1,0 3 4,20-22-1,-1 0 0,1 0 0,0 1 0,0 0 0,1 0 0,0 1 0,1-1 0,0 1 0,0-1 0,1 1 0,0 0-1,0 0 1,1 0 0,0 3 1,1-5-4,0 0-1,0 0 0,1 0 0,0 0 0,0 0 0,1 0 1,-1-1-1,2 1 0,0 2 5,-2-6-2,1-1 1,-1 0 0,1 0-1,0 1 1,0-1-1,-1-1 1,1 1 0,1 0-1,-1 0 1,0-1-1,0 1 1,0-1 0,1 0-1,-1 1 1,1-1-1,-1 0 1,1-1 0,0 1-1,-1 0 1,1-1-1,0 1 1,-1-1 0,1 0-1,0 0 1,-1 0-1,2 0 2,13 0 11,0-1 0,1 0-1,-1-2 1,0 0 0,0 0-1,0-2 1,-1 0 0,0-1-1,0 0 1,0-2 0,0 0-1,4-3-10,-20 10 1,127-82 122,-107 67-106,0 0 0,-1-1 1,0-1-1,12-17-17,-25 27 6,-1 1 1,0-2-1,0 1 1,-1-1-1,0 1 1,-1-1-1,0 0 1,0 0-1,-1-1 1,0 1-1,-1-2-6,3-21 52,-3 0-1,0-22-51,-2 29 28,-2-43 28,2 62-50,0 0-1,0 0 1,-1 0 0,1 0-1,-1 1 1,-1-1-1,1 1 1,-1-1 0,0 1-1,0-1-5,2 5 0,0 0-1,-1 0 0,1 0 1,0 0-1,0 0 1,-1 0-1,1 0 0,-1 0 1,1 1-1,0-1 0,-1 0 1,1 1-1,-1-1 1,0 1-1,1 0 0,-1-1 1,1 1-1,-1 0 0,0 0 1,1 0-1,-1 0 0,1 0 1,-1 1-1,0-1 1,1 0-1,-1 1 0,1-1 1,-1 1-1,1-1 0,-1 1 1,1 0-1,0 0 0,-1 0 1,1 0-1,0 0 1,-1 0 0,-5 4-9,1 0-1,0 0 1,0 0 0,1 1 0,0-1 0,-5 7 9,-12 23-32,0 2-1,3 0 1,-4 13 32,6-14-12,4-13 9,9-16 0,1-1 1,0 1 0,0-1 0,0 1-1,1 0 1,-1 0 0,2 1 2,0-7 0,-2 14-3,1 1 1,0-1-1,1 1 0,1 5 3,0-17-2,0 0 0,1 0 0,-1 0 0,1-1 0,0 1 0,0 0 0,0 0 1,1 0-1,-1 0 0,1-1 0,0 1 0,0-1 0,0 0 0,0 1 0,1-1 0,-1 0 0,1 0 0,0 0 0,3 2 2,-4-4 0,0 1 0,1-1-1,0 0 1,-1 0 0,1 0 0,0 0-1,-1 0 1,1-1 0,0 1 0,0-1 0,-1 1-1,1-1 1,0 0 0,0 0 0,0-1 0,0 1-1,-1 0 1,1-1 0,0 0 0,0 0-1,-1 0 1,1 0 0,0 0 0,-1 0 0,1-1-1,-1 1 1,2-2 0,8-5 17,-1-1 0,0 0 0,-1-1 0,9-10-17,-16 17 5,38-35 58,-26 24-31,0-1 0,-1 0 1,0-1-33,10-17 49,-1-1 0,-2-1 0,3-9-49,49-112 73,-55 115-59,-8 19-16,-4 12-12,-1-2 1,0 1 0,-1-1-1,0 1 1,-1-1 0,0 0-1,-1-1 1,1-10 13,-3 23-2,0 0 0,0 0 0,0-1 1,0 1-1,0 0 0,0 0 0,0 0 0,0-1 0,0 1 0,0 0 1,0 0-1,0 0 0,0-1 0,0 1 0,0 0 0,-1 0 0,1 0 0,0-1 1,0 1-1,0 0 0,0 0 0,0 0 0,-1 0 0,1 0 0,0-1 1,0 1-1,0 0 0,-1 0 0,1 0 0,0 0 0,0 0 0,0 0 0,-1 0 1,1 0-1,0 0 0,0 0 0,0 0 0,-1 0 0,1 0 0,0 0 0,0 0 2,-14 4-49,-14 12-8,25-15 51,-17 11-21,0 2 1,1 0-1,0 1 1,1 1-1,1 0 1,0 1 0,1 1-1,1 1 1,1 0-1,1 1 1,-4 7 26,1 6-53,-3-1-1,-1-1 1,-1-1-1,-1-1 1,-2-1 0,-17 16 53,18-25-41,-1-2 1,0 0-1,-1-2 1,-5 2 40,-4 2-12,20-14 39,14-5-26,0 0 0,0 0 0,0 0 0,0 0 0,0 0 0,0 0 0,0 0 1,-1 0-1,1 0 0,0 0 0,0-1 0,0 1 0,0 0 0,0 0 0,0 0 1,0 0-1,0 0 0,0 0 0,0 0 0,0-1 0,0 1 0,0 0 1,0 0-1,0 0 0,0 0 0,0 0 0,0 0 0,0-1 0,0 1 0,0 0 1,0 0-1,0 0 0,0 0 0,0 0 0,0-1 0,0 1 0,0 0 0,0 0 1,0 0-1,0 0 0,0 0 0,0 0 0,0 0 0,0 0 0,0-1 0,1 1 1,-1 0-1,0 0-1,1-3 8,1 1 1,0-1 0,0 1 0,1-1-1,-1 1 1,0 0 0,3-2-9,27-23 45,-1-2 1,14-17-46,10-9 21,95-79 14,23-21-9,-171 154-24,0-1 0,-1 1 1,1-1-1,0 1 0,-1-1 0,1 0 0,-1 1 1,0-1-1,0 0 0,0 0 0,0 0 0,0 0 1,0 0-1,0 0 0,0-1 0,-1 1 0,1 0 0,-1 0 1,0 0-1,1-1 0,-1 1 0,0-1-2,0 3 0,0 0-1,-1 0 1,1 0 0,0 0-1,0-1 1,0 1-1,0 0 1,0 0-1,0 0 1,0 0 0,0 0-1,0-1 1,0 1-1,0 0 1,0 0 0,-1 0-1,1 0 1,0 0-1,0 0 1,0 0 0,0-1-1,0 1 1,0 0-1,-1 0 1,1 0-1,0 0 1,0 0 0,0 0-1,0 0 1,-1 0-1,1 0 1,0 0 0,0 0-1,0 0 1,0 0-1,0 0 1,-1 0 0,1 0-1,0 0 1,0 0-1,0 0 1,0 0 0,-1 0-1,1 0 1,-12 5-37,-17 10-47,25-13 68,-10 6-27,-21 12-107,-21 16 150,44-27-1,1-1 1,1 2-1,0-1 0,0 2 1,1-1-1,-5 8 1,10-11-8,1-5 4,1 1-1,0 0 0,1-1 0,-1 1 0,0 0 1,1 0-1,-1 0 0,1 0 0,0 0 0,0 0 1,0 1-1,1-1 0,-1 0 0,1 2 5,0-4-1,0-1 0,0 1-1,1-1 1,-1 1 0,0-1 0,1 0-1,-1 1 1,0-1 0,1 0-1,-1 1 1,1-1 0,-1 0 0,0 1-1,1-1 1,-1 0 0,1 0-1,-1 0 1,1 1 0,-1-1 0,1 0-1,-1 0 1,1 0 0,-1 0-1,1 0 1,-1 0 0,1 0 0,-1 0-1,1 0 1,-1 0 0,1 0 0,-1 0-1,1 0 1,-1 0 0,1-1-1,-1 1 2,22-5-19,-11-1 19,0-1 0,0-1 1,-1 0-1,0 0 0,0-1 0,-1 0 0,0-1 0,4-6 0,1 0 8,0 1-1,14-11-7,-11 13 8,-6 5 1,0-1 1,-1 0-1,0 0 1,4-6-10,-14 15 1,0 0 0,1-1 0,-1 1 0,1 0 0,-1-1 0,0 1 0,1-1 0,-1 1 0,0 0 0,0-1 0,1 1 0,-1-1 0,0 1 0,0-1 0,0 1 0,0-1 0,1 1 0,-1-1 0,0 1 0,0-1 0,0 1 0,0-1 0,0 1 0,0-1 0,0 1 0,0-1 0,0 1 0,-1-1 0,1 1 0,0 0 0,0-1 0,0 1 0,0-1 0,-1 1 0,1-1 0,0 1 0,-1-1 0,1 1 0,0 0 0,-1-1 0,1 1 0,0 0 0,-1-1 0,1 1 0,0 0 0,-1 0 0,1-1 0,-1 1 0,1 0 0,-1 0 0,1 0 0,-1-1 0,1 1 0,-1 0 0,0 0-1,-1 0 1,0-1-1,-1 1 1,1 0-1,-1 0 1,1 0-1,-1 0 1,1 0-1,-1 0 1,1 1-1,-1-1 1,0 2-1,-11 3-13,1 2 0,0 0 0,0 1 0,1 0-1,-9 8 14,-58 53-65,48-40 52,-93 94-27,59-57-72,-14 8 112,76-72-76,-7 6-25,1 1 1,-1 1-1,-2 4 101,10-12-278,0-1 1,1 1-1,-1 0 1,1 0-1,0 0 1,0 0-1,0 1 1,0-1-1,0 0 1,0 0-1,0 1 1,1-1-1,-1 0 1,1 1-1,0-1 1,-1 1-1,1-1 1,0 0-1,1 1 1,-1-1-1,0 2 278,11 14-5837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9:4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1353 3986,'-2'-2'516,"-1"0"-1,1-1 1,0 1 0,0-1-1,0 0 1,0 0 0,0-2-516,-13-15 2091,11 18-2002,1 0 0,0 0 0,-1 1 0,1-1 0,-1 1 0,0 0 0,1 0 0,-1 0-1,0 0 1,0 1 0,0 0 0,1-1 0,-1 1 0,0 1 0,0-1 0,0 1 0,1-1 0,-1 1 0,0 0 0,0 0 0,0 1-89,-13 3 78,-12 3 90,1 1 0,0 2 0,1 1 0,0 0 0,1 2-1,-9 7-167,28-15 8,1 0-1,-1 0 1,1 0-1,1 1 0,-1 0 1,1 0-1,0 0 1,0 1-1,1 0 0,0 1-7,-9 20 34,1 1-1,0 6-33,-1 2 9,5-13-6,1 1-1,2-1 1,0 1 0,2 0-1,0 0 1,2 0 0,1 0-1,1 0 1,2 0 0,0 0-1,3 7-2,2-3 2,1-1-1,2-1 1,0 0-1,2 0 1,1-1-1,2-1 1,0 0-1,1-1 1,10 8-2,8 7 1,1-1 0,2-2 1,2-1-1,41 28-1,-65-54 3,0 0-1,0-1 1,1 0 0,1-2 0,0 0-3,90 28 4,-102-33-3,18 5 13,0-1 1,0-1 0,0-1 0,0-2 0,1 0-1,-1-1 1,1-2 0,-1 0 0,1-2 0,-1 0 0,0-2-1,0-1 1,0 0 0,-1-2 0,0-1 0,-1-1 0,0-1-1,5-3-14,-16 7 14,14-7 34,0 0 0,1 2-48,-19 8 7,0 1 0,0-1 0,-1 0 0,0-1 0,1 0 0,-2 0 1,1 0-1,0-1 0,-1 0 0,0 0 0,-1 0 0,1 0 0,-1-1 1,0 0-1,1-4-7,7-14 14,-2-2 0,-1 1 0,3-17-14,0-3 65,-3 0 1,-2-1-1,-2 0 1,-2 0-1,-2 0 0,-2 0 1,-2-1-1,-2 1 0,-2 1 1,-2-1-1,-2 2 0,-14-36-65,21 70 13,-44-111 120,39 102-102,0 1 0,-2 0 0,0 1 0,-14-17-31,12 22 13,1 0-1,-1 1 1,-1 0-1,0 2 1,-1-1 0,0 2-1,-1 0 1,-12-5-13,1 2 8,0 1 0,-1 1 0,0 1 0,-24-3-8,23 8 3,1 2-1,0 1 1,-27 1-3,12 1-16,22 0-23,-1 1 0,0 0 0,1 2-1,0 0 1,-16 7 39,-25 10-506,-13 9 506,-45 16-1066,114-44 637,0 0 1,-1 0 0,1 1 0,0 0-1,0 0 1,1 1 0,-1-1 0,1 1-1,0 1 1,0-1 0,0 1 0,0-1-1,-1 4 429,-2 0-1401,-11 9-4423</inkml:trace>
  <inkml:trace contextRef="#ctx0" brushRef="#br0" timeOffset="1290.231">1376 2520 4418,'-1'-3'340,"0"0"0,0 0 0,0 1-1,0-1 1,-1 0 0,1 1 0,-1-1 0,0 1 0,0-1 0,0 1-1,0 0 1,0 0 0,-1 0 0,1 0 0,0 0 0,-1 0 0,0 1-1,-1-2-339,3 3 43,1 0 0,0 0 0,-1 0-1,1 0 1,0-1 0,-1 1-1,1 0 1,0 0 0,0-1-1,-1 1 1,1 0 0,0 0-1,0-1 1,0 1 0,-1 0-1,1-1 1,0 1 0,0 0-1,0-1 1,0 1 0,0 0-1,0-1 1,0 1 0,0-1-1,0 1 1,0 0 0,0-1-1,0 1 1,0 0 0,0-1-1,0 1 1,0 0 0,0-1-1,0 1 1,0 0 0,0-1-1,1 1-42,-2-11 1025,0 11-954,0-1-1,-1 0 1,1 0 0,-1 0-1,1 1 1,-1-1-1,1 0 1,-1 1 0,1 0-1,-1-1 1,0 1-1,1 0 1,-1 0-1,0 0 1,1 0 0,-1 0-1,1 0 1,-2 0-71,1 0-99,1 0 103,1 0 0,0 0 0,-1 0 1,1 0-1,0 0 0,-1 0 0,1 0 1,0 0-1,-1 0 0,1 0 0,0 0 1,0-1-1,-1 1 0,1 0 0,0 0 1,-1 0-1,1-1 0,0 1 1,0 0-1,-1 0 0,1-1 0,0 1 1,0 0-1,0-1 0,0 1 0,-1 0 1,1 0-1,0-1 0,0 1 0,0 0 1,0-1-1,0 1 0,0 0 1,0-1-1,0 1 0,0 0-4,0-18 84,0-2 63,-2 19-125,0 0-19,1-10 33,1 11-36,0 0 1,0 0-1,0 0 0,0 0 1,0-1-1,0 1 0,0 0 1,0 0-1,0 0 0,0 0 1,0 0-1,0 0 0,0-1 1,0 1-1,0 0 0,0 0 1,0 0-1,0 0 0,0 0 1,0 0-1,0 0 0,0 0 1,0-1-1,0 1 0,0 0 1,0 0-1,0 0 0,1 0 1,-1 0-1,0 0 0,0 0 1,0 0-1,0 0 0,0 0 0,0 0 1,0 0-1,0 0 0,1 0 1,-1 0-1,0-1 0,0 1 1,0 0-1,0 0 0,0 0 1,0 0-1,0 0 0,1 0 1,-1 1-1,0-1 0,0 0 1,0 0-1,8 5 4,9 12-8,-15-15 6,22 28-2,-1 1 0,-2 1 0,-1 1 0,-1 1 1,7 20-1,34 59-1,-8-16 7,-1 8-6,-14-27 5,3-1 0,25 32-5,-34-63 9,2-1 0,2-1 1,11 7-10,-33-37 3,1-1 0,0-1 1,1 0-1,0-1 0,1-1 0,0 0 1,1-2-1,0 1 0,0-2 1,1 0-1,8 1-3,-16-5 22,0-1 1,0 0-1,0-1 0,1 0 1,0 0-23,-10-1 16,-1 0 0,-17-11 45,11 5-52,5 5-7,0 1 0,1 0 0,-1 0 1,1-1-1,-1 1 0,1 0 0,-1-1 0,1 1 0,0 0 0,-1-1 0,1 1 0,-1-1 0,1 1 0,0-1 0,-1 1 0,1-1 0,0 1 0,0-1 0,-1 1 0,1-1 0,0 1 0,0-1 0,0 1 0,0-1 0,0 1 0,-1-1 0,1 0 0,0 1 0,0-1 0,1 1 0,-1-1 1,0 1-1,0-1 0,0 0 0,0 1 0,0-1 0,1 1 0,-1-1 0,0 1 0,0-1 0,1 1 0,-1-1 0,0 1 0,1-1-2,0-14 3,0 14 7,49-4-24,-43 3 14,0 1 0,0 0 0,1 0 1,-1 1-1,0 0 0,3 1 0,18 2 0,1 1 0,-2 2 0,1 1 0,-1 1 0,0 1 0,23 12 0,59 35-1,-3 4 0,-3 6 0,59 49 1,52 56-32,5 22 32,-131-117-18,37 34-13,-100-86 17,-2 1 0,-1 1 1,14 22 13,14 41-22,-35-68-72,1 0 0,0-1 0,6 3 94,-18-18-149,0-1 0,1 0 0,0 0 0,-1 0 0,1-1 0,0 1-1,1-1 1,-1 0 0,1-1 0,-1 1 0,1-1 0,0 0 0,0-1 0,0 0-1,0 1 1,2-1 149,-7-1-243,0-1 1,0 1-1,0 0 0,0 0 0,0 0 0,0-1 0,0 1 0,0 0 0,0-1 0,0 1 0,0-1 0,-1 1 1,1-1-1,0 1 0,0-1 0,0 0 0,-1 0 0,1 1 0,0-1 0,0 0 243,1-1-1035,10-14-5416</inkml:trace>
  <inkml:trace contextRef="#ctx0" brushRef="#br0" timeOffset="1900.954">1869 3329 7459,'-1'36'3509,"0"-20"-3364,1 0 0,1 0 0,0 0 0,1 0 0,1 4-145,19 73 42,-4 1-1,-4 0 0,-4 1 1,-4 33-42,-9 52 32,-9 13-32,-24 111 32,31-256-64,4-32-537,-1 1-1,-1-1 1,-3 9 569,6-23-527,-1 2-9,0-3-3336,-8-1-1376</inkml:trace>
  <inkml:trace contextRef="#ctx0" brushRef="#br0" timeOffset="3450.925">2165 1 3442,'10'1'2988,"-10"6"-2808,0 1 0,0-1 1,1 0-1,0 0 0,0 0 0,0 0 1,1-1-1,0 1 0,1 0 1,-1-1-1,1 1 0,1 0-180,12 29 671,-13-26-566,1 0-1,1 0 0,0 0 1,2 1-105,-3-4 29,1 1 1,-2 0-1,1 1 1,-1-1 0,0 0-1,0 1 1,-1 0-1,-1 0 1,1 5-30,1 17 71,-2 0 1,-2 6-72,1-6 39,-7 145 314,-21 103-353,17-184 50,-33 221 60,20-150-79,16-125-24,-1 1 0,-2-1 0,-2 0 0,-2-1 0,-1-1 0,-2-1 0,-2 0 0,-1-1 0,-2-1 0,-7 7-7,-21 27 11,-11 16 36,-26 53-47,76-116-6,0 1 0,2 1 0,-6 20 6,14-40-62,1 0 0,0 1 0,0-1 0,1 0 0,0 1 0,0-1 0,0 5 62,0-9-169,0 1 0,0-1 0,0 0 1,1 0-1,-1 0 0,0 1 1,1-1-1,-1 0 0,0 0 1,1 0-1,-1 0 0,1 0 0,0 0 1,-1 0-1,1 0 0,0 0 1,-1 0-1,1 0 0,0 0 0,0-1 1,0 1-1,0 0 0,0-1 1,0 1-1,0 0 0,0-1 0,0 1 1,0-1-1,0 0 0,1 1 1,-1-1-1,0 0 0,0 0 0,0 1 1,1-1 168,8 0-4445</inkml:trace>
  <inkml:trace contextRef="#ctx0" brushRef="#br0" timeOffset="4141.961">1804 2249 4690,'-3'4'386,"0"3"-120,0-1 0,-1 0 0,0 0 0,0 0 0,-1 0-1,1-1 1,-1 0 0,-1 0-266,0 1 166,0-1-1,0 1 1,1 0-1,-1 1 1,1-1-1,0 1 0,1 0 1,-4 7-166,3-6 227,0 1-1,0-1 1,-1 0 0,0 0-1,-1-1 1,-4 4-227,-23 19 630,-15 16-630,44-41 20,-1 0-1,0 0 1,-1 0 0,1-1 0,-1 0-1,-1 1-19,5-4-71,1 0-1,0 0 0,-1 0 1,1 0-1,-1 0 0,1 0 1,-1-1-1,1 1 0,-1-1 1,0 0-1,1 0 0,-1 0 1,0 0-1,1 0 0,-1 0 1,1-1-1,-1 1 0,0-1 1,-1-1 71,3 1-342,0 1 1,0-1 0,0-1 0,0 1 0,0 0 0,0 0 0,0 0 0,0 0 0,0-1 0,1 1 0,-1 0 0,1-1 0,-1 0 341,0-11-4840</inkml:trace>
  <inkml:trace contextRef="#ctx0" brushRef="#br0" timeOffset="23015.794">1972 3729 2305,'0'-7'368,"0"0"-64,0-2-608,5 0-160,0 9-320,-5-7-641</inkml:trace>
  <inkml:trace contextRef="#ctx0" brushRef="#br0" timeOffset="24553.793">1981 3564 3201,'-1'-2'723,"-6"-16"62,0 1-1,-2-18-784,8 30 115,-1-4 352,0 0 0,1-1 1,0 1-1,0-5-467,1 11 149,0 1 1,0-1-1,0 0 0,1 0 0,-1 0 1,0 0-1,1 0 0,0 0 1,0 0-1,0 0 0,0 0 0,0 1 1,1-1-1,0-1-149,2-3 686,-8 5-259,3 2-411,1 0 0,-1 0 0,0 1-1,0-1 1,1 0 0,-1 0 0,0 1 0,0-1 0,1 0-1,-1 1 1,0-1 0,1 1 0,-1-1 0,1 1 0,-1-1 0,1 1-1,-1-1 1,1 1 0,-1 0-16,-15 27 334,13-24-293,0 1 0,1-1 0,-1 1 0,1 0 1,0 0-1,0 0 0,1 0 0,0 0 0,-1 4-41,1 12 89,1 0 0,0 0-1,2 1 1,1-1 0,0 0 0,2-1-1,3 11-88,11 54 212,1 29-9,-8-51-158,-2 1 0,-3 0 1,-2 20-46,2 142 32,-6-154-23,0 2-2,-2-1 1,-4 0 0,-10 42-8,-2-22 16,3 2 0,4-1 0,4 29-16,6 260 58,-1-371-54,0-1 0,-1 1 0,0-1-1,-3 9-3,-4 26 4,8-40-1,-1 1 0,0-1-1,0 0 1,-1 1 0,0-1 0,0 0-1,-4 5-2,4-6 2,0-1-1,1 1 1,-1 0-1,1 1 1,0-1 0,0 0-1,1 0 1,-1 1-1,1-1 1,0 4-2,0 0 2,0-1 0,-1 0 0,0 1 0,0-1 0,-1 0 1,-1 2-3,-4 14 0,-26 73 32,32-88-32,0 1 0,1-1 0,0 1 0,1 8 0,-4-10 0,4-8 0,-1 1 0,1-1 0,-1 0-1,1 1 1,0-1 0,0 0 0,-1 1-1,1-1 1,0 0 0,-1 1 0,1-1-1,0 1 1,0-1 0,0 1 0,0-1-1,-1 1 1,1-1 0,0 1 0,0-1-1,0 0 1,0 1 0,0-1 0,0 1 0,0 2-230,0-1 0,-1 0 0,0 0 1,1 0-1,-1 0 0,0 0 0,0 0 1,0 0-1,-1 2 230,-6 15-4591,8-18 4362,-1 0 1,1-1 0,-1 1-1,1-1 1,-1 1 0,1 0-1,-1-1 1,0 0 0,0 1-1,1-1 1,-1 1 0,0-1-1,1 0 1,-1 1 0,0-1-1,0 0 1,0 0 228,-1 0-2580</inkml:trace>
  <inkml:trace contextRef="#ctx0" brushRef="#br0" timeOffset="25708.251">1 3797 7203,'0'-2'1601,"0"-2"-1463,0 0-1,0 0 1,0 0 0,0 0-1,1 1 1,-1-1 0,1 0 0,0 0-1,0 1 1,1-1 0,-1 0-1,1 1 1,0-1 0,0 1-1,0 0 1,0 0 0,0 0 0,2-1-139,-1-1 43,0 1 0,1-1 0,0 1 0,0 1-1,0-1 1,1 0 0,-1 1 0,1 0 0,0 0-1,0 0 1,0 1 0,0 0 0,0 0 0,0 0-1,1 0-41,18-4 219,0-2-1,-1 0 1,0-2-1,18-10-218,-11 6 132,-10 5-67,369-167 252,-346 157-560,-18 7 30,0 2 0,14-4 213,-30 11-656,0 1 0,1 0 0,-1 1 0,1 0 0,5 0 656,-14 1-397,1 0 0,-1 0-1,0 0 1,1-1 0,-1 1 0,1 0-1,-1-1 1,1 1 0,-1-1-1,0 1 1,1-1 0,-1 0 397,8-4-4581</inkml:trace>
  <inkml:trace contextRef="#ctx0" brushRef="#br0" timeOffset="26151.658">938 3103 2625,'-16'0'812,"2"0"-123,1 0 0,0 1-1,0 0 1,-5 2-689,16-2 251,0 0 0,0 0 0,0 0-1,0 1 1,0-1 0,1 1 0,-1-1-1,0 1 1,1 0 0,-1-1 0,1 1 0,0 0-1,0 0 1,0 0 0,-1 0-251,19 0 1006,63-2-411,38-7-595,-102 5 1,0 1 1,0 1-1,0 0 0,13 2-1,-23-1-6,-1 0-1,0 0 1,1 1-1,-1-1 0,0 1 1,0 0-1,1 1 1,-2-1-1,1 1 0,0 0 1,-1 0-1,1 0 0,-1 1 1,0 0-1,3 3 7,-5-5-3,-1 1-1,1 0 0,-1 0 1,1 0-1,-1 0 0,0 0 1,0 0-1,0 1 0,-1-1 1,1 0-1,-1 0 0,0 1 1,0-1-1,0 0 0,0 0 1,-1 1-1,1-1 0,-1 0 1,0 0-1,1 0 0,-2 1 1,0 1 3,0 2 4,-1 0 0,-1 0-1,1 0 1,-1 0 0,-1-1 0,1 1 0,-1-1 0,0 0 0,-1 0-4,-72 72 253,-17 26-253,74-81-133,-15 18-854,33-37 326,1-1 0,0 1 0,0 0 0,1-1 0,-1 1 1,1 0-1,-1 1 661,1 6-5923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10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1053 13 5218,'-4'-2'218,"0"0"-1,0 0 0,0 1 0,0 0 1,0-1-1,0 2 0,-1-1 1,1 0-1,0 1 0,-1 0 0,1 0 1,0 0-1,-1 1 0,1-1 0,0 1 1,-2 0-218,-6 2 42,-1 0 1,1 1 0,-1 0-1,-9 6-42,7-2 34,1 1-1,1 1 1,-1 0-1,2 0 1,0 1-1,-9 10-33,4-4 58,0 0-1,-1-2 1,-2 0-58,15-12 12,-13 9 48,0 0-1,1 1 1,1 1 0,0 1-1,1 0 1,0 1-1,-5 9-59,2 2 42,0 2 0,3 0-1,0 1 1,2 0 0,-6 21-42,17-41-1,-1 1 0,2 0 0,0 0 0,0 0 0,1 0 0,0 3 1,0-2-8,1-10 8,-1 1 1,0 0-1,1-1 0,0 1 1,0 0-1,0-1 0,0 0 1,0 1-1,0-1 0,1 1 0,-1-1 1,1 0-1,0 0 0,-1 0 1,1 0-1,0 0 0,0 0 1,0-1-1,1 1 0,-1-1 0,0 1 1,1-1-1,-1 0 0,0 0 1,1 0-1,0 0 0,12 5-46,0-1 1,0-1 0,0 0-1,2-1 46,-8-1-74,36 10-778,7 2-3570,-32-13 81</inkml:trace>
  <inkml:trace contextRef="#ctx0" brushRef="#br0" timeOffset="415.444">1090 466 6403,'0'0'98,"-1"0"-1,1 0 1,0-1 0,0 1-1,-1 0 1,1-1-1,0 1 1,0 0 0,-1 0-1,1-1 1,0 1 0,0-1-1,0 1 1,0 0 0,-1-1-1,1 1 1,0 0 0,0-1-1,0 1 1,0 0 0,0-1-1,0 1 1,0-1 0,0 1-1,0 0 1,0-1 0,0 1-1,0-1 1,1 1 0,-1 0-1,0-1 1,0 1-1,0 0-97,0 0 15,0-1-1,0 1 1,1 0-1,-1 0 1,0 0-1,0 0 1,0 0-1,0 0 1,0 0-1,0 0 1,0 0-1,1 0 1,-1 0-1,0 0 1,0 0-1,0 0 1,0 0-1,0 0 1,0 0-1,1 0 1,-1 0-1,0 0 1,0 0-1,0 0 1,0 0-1,0 0 1,0 0-1,1 0 1,-1 0-1,0 0 1,0 0-1,0 0 1,0 0-1,0 0 1,0 0-1,0 0 1,0 0-1,1 1 1,-1-1-1,0 0 1,0 0-1,0 0 1,0 0-1,0 0 1,0 0-1,0 0 1,0 1-1,0-1 1,0 0-1,0 0 1,0 0-1,0 0 1,0 0-1,0 0 1,0 1-1,0-1 1,0 0-1,0 0 1,0 0-1,0 0 1,0 0-1,0 0 1,0 1-1,0-1 1,0 0-1,0 0 1,0 0-15,6 55 16,-2-20-9,2 22 2,-1 63 156,-5-120-156,0 0 0,0 0-1,0 0 1,-1 0 0,1 0-1,0 0 1,0 0-1,0 0 1,0 0 0,0 1-1,0-1 1,0 0 0,-1 0-1,1 0 1,0 0 0,0 0-1,0 0 1,0 0 0,0 0-1,-1 0 1,1 0 0,0 0-1,0 0 1,0 0-1,0 0 1,0 0 0,0 0-1,-1 0 1,1 0 0,0 0-1,0-1 1,0 1 0,0 0-1,0 0 1,0 0 0,0 0-1,-1 0 1,1 0 0,0 0-1,0 0 1,0 0-1,0 0 1,0-1 0,0 1-1,0 0 1,0 0 0,0 0-1,0 0 1,0 0 0,0 0-1,0-1 1,-1 1 0,1 0-1,0 0 1,0 0 0,0 0-9,-5-7 180,2-4-115,0 0-1,1 0 1,1-1 0,0 1 0,0-1 0,1 1 0,1-1 0,0 1 0,0-1 0,1 1 0,0 0 0,1 0 0,1 0 0,1-3-65,6-12-620,0 0 1,2 1 0,1 1-1,1 0 1,7-7 619,12-8-4768,-18 18 265</inkml:trace>
  <inkml:trace contextRef="#ctx0" brushRef="#br0" timeOffset="747.002">1320 454 6707,'-1'0'62,"1"0"-1,0 0 1,-1-1 0,1 1-1,-1 0 1,1 0 0,0 0-1,-1 0 1,1 0 0,0 0-1,-1 0 1,1 0 0,-1 0-1,1 0 1,0 1 0,-1-1-1,1 0 1,0 0 0,-1 0-1,1 0 1,0 0 0,-1 1 0,1-1-1,0 0 1,-1 0 0,1 1-1,0-1 1,0 0 0,-1 0-1,1 1 1,0-1 0,0 0-1,-1 1 1,1-1 0,0 0-1,0 1 1,0-1 0,0 0-1,0 1 1,0-1 0,-1 0-1,1 1 1,0-1-62,0 2 427,1-2-416,-1 0 0,1 0 0,-1 0 0,0 0 0,1 0 0,-1 0 0,1 0 0,-1 0 0,1 0 0,-1 0 1,0 0-1,1 0 0,-1 0 0,1 0 0,-1 0 0,0 0 0,1 0 0,-1 0 0,1-1 0,-1 1 0,0 0 0,1 0 0,-1-1 0,0 1 0,1 0 1,-1 0-1,0-1-11,84-58 1466,40-40-1466,-7 6 129,-114 91-140,27-24-75,-29 25 68,1-1 0,-1 0 1,0 0-1,0 1 0,0-1 1,0 0-1,0 0 0,0 0 0,0 0 1,-1 0-1,1-1 0,-1 1 1,1 0-1,-1 0 0,0-2 18,0 3-10,-1 0 0,1 1-1,0-1 1,-1 0 0,1 1 0,-1-1-1,0 0 1,1 1 0,-1-1-1,0 1 1,1-1 0,-1 1 0,0-1-1,1 1 1,-1 0 0,0-1-1,0 1 1,0 0 0,1-1 0,-1 1-1,0 0 1,0 0 0,0 0-1,0 0 1,1 0 0,-1 0 0,0 0-1,0 0 1,0 0 0,0 0 0,0 0 10,-33 5-159,20 0 137,0 1 1,1 1 0,-1 1 0,1 0 0,1 0 0,-1 1 0,1 1-1,1 0 1,0 1 0,0 1 21,-14 15-53,1 2 0,2 1 0,-11 20 53,27-40-4,0 0 1,0 1 0,1 0-1,1 0 1,0 0 0,1 1-1,0 0 1,0-1-1,1 1 1,1 0 0,0 0-1,1 0 1,0 0-1,0 0 1,2 0 3,-1-8-37,0 0 0,0 0-1,1 0 1,-1-1 0,1 1-1,0-1 1,0 1 0,1-1 0,-1 1-1,1-1 1,-1 0 0,1 0 0,0-1-1,0 1 1,0-1 0,1 1 0,-1-1-1,0 0 1,1 0 0,0 0-1,2 0 38,7 4-1105,1-2-1,0 0 0,0 0 0,1-1 0,3-1 1106,2 4-4106</inkml:trace>
  <inkml:trace contextRef="#ctx0" brushRef="#br0" timeOffset="1250.328">1744 317 7091,'0'0'12,"1"-17"2366,3 15-1399,4 8-1018,-4 0 39,-1 0 0,0 0 0,0 1 0,-1-1 0,0 1 0,0 0 0,-1 0 0,1 2 0,0-1 0,4 17-1,11 63 18,-14-75-17,-1-1 1,2 0-1,-1-1 0,2 1 1,-1 0-1,2-1 0,0 1 0,-5-11 1,-1 0 0,1 0 0,-1 0 0,1 0 0,0 0-1,-1-1 1,1 1 0,0 0 0,-1 0 0,1-1 0,0 1 0,0 0-1,0-1 1,0 1 0,0-1 0,0 1 0,-1-1 0,1 0-1,0 1 1,0-1 0,0 0 0,0 0 0,1 0 0,-1 0-1,0 1 1,0-1 0,0-1 0,0 1-1,2 0 13,-1-1-1,0 0 1,1 0 0,-1 0-1,0 0 1,1 0 0,-1 0-1,0-1 1,0 1 0,0-1-1,1 0-12,32-38 265,-6 6-87,-12 15-126,-1-1 1,-2-1-1,0 0 0,-1-1 0,-1-1 1,-1 0-1,4-11-52,3-5 18,-14 28-11,-2 6-6,0 1-1,0-1 1,0 1 0,0-1-1,1 1 1,0 0-1,0-1 1,0 1-1,0 1 1,1-1 0,1-1-1,-5 5-1,0 0 1,0 0 0,0 0-1,0 0 1,1-1 0,-1 1 0,0 0-1,0 0 1,0 0 0,0 0-1,0 0 1,0 0 0,1 0 0,-1 0-1,0 0 1,0 0 0,0 0-1,0 0 1,0 0 0,0 0-1,0 0 1,1 0 0,-1 0 0,0 1-1,0-1 1,0 0 0,0 0-1,0 0 1,0 0 0,0 0 0,0 0-1,1 0 1,-1 0 0,0 0-1,0 0 1,0 0 0,0 1 0,0-1-1,0 0 1,0 0 0,0 0-1,0 0 1,0 0 0,0 0 0,0 0-1,0 1 1,3 52-16,2-19 20,2 0 0,2 0-1,1-1 1,1 0 0,3 1-4,-14-32 8,1-1 1,-1 0-1,1 1 1,0-1-1,0 1 1,-1-1-1,1 0 1,0 0-1,0 1 1,0-1-1,1 0 0,-1 0 1,0 0-1,0 0 1,0 0-1,1 0 1,-1-1-1,1 1 1,-1 0-1,0-1 1,1 1-1,-1-1 1,1 1-1,-1-1 0,1 0 1,0 0-1,-1 1 1,1-1-1,-1 0 1,1 0-1,-1-1 1,1 1-1,-1 0 1,1 0-1,-1-1 1,1 1-1,-1-1 0,1 0 1,-1 1-1,1-1 1,-1 0-1,1 0-8,4-3 75,1-1 0,-1 0-1,0 0 1,0-1-1,0 0 1,-1 0 0,3-3-75,59-70 345,-24 30-517,15-25 172,-34 41-342,50-76-5473,-53 68-511</inkml:trace>
  <inkml:trace contextRef="#ctx0" brushRef="#br0" timeOffset="1953.39">358 1412 5987,'-37'-6'2567,"36"5"-2552,0 1 0,0 0 1,0 0-1,0 0 1,0 0-1,0 0 0,0 1 1,0-1-1,0 0 0,0 0 1,0 1-1,0-1 0,0 1 1,0-1-1,0 1 0,0-1 1,0 1-1,1-1 0,-1 1 1,0 0-1,0-1 0,0 1 1,1 0-1,-1 0 0,0 0 1,1 0-1,-1-1 0,1 1 1,-1 0-1,1 0 0,0 0 1,-1 0-1,1 1-15,-15 58 21,9-40-3,1 0-1,1 1 1,0-1 0,2 1 0,0 6-18,0 85 4,-1-39-54,4 0-1,4 13 51,-4-47-46,-2-32 39,1-1 1,1 1-1,-1-1 1,1 1-1,0-1 0,0 1 1,1-1-1,0 0 1,0 1-1,0-1 7,-2-6 17,0 0 0,0-1 0,0 1 0,0 0 0,0 0 0,0 0 0,0 0 0,0 0-1,1 0 1,-1 0 0,0-1 0,0 1 0,0 0 0,0 0 0,0 0 0,0 0 0,0 0-1,0 0 1,0 0 0,0 0 0,1 0 0,-1 0 0,0 0 0,0-1 0,0 1 0,0 0-1,0 0 1,0 0 0,1 0 0,-1 0 0,0 0 0,0 0 0,0 0 0,0 0 0,0 0-1,0 0 1,1 0 0,-1 0 0,0 0 0,0 0 0,0 1 0,0-1 0,0 0 0,0 0-1,1 0 1,-1 0 0,0 0 0,0 0 0,0 0 0,0 0 0,0 0 0,0 0 0,0 0-1,0 1 1,0-1 0,0 0 0,1 0 0,-1 0 0,0 0 0,0 0 0,0 0 0,0 0 0,0 1-1,0-1 1,0 0-17,-2-14 322,-4-2-126,0 0 1,1-1 0,0 0 0,0-7-197,4 19 21,-6-35 58,5 26-53,0 0 0,-1 0 1,-2-4-27,0-1 16,1 0 0,1 0 0,1 0 0,1-1 0,0 1 0,2-5-16,-2-28 18,0 33-13,1-1 0,1 0 1,0 1-1,2-1 0,0 1 0,2 0 0,2-7-5,-2 11-5,1 1 0,0 0 0,1 0-1,0 1 1,1 0 0,1 0 0,0 1 0,1 0 0,7-7 5,34-28-1477,2 2 1,48-30 1476,-52 39-3450,-9 7-1598</inkml:trace>
  <inkml:trace contextRef="#ctx0" brushRef="#br0" timeOffset="2296.93">0 1671 5891,'0'-5'1472,"0"2"49,7-8-769,9 1-223,7 1-193,0-7-112,12 2-48,2-2-64,-1 1-96,1 1-96,3 1-224,-3 13-368,-7-10-913,3 5-1200,-1 1-2818</inkml:trace>
  <inkml:trace contextRef="#ctx0" brushRef="#br0" timeOffset="2648.46">698 1379 6115,'-13'5'1376,"-1"4"17,7-4-865,0 4-336,7-2-128,-5 2-64,5 5-16,0-2-48,0-12-80,7 19-128,2-3-208,-2 2-304,0-4-593,3-4-912,-1-6-1953</inkml:trace>
  <inkml:trace contextRef="#ctx0" brushRef="#br0" timeOffset="2649.46">773 1006 7347,'-28'-12'1585,"3"-1"16,6 13-1265,5 0-224,7 0-160,7 0-192,0 7-304,5 2-465,6 2-592,5-6-1056,1 2-2225</inkml:trace>
  <inkml:trace contextRef="#ctx0" brushRef="#br0" timeOffset="2996.17">899 1302 7507,'-10'-11'1463,"9"10"-1292,-1-1-1,0 0 0,1 1 0,-1-1 0,1 0 0,-1 0 0,1 0 0,0 0 1,0 0-1,0 0 0,0 0 0,0 0 0,1 0 0,-1 0 0,0-1 1,1 1-1,0 0 0,0 0 0,-1-2-170,3 4 9,-1 0 0,0 0 0,1-1-1,-1 1 1,0 0 0,1 0 0,-1 0 0,0 0 0,1 1 0,-1-1 0,0 0 0,1 0-9,2 4 4,1-1 1,0 1-1,-1 0 1,0 0-1,0 0 1,0 1 0,0 0-1,2 4-4,6 7 9,18 20-19,-1 2 0,-3 1 1,19 35 9,-37-61-19,0-1 0,1-1 1,1 1-1,-1-1 0,3 0 19,0 2-21,-3 0-10,-9-12 29,1 0-1,0 0 1,0 1-1,0-1 1,0 0-1,0 0 0,0 0 1,0 0-1,0 0 1,0 0-1,1 0 1,-1 0 2,10 4-30,-10-5 30,0 0 0,0 0 0,0-1 0,-1 1 0,1 0 0,0-1 0,-1 1 0,1-1 0,0 1 0,-1-1 0,1 1 0,0-1-1,-1 1 1,1-1 0,-1 1 0,1-1 0,-1 0 0,1 1 0,-1-1 0,0 0 0,1 0 0,-1 1 0,0-1 0,1 0 0,-1 0 0,0 1 0,0-1 0,0 0-1,0 0 1,0 0 0,0 0 0,0 1 0,0-1 0,0 0 0,0 0 0,0 0 0,0 1 0,-1-1 0,1 0 0,0 0 0,-1 1 0,1-4 0,1-5-28,1 0 0,-1 0 0,2 0 1,-1 0-1,2 0 0,-1 1 1,1 0-1,0-1 0,0 1 1,1 1-1,2-3 28,15-28-504,-13 19-760,2 1 0,6-9 1264,16-14-4416,-13 20 51</inkml:trace>
  <inkml:trace contextRef="#ctx0" brushRef="#br0" timeOffset="3335.716">1435 1176 4850,'-41'30'1983,"12"-10"-1323,2 1 0,-15 15-660,11-7 157,9-8-15,0 1-1,-12 15-141,18-14 50,7-10-17,-1-1-1,0 0 0,-1-1 0,-1 1-32,-22 17 3,-1-1-1,-2-3 1,0 0 0,-4-1-3,34-21-205,1 0 1,-1 1 0,1 0-1,-1 1 1,1-1 0,1 1-1,-1 0 1,1 1 0,0-1 0,0 1-1,0 0 1,1 1 204,0 2-2391,-5-3-1549</inkml:trace>
  <inkml:trace contextRef="#ctx0" brushRef="#br0" timeOffset="3918.936">1716 1234 5138,'1'-12'5576,"0"12"-5549,-1 0 0,0 0 0,0 0 0,0 0 0,0 0 0,0 0 1,0 0-1,0 0 0,0 0 0,0 0 0,1 0 0,-1 0 0,0 0 0,0 0 1,0 0-1,0-1 0,0 1 0,0 0 0,0 0 0,0 0 0,1 1 1,-1-1-1,0 0 0,0 0 0,0 0 0,0 0 0,0 0 0,0 0 0,0 0 1,0 0-1,1 0 0,-1 0 0,0 0 0,0 0 0,0 0 0,0 0 0,0 0 1,0 0-1,0 0 0,0 1 0,0-1 0,0 0 0,0 0 0,0 0 0,0 0 1,1 0-1,-1 0 0,0 0 0,0 0 0,0 1 0,0-1 0,0 0 0,0 0-27,1 4 4,0 0-1,0 0 0,0 0 0,0 0 0,-1 0 0,1 1 0,-1-1 0,0 4-3,5 190-563,-5-194 517,-1 0-1,0 0 0,1 0 0,-2 0 0,1 0 1,0 0-1,-1 0 0,0 0 0,-1 1 47,2-1-428,-1-1-1,0 1 1,1 0 0,0-1-1,-1 1 1,1 0-1,1 0 1,-1 0 0,1 1 428,-3 0-2852,-7-4-1633</inkml:trace>
  <inkml:trace contextRef="#ctx0" brushRef="#br0" timeOffset="4262.477">1808 874 7828,'-7'-19'1680,"7"3"-15,0 4-1457,0 2-112,6 4-192,1 6-144,-7 0-224,8 7-449,-2 6-751,-6-1-1106,5 0-2560</inkml:trace>
  <inkml:trace contextRef="#ctx0" brushRef="#br0" timeOffset="4614.008">1954 1206 7748,'-2'-1'284,"0"1"1,1 0-1,-1-1 1,1 1-1,-1-1 1,0 1-1,1-1 1,-1 1-1,1-1 1,-1 0-1,1 0 1,0 0-285,-16-6 1060,15 5-713,2 6-324,0-2-23,1-1-1,-1 1 0,0-1 1,1 1-1,-1-1 0,1 0 1,-1 1-1,1-1 0,0 0 1,-1 1-1,1-1 0,1 1 1,5 15-18,-5 0-10,-1 0 0,-1 0 0,-1 9 28,0 11-44,-10 80-52,11-104 85,-1-10 7,1 1 0,-1-1 0,1 0 0,0 1 0,0-1-1,1 0 1,-1 1 0,1-1 0,-1 0 0,1 0 0,0 1 0,0-1 0,1 1 4,-1-4-1,-1 1 1,1-1-1,0 1 0,-1-1 1,1 0-1,0 1 1,-1-1-1,1 0 1,0 0-1,0 0 1,-1 0-1,1 0 1,0 1-1,0-1 1,-1-1-1,1 1 0,0 0 1,0 0-1,0 0 1,-1 0-1,1 0 1,0-1-1,0 1 1,-1 0-1,1-1 1,0 1-1,-1 0 1,1-1-1,-1 1 0,1-1 1,0 1 0,18-17 17,54-82 63,-8 15-73,61-75-273,-108 138 190,19-22-104,-33 39 154,-1 1 0,1-1 1,0 1-1,0 0 0,1 0 0,-1 1 0,1-1 0,-1 1 1,2 0 25,-6 1-1,1 1 0,-1 0 0,0 0 0,0 0 0,1 0 0,-1 0 0,0 0 1,0 0-1,0 0 0,1 0 0,-1 0 0,0 0 0,0 0 0,1 0 0,-1 0 0,0 0 1,0 0-1,1 0 0,-1 0 0,0 1 0,0-1 0,0 0 0,1 0 0,-1 0 0,0 0 1,0 0-1,0 0 0,0 1 0,1-1 0,-1 0 0,0 0 0,0 0 0,0 1 1,0-1-1,0 0 0,0 0 0,1 0 0,-1 1 0,0-1 0,0 0 0,0 0 1,0 14-38,-7 16-5,-113 208-346,109-221-61,-2 8-1249,10-5-3206,3-13 855</inkml:trace>
  <inkml:trace contextRef="#ctx0" brushRef="#br0" timeOffset="4945.604">2679 1062 7860,'0'0'65,"0"-1"-1,0 1 1,0 0 0,0 0 0,0-1 0,0 1 0,0 0 0,0-1 0,0 1 0,0 0 0,0 0 0,0-1 0,0 1 0,0 0-1,0 0 1,0-1 0,0 1 0,-1 0 0,1 0 0,0-1 0,0 1 0,0 0 0,0 0 0,-1-1 0,1 1 0,0 0-1,0 0 1,0 0 0,-1 0 0,1-1 0,0 1 0,0 0 0,-1 0 0,1 0 0,0 0 0,0 0 0,-1 0 0,1 0 0,0 0-1,0 0 1,-1 0 0,1 0 0,0 0 0,-1 0 0,1 0 0,0 0 0,-1 0-65,1 0 19,-1 0 0,1 1 1,-1-1-1,0 0 0,1 1 0,-1-1 0,1 1 1,-1-1-1,1 1 0,-1-1 0,1 1 1,-1-1-1,1 1 0,-1-1 0,1 1 0,0 0 1,-1-1-1,1 1 0,0-1 0,0 1 1,-1 0-20,-3 14-67,2-8 27,0 0 0,0 0 0,0-1 0,-1 1 0,0-1 0,0 0 0,-4 5 40,-16 20-321,-15 13 321,12-13-79,4 4 35,21-33 41,0 0 1,0 0-1,0 0 0,1 0 0,-1 0 0,0 1 1,1-1-1,-1 0 0,1 0 0,0 1 0,0-1 1,0 0-1,0 1 0,0-1 0,1 1 3,0-2-5,0 0 0,0 0 0,1 0 1,-1 0-1,0 0 0,1-1 0,-1 1 0,1-1 0,-1 1 0,1-1 0,-1 1 0,1-1 1,0 0-1,-1 0 0,1 0 0,-1 0 0,1 0 0,-1 0 0,2 0 5,31-3-62,-29 1 57,0 1-1,-1-1 0,1 0 1,0 0-1,-1 0 0,0-1 1,1 0-1,-1 0 0,0 0 1,-1 0-1,1 0 0,2-3 6,17-14 2,-13 13 6,-1-1 1,1 0 0,-2-1-1,1 0 1,-1 0 0,-1-1-1,0 0 1,0 0-1,-1-1 1,0 0 0,0 0-1,-2 0 1,1 0 0,-1-1-1,-1 0 1,0 0 0,-1 0-1,0 0 1,-1 0-1,0-1 1,-1-6-9,0 11 33,0 6-16,0-1-1,1 1 1,-1 0-1,0-1 1,-1 1-1,1 0 1,0-1 0,-1 1-1,1 0 1,-1 0-1,0-1 1,1 1 0,-1 0-1,0 0 1,-1 0-1,1 0 1,-1-1-17,2 3 3,-1-1 1,1 1 0,0 0-1,0 0 1,-1 0-1,1-1 1,0 1-1,-1 0 1,1 0-1,0 0 1,-1 0-1,1 0 1,0 0-1,-1 0 1,1 0-1,0 0 1,-1 0-1,1 0 1,-1 0-1,1 0 1,0 0 0,-1 0-1,1 0 1,0 0-1,-1 0 1,1 0-1,0 1 1,-1-1-1,1 0 1,0 0-1,0 0 1,-1 0-1,1 1 1,0-1-1,-1 0 1,1 0-1,0 1 1,0-1-1,0 0 1,-1 1 0,1-1-1,0 0 1,0 1-1,0-1 1,0 0-1,0 1 1,-1-1-1,1 0 1,0 1-1,0-1 1,0 0-1,0 1 1,0-1-1,0 1-3,-2 2 13,1-1-12,0-1-1,0 1 1,0-1 0,0 1 0,0 0 0,0-1 0,1 1 0,-1 0 0,1 0 0,-1-1-1,1 1 1,-1 0 0,1 0 0,0 0 0,0 0 0,0-1 0,0 1 0,0 0 0,1 0-1,-1 0 1,0 0-1,8 33 10,0 0-1,2-1 0,8 15-9,-4-9 5,-2-1 0,3 21-5,-2 29 4,-4 0 1,-3 1-1,-6 33-4,0-110-145,-1 0 0,0 1 0,-2-1-1,1 0 1,-2 0 0,1 0 0,-2-1 0,0 1-1,0-1 1,-1 0 0,-1 0 0,-4 5 145,5-8-245,0-1 0,-1 0 0,1 0 0,-1-1 0,-1 0 0,0 0 0,0-1 0,0 0 0,-1-1 0,1 1 1,-2-1-1,1-1 0,0 0 0,-1 0 0,1-1 0,-9 1 245,-30 3-5368</inkml:trace>
  <inkml:trace contextRef="#ctx0" brushRef="#br0" timeOffset="5768.468">423 2582 6675,'8'-74'5146,"-7"74"-5135,-1 0-1,0 0 0,0 0 1,0-1-1,0 1 0,1 0 1,-1 0-1,0 0 0,0 0 1,0 0-1,1 0 0,-1 0 1,0 0-1,0 0 0,0 0 1,1 0-1,-1 0 0,0 0 1,0 0-1,0 0 0,1 0 1,-1 0-1,0 0 0,0 0 1,0 0-1,0 0 0,1 0 1,-1 0-1,0 1 0,0-1 1,0 0-1,0 0 0,1 0 1,-1 0-1,0 0 0,0 1 1,0-1-1,0 0 0,0 0-10,1 12 21,1-1-1,0 1 1,0-1-1,2 5-20,7 37 17,-5 19-13,-3 0 0,-4 1 0,-2 0 0,-6 17-4,7-72-4,-2 17-1,-1-1 1,-2 0-1,-1-1 1,-2 0-1,-4 7 5,14-38 3,-1 0-1,0 0 1,1 0-1,-1 0 1,0 0-1,0 0 1,0 0-1,0-1 1,0 1-1,0 0 1,-1-1-1,1 1 1,0-1-1,-1 1 1,0-1-1,1 0 1,-1 0-1,0 0 1,1 0-1,-1 0 1,0 0-1,0 0 1,0 0-1,0-1 1,0 1-1,0-1 1,0 1-1,0-1 1,0 0-1,0 0 1,0 0-3,1-1 2,0 1 0,-1-1 1,1 0-1,0 0 0,0 0 0,0 0 1,0-1-1,1 1 0,-1 0 0,0 0 1,0 0-1,1-1 0,-1 1 1,0 0-1,1-1 0,0 1 0,-1 0 1,1-1-3,-10-32 25,7 15-5,1-1-1,1 0 0,1-17-19,-1-23 20,-1 3-14,3-1 0,2 0 0,3 0 0,3 1 0,2 0 0,2 1 0,3 0 0,15-33-6,-18 57-5,1 1 0,2 0 0,1 1 0,18-23 5,-22 35-45,0 1 1,2 0 0,0 1 0,1 1 0,1 1 0,0 0-1,1 1 1,2-1 44,-14 11-49,1-1 0,-1 1-1,1 0 1,0 1-1,-1 0 1,1 0 0,0 0-1,1 1 1,-1 0 0,0 0-1,0 1 1,0 0 0,1 0-1,5 1 50,-12 0-11,1-1 0,-1 1 0,0-1 0,0 1 0,0 0 0,0 0 0,0-1 0,0 1 0,0 0 0,0 0 0,0 0 0,0 0-1,0 0 1,0 0 0,-1 0 0,1 0 0,-1 0 0,1 1 0,0-1 0,-1 0 0,0 0 0,1 1 0,-1-1 0,0 0 0,0 0 0,1 1 0,-1-1 0,0 0-1,0 1 1,-1-1 11,-1 43-120,2-43 119,-3 14-2,0 0 0,-2-1 0,1 1 0,-2-1 0,0 0 0,-1 0 0,0-1 0,-1 0 0,-7 9 3,-19 23 241,-39 40-241,65-76 23,-12 15 51,-2-2 0,-1 0 0,0-2 0,-21 14-74,40-31-20,0 0-1,0 1 0,0-1 0,0 1 1,1 0-1,0 0 0,-1 1 21,-1 2-164,4-6-215,1-1 316,0-1 0,0 1 0,0 0 0,-1-1 0,1 1 0,0 0 0,0-1-1,0 1 1,0 0 0,0-1 0,1 1 0,-1 0 0,0-1 0,0 1 0,0 0 0,0-1 0,0 1 0,0 0 0,0-1 0,1 1 0,-1 0-1,0-1 1,0 1 0,0 0 0,1-1 63,22-14-4647,-8 2-38</inkml:trace>
  <inkml:trace contextRef="#ctx0" brushRef="#br0" timeOffset="6112.005">1104 2369 8020,'-19'7'1664,"1"3"-31,1 6-1505,10 3-80,2 4-64,5-2-16,0 11 0,0-3-16,-7 3 32,7-1-32,7-1-48,-7-5-96,0-1-208,10-6-449,-1-4-767,-4-2-1170,0-12-2576</inkml:trace>
  <inkml:trace contextRef="#ctx0" brushRef="#br0" timeOffset="6443.563">1141 1992 7571,'-18'0'1473,"3"0"-144,8 0-1745,7 0-353,0 11-767,0-1-1106,10 1-2368</inkml:trace>
  <inkml:trace contextRef="#ctx0" brushRef="#br0" timeOffset="6763.135">1335 2325 7011,'-1'4'457,"-1"-1"0,0 1-1,1 0 1,0 0 0,0 0 0,0 0-1,0 2-456,-1 50 180,2-48-78,2 143-431,-5 163 109,-3-182 281,-4 44 152,10-175-207,-1 22 54,1-22-50,0-1 0,0 1 1,0-1-1,0 1 0,0 0 1,0-1-1,0 1 0,0 0 1,0-1-1,0 1 0,0-1 0,0 1 1,0 0-1,0-1 0,1 1 1,-1-1-1,0 1 0,1-1 1,-1 1-1,0-1 0,1 1 1,-1-1-1,0 1 0,1-1 1,-1 1-1,1-1-10,0-1 12,0 1 0,-1-1 0,1 0-1,0 0 1,-1 0 0,1 0 0,0 0 0,-1 0 0,1 0 0,-1 0 0,0 0 0,1 0 0,-1 0-1,0 0 1,0 0 0,1 0 0,-1 0 0,0 0 0,0 0 0,0 0 0,0 0 0,0-1-12,0-3 45,11-38 54,2 1 1,1 1 0,15-29-100,-6 14-83,10-38 83,-4-18-498,8-76 498,6-117-631,-41 285 579,1-1-1,1 1 1,1-1-1,1 1 1,0 1-1,6-12 53,-33 82 345,-28 49-180,-18 31-112,53-107-45,-2 0 0,-1 0 0,0-2 0,-6 4-8,7-7-670,1 1 0,-10 17 670,4-5-3969,9-17-945</inkml:trace>
  <inkml:trace contextRef="#ctx0" brushRef="#br0" timeOffset="7114.667">1654 2413 5859,'0'-1'140,"1"0"0,-1 0 0,0 0 0,0 0 0,1 0 0,-1 0 0,1 1-1,-1-1 1,0 0 0,1 0 0,0 1 0,-1-1 0,1 0 0,-1 1 0,2-1-140,0-1-48,1 0 1,0 0-1,-1 0 0,1 0 0,-1 0 0,0 0 0,1-1 1,0-1 47,16-15 422,-4 10-208,-6 3 114,0 0 0,0 1 0,0 0 0,8-3-328,-12 7-390,1-1 0,-1 1 0,1 0 0,-1 0 1,0 1-1,6-1 390,-5 1-2682,-5 0-1821</inkml:trace>
  <inkml:trace contextRef="#ctx0" brushRef="#br0" timeOffset="7693.892">1433 2188 6323,'4'-2'3673,"5"0"-2643,-8 4-1004,0 0 0,0 0-1,0 0 1,0 0-1,0 0 1,0 1-1,-1-1 1,1 0 0,-1 0-1,0 0 1,0 1-1,1 1-25,1 10 30,2 7-14,0 0 0,-1 0 0,0 0 0,-2 4-16,-1-17 1,1 72 17,-5 1 0,-9 60-18,3-74 13,6-35-5,-1 0 0,-1-1 0,-1 0 0,-2 0 0,-1 0 0,-7 11-8,15-38-11,-1 2 41,1-1 1,-1 0 0,-1 1-1,1-1 1,-1-1-1,-2 4-30,5-7 16,0 0-1,0 0 0,0-1 0,0 1 1,1 0-1,-1-1 0,0 1 0,0-1 0,0 0 1,0 1-1,0-1 0,0 0 0,0 1 0,0-1 1,0 0-1,0 0 0,0 0 0,-1 0 0,1 0 1,0 0-1,0 0 0,0 0 0,0 0 1,0-1-1,0 1 0,0 0 0,0-1 0,0 1 1,0-1-1,0 1 0,0-1 0,1 1 0,-1-1 1,0 0-1,0 1 0,0-1 0,1 0 0,-1 0 1,0 1-1,1-1 0,-1 0 0,0 0-15,-2-3 26,1 0 0,-1 0-1,1-1 1,0 1 0,0 0-1,0-1 1,0 1 0,1-1-1,0 0 1,0 0 0,0 1-1,0-1 1,1 0 0,0-1-26,0-15 40,0-1 0,4-14-40,-2 18 14,3-28-13,2-1-1,2 2 1,3-1 0,1 2 0,2 0-1,3-3 0,-4 17-7,0 0 0,2 1 0,1 1-1,1 1 1,2 0 0,1 1 0,0 1 0,26-22 7,-18 23-66,0 0 1,2 2-1,0 1 1,2 1 0,0 2-1,1 1 1,1 2 0,36-10 65,-41 19-121,-28 5 113,-1 1 0,1 0 0,-1 0-1,1 0 1,-1 0 0,1 0 0,0 0 0,-1 0 0,1 1 0,-1-1-1,1 0 1,-1 1 0,1 0 0,-1-1 0,0 1 0,2 0 8,-2 3-7,0-1 0,-1 0 0,1 0 0,-1 0 0,0 0 0,0 1 1,0-1-1,-1 0 0,1 0 0,-1 0 0,1 1 0,-2 0 7,0 3-2,-1 0 1,0-1-1,0 1 1,-1-1-1,0 1 0,0-1 1,-1 0-1,0-1 0,0 1 1,-1 0 1,-14 13 7,-1-1-1,-4 2-6,-51 34 40,-68 36-40,2-3-37,121-72-380,-1-1 1,0-2-1,-1 0 0,-1-1 0,-3 0 417,16-9-1133,8-5-2637,3-8-1123</inkml:trace>
  <inkml:trace contextRef="#ctx0" brushRef="#br0" timeOffset="8128.86">2073 2318 6179,'0'0'67,"0"0"0,0 0 0,-1 0 1,1 0-1,0 0 0,0 0 0,0 0 0,0 0 1,0 0-1,0 1 0,0-1 0,-1 0 0,1 0 1,0 0-1,0 0 0,0 0 0,0 0 0,0 0 1,-1 0-1,1-1 0,0 1 0,0 0 1,0 0-1,0 0 0,0 0 0,0 0 0,0 0 1,-1 0-1,1 0 0,0 0 0,0 0 0,0 0 1,0 0-1,0 0 0,0-1 0,0 1 0,0 0 1,0 0-1,-1 0 0,1 0 0,0 0 0,0 0 1,0 0-1,0-1 0,0 1 0,0 0 0,0 0 1,0 0-1,0 0 0,0 0 0,0 0 0,0-1 1,0 1-1,0 0 0,0 0 0,0 0 0,0 0 1,0 0-1,0 0 0,0-1-67,9-7 1013,13-5-984,158-78 417,-168 85-497,-1 0 0,0 0 1,-1-1-1,1-1 0,-1 0 1,5-5 50,-14 12-9,-1 1 1,1-1 0,0 0 0,0 0 0,0 0 0,-1 1 0,1-1 0,-1 0 0,1 0 0,-1 0 0,1 0 0,-1 0-1,1 0 1,-1 0 0,0 0 0,1 0 0,-1 0 0,0 0 0,0-1 0,0 1 0,0 0 0,0 0 0,0 0 0,0 0-1,0 0 1,-1 0 0,1 0 0,0 0 0,0 0 0,-1 0 8,0 0-9,0 0-1,0 0 0,0 0 1,0 0-1,0 0 1,0 0-1,0 1 1,0-1-1,0 0 1,0 1-1,-1-1 1,1 1-1,0-1 0,0 1 1,-1 0-1,1-1 1,0 1-1,-1 0 1,1 0-1,0 0 1,-1 0 9,-9 0-14,1 1-1,0 1 1,0-1 0,0 1 0,0 1 0,0 0 0,0 1 0,1 0 0,0 0-1,-1 1 1,2 0 0,-1 0 0,0 1 0,1 0 0,-1 2 14,2-2 9,1 0 0,0 0-1,1 0 1,-1 1 0,1 0 0,0 0 0,1 0-1,0 0 1,0 1 0,1 0 0,-1 0 0,2 0-1,-1 0 1,1 0 0,1 1 0,-1-1 0,1 1-1,0 4-8,1-5 5,0-1 0,1 0 0,0 0 0,0 0 0,0 0 0,1 0 0,1 6-5,-1-9-2,0 0 0,0-1 1,1 1-1,-1 0 0,1-1 0,-1 0 0,1 1 0,0-1 0,0 0 1,1-1-1,-1 1 0,1 0 0,3 1 2,0 1-89,1-1 0,0 0-1,0-1 1,1 0 0,-1 0 0,1 0 0,0-1 0,2 0 89,11 0-2556,0 0 1,17-1 2555,-7-1-5085</inkml:trace>
  <inkml:trace contextRef="#ctx0" brushRef="#br0" timeOffset="8911.815">2660 2025 6947,'-10'-3'1625,"-10"-3"1027,20 6-2633,-1 1 0,0-1 0,1 0 1,-1 1-1,1-1 0,-1 0 0,1 1 0,-1-1 0,1 1 0,-1-1 1,1 1-1,0-1 0,-1 1 0,1-1 0,-1 1 0,1-1 1,0 1-1,0-1 0,-1 1 0,1 0 0,0-1 0,0 1 1,0-1-1,0 1 0,0 0 0,0-1 0,0 1 0,0 0 0,0-1 1,0 1-1,0 0 0,0-1 0,0 1-19,2 22 17,1-1 0,1 0 0,0 0 0,6 12-17,1 10 1,1 26-283,4 67 282,-10-80-350,-1-24-64,-1-13-1482,-2-5-2554,-2-15-83</inkml:trace>
  <inkml:trace contextRef="#ctx0" brushRef="#br0" timeOffset="9231.387">2949 2173 7748,'-1'0'157,"1"0"1,-1 1-1,1-1 1,-1 1 0,1 0-1,-1-1 1,1 1 0,0-1-1,-1 1 1,1 0-1,0-1 1,-1 1 0,1 0-1,0-1 1,0 1 0,0 0-1,-1-1 1,1 1 0,0 0-1,0 0 1,0-1-1,0 1 1,0 0 0,0 0-1,1-1 1,-1 1-158,2 24-291,2 21-151,-1 0 0,-4 39 442,1-27-4132,1-57 1493,5-1-1261</inkml:trace>
  <inkml:trace contextRef="#ctx0" brushRef="#br0" timeOffset="9586.912">2958 1801 7315,'-13'-12'1409,"3"7"-224,10 5-1826,0 0-799,0 0-1170,0 0-2608</inkml:trace>
  <inkml:trace contextRef="#ctx0" brushRef="#br0" timeOffset="9914.474">3166 2053 5859,'0'0'1542,"0"0"-51,0 0-397,0 21-171,-9 169-755,9-32-261,0-157 110,0 1-1,0-1 1,-1 0 0,1 1 0,0-1 0,-1 0 0,1 1 0,-1-1 0,0 0-1,1 0 1,-1 0 0,0 0 0,0 1 0,0-1 0,0 0 0,0 0-1,0 0 1,0-1 0,0 1 0,0 0 0,0 0 0,-1-1 0,1 1 0,0 0-1,0-1 1,-1 1 0,1-1 0,0 0 0,-1 1 0,1-1 0,-1 0-17,1 0 19,0-1 1,1 0 0,-1 1 0,1-1-1,-1 0 1,1 1 0,-1-1-1,1 0 1,0 0 0,-1 1 0,1-1-1,0 0 1,0 0 0,-1 1 0,1-1-1,0 0 1,0 0 0,0 0-1,0 0 1,0 1 0,0-1 0,0 0-1,0 0 1,1 0-20,0-26 116,3 8-111,1 1-1,0 0 1,2 0 0,0 0-1,1 1 1,0 0 0,1 0-1,9-10-4,0 2-3,1 1-1,1 1 0,1 1 1,1 1-1,2 0 4,-19 16-7,0 1 0,1 0 0,-1 1 0,1-1 0,-1 1-1,1 0 1,0 1 0,0-1 0,1 1 0,-1 0 0,0 1 0,1 0 0,-1 0 0,1 0 0,-1 0 0,1 1 0,-1 0 0,1 1 0,-1 0-1,3 0 8,-9 0-4,1-1-1,0 1 0,-1 0 1,1-1-1,0 1 0,-1 0 1,1 0-1,-1-1 0,1 1 1,-1 0-1,1 0 0,-1 0 1,0 0-1,1 0 0,-1 0 1,0 0-1,0 0 0,1-1 1,-1 1-1,0 0 0,0 0 1,0 0-1,0 0 0,-1 1 5,-1 27-66,-3-8 17,-1 0 1,-1 0-1,0-1 0,-5 8 49,-8 20-1739,5 2-3728,15-39 1073</inkml:trace>
  <inkml:trace contextRef="#ctx0" brushRef="#br0" timeOffset="10246.032">3637 2202 7331,'1'0'80,"-1"0"0,0 1-1,0-1 1,0 0 0,0 0-1,1 0 1,-1 0 0,0 0-1,0 0 1,0 0 0,1 0-1,-1 0 1,0 0 0,0 0 0,1 0-1,-1 0 1,0 0 0,0 0-1,0 0 1,1 0 0,-1-1-1,0 1 1,0 0 0,0 0-1,0 0 1,1 0 0,-1 0-1,0 0 1,0-1 0,0 1-1,0 0 1,0 0 0,1 0-1,-1 0 1,0-1 0,0 1-1,0 0-79,9-13 598,-8 10-577,1 0 1,-1 0 0,1 0 0,0 0 0,0 1-1,0-1 1,3-1-22,34-26 52,2 1 1,24-12-53,-28 20-40,-2-2-1,0-2 1,28-27 40,-55 44-14,-5 6 10,1-1-1,-1 0 0,0 0 1,0 0-1,0 0 0,0 0 0,0-1 1,-1 1-1,0-1 0,0 0 1,0 0-1,0 0 0,0 0 1,-1 0-1,1 0 0,-1 0 1,0-3 4,-1 6 1,-1 0 0,1 1 0,0-1 0,-1 0-1,1 1 1,0-1 0,-1 0 0,1 1 0,-1-1 0,1 1 0,-1-1 0,1 1 0,-1-1 0,1 1 0,-1-1 0,0 1 0,1 0 0,-1-1 0,0 1 0,1 0 0,-1 0 0,0-1 0,0 1 0,1 0 0,-1 0 0,0 0 0,0 0-1,1 0 1,-1 0-1,-1-1 2,0 1-1,0 0 0,0 0 0,0 0 1,0 0-1,0 0 0,0 1 0,0-1 1,0 0-1,0 1 0,0 0 0,-2 0-1,-17 13 14,1 0-1,0 2 1,1 0-1,-12 15-13,-5 3 34,20-20 30,1 1 0,0 1-1,1 1 1,0 0 0,2 0-1,0 2 1,-5 11-64,13-23 37,1 0-1,0 0 1,0 1 0,0-1 0,1 0 0,1 1-1,-1 0 1,1-1 0,0 1 0,1 0-1,0 0 1,0-1 0,1 1 0,0 0-1,0 0 1,1-1 0,0 1 0,0-1 0,0 1-1,1-1 1,1 0 0,-1 0 0,1 0-37,1-1 25,-1 0 0,1 0 0,0 0 1,1-1-1,-1 0 0,1 0 0,0 0 1,1-1-1,-1 0 0,1 0 0,-1-1 1,1 1-1,0-1 0,0-1 0,1 0 1,-1 0-1,6 1-25,17 2 61,-1-2 1,1-1-1,28-2-61,-44 0 6,11 0-158,-1-2 0,1-1 0,-1-1 0,0-1 0,0-1 0,13-6 152,-6 1-2846,-1-2 1,23-13 2845,-1-2-6358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40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2424 7027,'-4'-9'451,"0"0"-1,1-1 1,0 1-1,1-1 1,-1 1-1,2-1 1,0 0-1,0-6-450,-3-11 217,4 26-212,-2-10 62,1 0 1,0 0 0,1-1 0,0 0-68,1 7 13,0 0-1,0 0 1,0 1 0,0-1 0,1 0 0,0 1 0,0-1 0,0 1 0,0-1 0,4-3-13,10-15 18,1 2 0,1-1 0,2 2 0,14-13-18,91-67 4,-47 39 0,53-44-4,59-48 3,-85 68 55,8 2-58,-30 22 35,231-149 120,-136 97-72,-44 26-47,5 6 0,3 6 0,3 6 0,93-27-36,84-5 13,-99 34-8,-50 11-6,148-47 50,82-5-49,2 23 96,110 4-96,-282 59 39,25 9-39,235 11 10,-120 13 6,260 45-16,-233-5 4,423 61 8,-364-22-13,-301-56 4,336 79 11,-134-30-1,78 29 6,298 124-19,-587-183 0,139 72 0,115 88 14,59 29 4,-190-122-47,-47-23-21,-157-63 22,-1 2 1,13 12 27,-51-28-47,41 26-488,1-3-1,75 33 536,65 28-6683,-168-87 2484</inkml:trace>
  <inkml:trace contextRef="#ctx0" brushRef="#br0" timeOffset="735.019">12489 1650 5747,'17'-16'685,"-1"1"-172,1 1 0,0 1 0,0 1 0,2 0-513,5-3 61,1 2 0,0 1-1,1 1 1,1 1 0,22-5-61,-27 10 4,50-12 66,0-3 0,-1-3-1,22-12-69,16-13 286,1 3-1,47-8-285,-76 27 235,-1-5-1,54-28-234,-81 35 76,113-57 153,57-25 51,48 0 374,255-62-654,499-123 275,-782 230-204,13 8-71,248-31 78,-441 74-67,450-59 71,-334 49-47,129-11 40,156 7 7,-283 23-36,98 13-46,-144 0 11,0 5-1,-2 6 1,7 8-11,488 159 19,-613-185-18,428 147 13,-245-92-11,55 3-3,532 132 27,-515-125-26,295 86 14,-457-120-90,0 4 0,60 35 75,150 98-868,-168-90-4851,-108-60 309</inkml:trace>
  <inkml:trace contextRef="#ctx0" brushRef="#br0" timeOffset="1266.307">22962 1082 5955,'0'-3'163,"0"0"1,0 0 0,0 0-1,0 0 1,0 0 0,1 0 0,0 0-1,-1 0 1,1 0 0,1 0-1,-1 0 1,1-2-164,0 4 28,-1-1 0,1 0 1,0 1-1,0-1 0,0 1 0,0 0 0,0-1 1,0 1-1,0 0 0,0 0 0,1 0 0,-1 1 1,0-1-1,1 0 0,-1 1 0,0 0 1,1-1-29,126-26-25,47-21 25,125-49 541,-126 39-172,-47 20 192,40-2-561,135-18 419,-254 49-364,537-87 530,139 12-585,-394 54 43,458-28 36,-543 49-48,634-11 85,-330 33-71,-282 2-42,343 27-19,1725 192-35,-1469-132-51,-498-50-2685,-237-33-300,-14-6-2091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40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2424 7027,'-4'-9'451,"0"0"-1,1-1 1,0 1-1,1-1 1,-1 1-1,2-1 1,0 0-1,0-6-450,-3-11 217,4 26-212,-2-10 62,1 0 1,0 0 0,1-1 0,0 0-68,1 7 13,0 0-1,0 0 1,0 1 0,0-1 0,1 0 0,0 1 0,0-1 0,0 1 0,0-1 0,4-3-13,10-15 18,1 2 0,1-1 0,2 2 0,14-13-18,91-67 4,-47 39 0,53-44-4,59-48 3,-85 68 55,8 2-58,-30 22 35,231-149 120,-136 97-72,-44 26-47,5 6 0,3 6 0,3 6 0,93-27-36,84-5 13,-99 34-8,-50 11-6,148-47 50,82-5-49,2 23 96,110 4-96,-282 59 39,25 9-39,235 11 10,-120 13 6,260 45-16,-233-5 4,423 61 8,-364-22-13,-301-56 4,336 79 11,-134-30-1,78 29 6,298 124-19,-587-183 0,139 72 0,115 88 14,59 29 4,-190-122-47,-47-23-21,-157-63 22,-1 2 1,13 12 27,-51-28-47,41 26-488,1-3-1,75 33 536,65 28-6683,-168-87 2484</inkml:trace>
  <inkml:trace contextRef="#ctx0" brushRef="#br0" timeOffset="735.019">12489 1650 5747,'17'-16'685,"-1"1"-172,1 1 0,0 1 0,0 1 0,2 0-513,5-3 61,1 2 0,0 1-1,1 1 1,1 1 0,22-5-61,-27 10 4,50-12 66,0-3 0,-1-3-1,22-12-69,16-13 286,1 3-1,47-8-285,-76 27 235,-1-5-1,54-28-234,-81 35 76,113-57 153,57-25 51,48 0 374,255-62-654,499-123 275,-782 230-204,13 8-71,248-31 78,-441 74-67,450-59 71,-334 49-47,129-11 40,156 7 7,-283 23-36,98 13-46,-144 0 11,0 5-1,-2 6 1,7 8-11,488 159 19,-613-185-18,428 147 13,-245-92-11,55 3-3,532 132 27,-515-125-26,295 86 14,-457-120-90,0 4 0,60 35 75,150 98-868,-168-90-4851,-108-60 309</inkml:trace>
  <inkml:trace contextRef="#ctx0" brushRef="#br0" timeOffset="1266.307">22962 1082 5955,'0'-3'163,"0"0"1,0 0 0,0 0-1,0 0 1,0 0 0,1 0 0,0 0-1,-1 0 1,1 0 0,1 0-1,-1 0 1,1-2-164,0 4 28,-1-1 0,1 0 1,0 1-1,0-1 0,0 1 0,0 0 0,0-1 1,0 1-1,0 0 0,0 0 0,1 0 0,-1 1 1,0-1-1,1 0 0,-1 1 0,0 0 1,1-1-29,126-26-25,47-21 25,125-49 541,-126 39-172,-47 20 192,40-2-561,135-18 419,-254 49-364,537-87 530,139 12-585,-394 54 43,458-28 36,-543 49-48,634-11 85,-330 33-71,-282 2-42,343 27-19,1725 192-35,-1469-132-51,-498-50-2685,-237-33-300,-14-6-2091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3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4259 6531,'1'-52'2609,"-1"50"-2583,1 0 0,-1-1 0,1 1 0,0 0 0,0 0 0,0-1 0,1 1 0,-1 0 0,0 0 0,1 0 0,-1 0 0,1 1 0,0-1-1,0 0 1,-1 1 0,1-1 0,0 1 0,1-1 0,-1 1 0,0 0 0,0 0 0,0 0 0,2 0-26,7-4 25,1 2 0,-1-1 0,1 1 0,3 0-25,53-6 41,37 0-41,7-1 12,415-25 22,-484 33-33,241-17-1,-88 5 0,513-49 22,-1-24 27,-550 66-38,512-71 149,508-59 123,1061-64-110,-1890 182-151,956-69 17,6 29-11,-1002 56-22,1259-53 20,-1090 54-21,987-26 41,1 22 47,-1153 20-65,2935 13 248,357-28 471,-3534 13-739,1301-19 277,0 42-85,-993-4-209,497 16-38,-252-20 14,791 27-19,-951-24 40,137 8 11,-543-20-7,2065 141-262,-1865-121-1113,-92-1-3101,-88-8-1649</inkml:trace>
  <inkml:trace contextRef="#ctx0" brushRef="#br0" timeOffset="1206.387">39 5722 6787,'1'-5'199,"0"0"1,0 1-1,1-1 0,-1 0 0,1 1 1,0-1-1,0 1 0,1 0 0,-1-1 1,1 1-1,0 0 0,0 1 0,0-1 1,4-2-200,0 0 52,0 1 1,0 0-1,0 1 1,1 0-1,0 0 1,0 1-1,0 0 1,2 0-53,177-55 245,-103 35-190,2 3-1,0 5 1,24 0-55,264-12 38,-204 17-27,895-82 35,-384 3 118,-186 22 43,-325 46-123,1095-141 405,67 6-233,883-67 14,-1161 109-169,-560 63-55,912-73 96,4 35 1,-905 59-101,225-13 1,3029-58 85,-1990 111-65,-1 38 3,1670 131 136,-1202-59-168,-1975-107-33,1427 57 39,-1337-57-32,1358 95 219,-1674-105-220,1315 133 189,-1212-120-287,-49-7-1313,1 5 1,57 16 1403,-96-13-3860,-18 1-2842</inkml:trace>
  <inkml:trace contextRef="#ctx0" brushRef="#br0" timeOffset="2252.988">27945 1171 5442,'-3'1'125,"1"1"0,-1-1 0,0 1 0,1 0 0,0-1-1,0 1 1,-1 0 0,1 1 0,0-1 0,0 0-1,1 1 1,-1-1 0,0 1 0,1-1 0,0 1-1,0 0 1,-1-1 0,1 1 0,1 0 0,-1 0-1,0 3-124,-6 13 109,-3 3-77,-1-2 1,-1 1-1,-13 16-32,10-15 17,-44 62 18,-4-3 0,-7 2-35,-144 148 16,47-54-13,-300 313 26,421-446-65,2 2-1,2 2 1,2 2 0,3 1-1,-5 13 37,23-34-185,11-19-165,1 0 0,1 0 0,-1 1-1,2 0 1,0 0 0,-2 8 350,2 12-2254,-7-6-1428</inkml:trace>
  <inkml:trace contextRef="#ctx0" brushRef="#br0" timeOffset="2618.909">26401 2063 7507,'0'-2'117,"0"1"0,0-1 0,0 1 0,0-1 0,0 1 0,1-1 0,-1 1 0,0-1 0,1 1 0,-1 0 0,1-1 0,-1 1 0,1-1 0,0 1 0,0 0 0,-1 0 0,1-1 0,0 1 0,0 0 0,0 0 0,0 0 0,0 0 0,1 0 0,-1 0 0,1 0-117,1 0 24,-1 0 0,1 0 0,0 1 0,0-1 0,-1 1 0,1 0 0,0 0 0,0 0 0,0 0 0,0 0 0,0 0 0,-1 1 0,4 0-24,-3 0 2,0 0 0,0 0 0,0 1 1,0-1-1,0 1 0,0-1 0,-1 1 1,1 0-1,0 0 0,-1 1 1,0-1-1,1 0 0,-1 1 0,0-1 1,0 1-1,-1 0 0,1 0 0,0 0 1,-1 0-1,0 0 0,0 0 0,0 0 1,0 0-1,0 0 0,0 0 0,-1 1 1,1 0-3,1 13 24,-1 0 0,0 0 0,-1 1 0,-1 8-24,1-24 3,-4 40 56,-1 0 0,-2-1 0,-3 4-59,-35 120 116,41-152-111,-20 65 19,9-35-4,2 0-1,2 2 1,2-1-1,-2 32-19,10-60 15,1 0 0,1 0 0,0 0 0,3 11-15,-3-21 15,0 0 0,1 1 1,0-2-1,0 1 0,0 0 1,1 0-1,0-1 0,0 1 0,0-1 1,1 0-1,0 0 0,0 0 1,2 1-16,-4-4 18,1 0 0,0 0 0,0 0 0,0-1 0,0 1 0,0-1 1,1 0-1,-1 0 0,0 0 0,0 0 0,1-1 0,-1 1 0,1-1 0,-1 0 1,0 0-1,1 0 0,-1 0 0,1-1 0,1 0-18,10-2 73,-1 0 1,1-2-1,-1 1 0,1-2-73,73-33 515,55-34-515,10-5 155,-15 11-137,143-64-788,-47 28-4849,-158 69-880</inkml:trace>
  <inkml:trace contextRef="#ctx0" brushRef="#br0" timeOffset="3641.543">28702 325 7668,'0'0'1568,"0"2"-245,-1 42-1244,-1 1-1,-2-1 1,-3 1-1,-1-1 1,-9 26-79,-148 501 416,152-523-347,2 2 1,2-1-1,3 1 0,2 0 1,2 19-70,-3 23 194,5-91-188,0-1 0,0 1 0,0-1 0,0 1 0,0-1-1,-1 1 1,1-1 0,0 1 0,0-1 0,0 1-1,0-1 1,-1 1 0,1-1 0,0 1 0,0-1 0,-1 0-1,1 1 1,0-1 0,-1 1 0,1-1 0,0 0-1,-1 1-5,1-1 5,0 0-1,0 0 0,-1 0 1,1 0-1,0 0 0,0-1 1,-1 1-1,1 0 0,0 0 1,0 0-1,0 0 0,-1 0 0,1 0 1,0 0-1,0 0 0,-1-1 1,1 1-1,0 0 0,0 0 1,0 0-1,0 0 0,-1-1 1,1 1-1,0 0 0,0 0 0,0 0 1,0-1-1,0 1 0,0 0 1,0 0-1,0-1 0,-1 1 1,1 0-1,0 0 0,0 0 0,0-1 1,0 1-1,0 0 0,0 0 1,0-1-1,0 1 0,0 0 1,1 0-1,-1-1-4,-3-24 61,2-1 0,2 0 0,0 0-61,0-27 22,2-24-17,3 1 0,3 0 0,4 1 0,5-8-5,87-298 4,-56 220 7,-30 96-8,21-46-3,-30 88 0,1 0-1,1 1 1,1 0-1,1 0 1,1 2-1,3-3 1,-11 15-4,1-1 0,0 2 1,1-1-1,0 1 0,9-6 4,-12 10-2,-1 0-1,0 0 1,1 1-1,0-1 1,-1 2 0,1-1-1,0 0 1,0 1-1,0 0 1,0 1 0,4-1 2,-3 1-6,0 0 1,0 0-1,0 1 0,0 0 1,0 0-1,-1 1 1,5 1 5,-8-2-3,0 1 0,1 0 0,-1 0 1,0 0-1,0 0 0,0 0 0,-1 1 1,1-1-1,0 1 0,-1 0 1,0 0-1,1 0 0,-1 0 0,-1 0 1,2 2 2,0 2-4,0 1 1,0-1-1,-1 0 1,0 1 0,-1-1-1,0 1 1,0-1 0,0 1-1,-1 0 1,0-1-1,-1 3 4,-1 10-8,0 0 0,-2 0 0,-4 15 8,-31 105-18,-43 101 18,74-221 0,-2 0 1,0 0 0,-2-1 0,-13 18-1,18-27 2,-1 0-1,0-1 1,-1 0 0,0-1 0,0 0-1,-1 0 1,0-1 0,-1 0-1,-7 3-1,-16 4 8,-1-1 0,-1-2 0,1-2 0,-1-1 0,-14 0-8,-80 6-264,129-14 246,-1 0 0,1 0 0,-1 1 0,1-1-1,-1-1 1,0 1 0,1 0 0,-1 0 0,1 0 0,-1-1 0,1 1 0,-2-1 18,3 0-43,-1 1 1,1 0-1,-1 0 1,1-1-1,0 1 1,-1 0-1,1-1 1,0 1 0,-1 0-1,1-1 1,0 1-1,0-1 1,-1 1-1,1 0 1,0-1-1,0 1 1,0-1 0,0 1-1,-1-1 1,1 1-1,0-1 1,0 1-1,0-1 1,0 1-1,0 0 1,0-1 42,1-1-143,-1 0 1,1 0-1,0 1 0,-1-1 0,1 0 1,0 1-1,0-1 0,0 0 1,0 1-1,0-1 0,1 1 1,-1 0-1,0-1 0,1 1 1,-1 0-1,1 0 0,-1 0 0,2-1 143,10-6-1115,1 1 0,0 0 0,0 1 0,4-1 1115,26-6-3706</inkml:trace>
  <inkml:trace contextRef="#ctx0" brushRef="#br0" timeOffset="3985.084">29192 773 7363,'0'-1'91,"0"0"-1,-1 0 1,1 0-1,0-1 1,-1 1-1,1 0 0,-1 0 1,1 0-1,-1 0 1,0 0-1,1 0 1,-1 0-1,0 0 0,0 0 1,0 1-1,0-1 1,1 0-1,-1 0 1,0 1-1,0-1 1,-1 1-1,1-1 0,0 0 1,0 1-1,0 0 1,0-1-1,0 1 1,0 0-1,-1 0 0,1 0 1,0-1-1,0 1 1,0 0-1,-1 1 1,1-1-1,0 0 0,0 0 1,0 0-1,0 1 1,-1-1-1,1 1 1,0-1-1,0 1 1,0-1-1,0 1 0,0-1 1,0 1-1,0 0 1,-1 0-91,-13 39 48,-27 60-42,5 1 0,4 2 0,-5 39-6,31-111-114,1 0-1,1 0 0,2 0 1,1 3 114,2-33-550,0-1-680,2-3-579,6-15-1213,3-8-1770</inkml:trace>
  <inkml:trace contextRef="#ctx0" brushRef="#br0" timeOffset="4340.608">29369 30 9780,'0'-17'1873,"-5"5"-112,5 12-2065,-9 7-288,9 21-1393,0 5-1505,0 4-3553</inkml:trace>
  <inkml:trace contextRef="#ctx0" brushRef="#br0" timeOffset="4688.144">29357 983 7796,'0'-3'308,"-1"0"0,1 0 0,0 0 0,-1-1 1,0 1-1,0 0 0,0 0 0,0 0 0,0 0 1,-1 0-1,-1-2-308,2 3 49,0 1-1,0-1 1,0 1 0,0 0 0,0 0 0,-1-1-1,1 1 1,0 0 0,-1 0 0,1 0-1,-1 0 1,1 0 0,-1 1 0,1-1 0,-1 0-1,1 1 1,-1-1 0,0 1 0,0 0-1,1-1 1,-1 1 0,0 0-49,1 0 0,0 0 0,0 1 0,0-1 0,0 1-1,0-1 1,0 1 0,0-1 0,0 1 0,0-1 0,0 1 0,0 0 0,1 0 0,-1-1-1,0 1 1,0 0 0,1 0 0,-1 0 0,1 0 0,-1 0 0,0 0 0,-13 28-17,6-13 9,-16 27 18,-11 28-10,2-3 20,-8 19 76,-24 72-96,54-123 27,2 1-1,1 1 1,-3 30-27,-8 44 61,15-94-49,-7 20 29,8-34 18,1-6-16,2-18 9,6-32 0,13-10-40,2 0 1,3 1-1,2 2 1,3 0-1,2 2 1,21-24-13,-31 47-18,2 2 0,1 1 0,2 1 0,21-20 18,121-93-99,-105 88 39,-20 19-46,-2-2 0,16-20 106,-55 56-9,0 0 0,1 0 1,-1 0-1,1 1 0,0-1 0,-1 1 1,1-1-1,0 1 0,0 0 1,0 0-1,0 0 0,1 0 9,-3 1-4,0 0 0,0-1 0,0 1 0,0 0-1,1 0 1,-1 0 0,0-1 0,0 1 0,0 0 0,0 1-1,0-1 1,0 0 0,1 0 0,-1 0 0,0 1 0,0-1 0,0 0-1,0 1 1,0-1 0,0 1 0,0-1 0,0 1 0,0 0-1,0-1 1,0 1 0,-1 0 0,1 0 0,0 0 0,0-1 0,-1 1-1,1 0 1,0 1 4,0 7-9,1 0-1,-1 0 1,-1 0-1,1 1 1,-2-1-1,1 0 1,-1 0-1,-1 0 1,0 4 9,-2-4-4,1 1 1,-1 0-1,-1-1 1,1 0-1,-2 0 1,1 0-1,-1-1 1,-1 1-1,0-1 4,-18 20 4,-26 21-4,1-1 1,15-13 22,-3 0-1,0-3 1,-25 15-23,-19 7-22,-31 12 22,110-64-50,-25 16-67,27-17 57,0 0 1,0 0 0,0 0-1,0 0 1,0 0 0,0 0-1,0 1 1,0-1 0,0 0-1,0 1 1,1-1 0,-1 0 0,1 1-1,-1-1 1,1 1 0,0-1-1,-1 0 1,1 1 0,0-1 59,17-1-2796,4-7-272,7-4-1860</inkml:trace>
  <inkml:trace contextRef="#ctx0" brushRef="#br0" timeOffset="5031.686">29940 999 7507,'37'5'4133,"2"-1"-4325,-17-5 222,0 0-1,-1-2 1,1 0 0,-1-2 0,14-4-30,-20 4-8,0 0 1,0-1 0,0-1 0,-1 0-1,0-1 1,-1-1 0,0 0 0,1-1 7,-7 4-14,-1-1 1,0 0-1,0 0 1,0 0 0,-1-1-1,0 1 1,0-1 0,-1 0-1,1-4 14,-2 7-8,-1-1-1,0 1 1,0-1 0,-1 0-1,0 0 1,0 0 0,0 0-1,-1 0 1,1 0 0,-2 0-1,1 0 1,-1 0 0,1 0-1,-2-2 9,1 7-2,0 0 0,0 0 0,0 0 0,0 0 0,0-1 0,0 1 0,0 1 0,0-1 0,0 0 0,-1 0 0,1 0 0,0 1 0,-1-1 0,1 0 0,-1 1 0,1-1 0,0 1 0,-1 0 0,1 0 0,-1-1 0,1 1 0,-1 0 0,1 0 0,-1 0 0,0 1 0,1-1 0,0 0 0,-1 0 2,-6 1 0,-1 0 0,1 0 0,0 1 0,0 0 0,0 1 0,-13 4 34,0 2-1,1 1 0,0 1 1,1 0-1,0 1 1,1 1-1,1 1 0,0 1 1,-12 12-34,22-19 18,0 0 1,1 1-1,0 0 1,0 0-1,1 0 1,0 1-1,0 0 1,1 0 0,-3 10-19,6-13 6,-1 1 1,1-1-1,0 1 1,1-1 0,0 1-1,0-1 1,1 1 0,-1-1-1,2 1 1,-1-1-1,1 0 1,0 1 0,1-1-1,3 6-6,-4-7-17,2 0-1,-1 0 0,1-1 1,0 1-1,0-1 0,0 0 0,1-1 1,-1 1-1,1-1 0,0 0 1,1 0-1,-1 0 0,1-1 1,-1 0-1,1 0 0,0 0 0,2 0 18,2 0-571,-1 0 0,1-1 0,-1 0 0,1-1-1,0 0 1,-1 0 0,1-1 0,0 0-1,0-1 1,0 0 0,4-1 571,24-8-5221</inkml:trace>
  <inkml:trace contextRef="#ctx0" brushRef="#br0" timeOffset="5375.276">31245 663 8692,'-6'-4'221,"0"0"1,-1 1-1,0 0 0,1 0 0,-1 1 1,0-1-1,0 1 0,-1 1 1,1 0-1,0 0 0,-1 0 1,1 1-1,0 0 0,-1 0 1,1 1-1,0 0 0,-1 0 0,1 1 1,-6 2-222,-19 6-212,1 1 1,1 2 0,-27 15 211,25-12 268,7-4-314,1 1 0,0 1-1,-16 13 47,38-26-4,1 0 0,0-1 0,0 1 0,0 0 0,0 0 0,0 0 0,0 0 0,0 0-1,0 0 1,0 0 0,0 0 0,0 0 0,1 0 0,-1 0 0,0 0 0,1 1 0,-1-1 0,1 0 0,0 0-1,-1 1 1,1-1 0,0 0 0,0 1 0,-1-1 0,1 0 0,0 1 0,1-1 0,-1 0 0,0 1 0,0-1-1,0 0 1,1 1 0,-1-1 0,1 0 0,-1 1 0,1-1 0,-1 0 0,1 0 0,0 0 0,0 0-1,-1 0 1,2 1 4,4 4-19,-1-1 0,2 0-1,-1 0 1,1-1 0,-1 1-1,7 1 20,-5-1-2,24 12-37,2-1 0,26 9 39,37 16-35,-76-31 26,-1 1 0,-1 0-1,0 2 1,7 5 9,-21-13-2,1 0 0,-1 0 0,0 0 1,0 1-1,-1 0 0,0 0 0,0 0 1,0 0-1,-1 1 0,0-1 0,0 1 1,0 0-1,-1 0 0,0 0 0,0 4 2,0 2 5,0-1-1,-1 0 0,-1 1 0,0-1 1,-1 1-1,-1 7-4,1-13 11,-1 0 1,0 0-1,0-1 1,0 1-1,-1-1 1,1 1-1,-2-1 0,1 0 1,-1 0-1,0-1 1,0 1-1,-4 3-11,-5 4 39,0-2 0,-1 0 0,-1-1 0,0 0 0,0-1 0,-1 0 0,-16 5-39,-21 7 215,-48 11-215,-210 41-181,182-47-1009,34-7-4228,-28-1 5418,17-8-5787</inkml:trace>
  <inkml:trace contextRef="#ctx0" brushRef="#br0" timeOffset="27202.655">4368 4009 6131,'-2'-3'363,"0"0"-1,-1 0 1,1 0 0,-1 1 0,0-1-1,0 1 1,0 0 0,-1-1-363,4 3 24,-1-1 0,0 1 0,0-1 0,0 1 0,1 0 0,-1-1 1,0 1-1,0 0 0,0-1 0,0 1 0,0 0 0,0 0 0,0 0 0,0 0 0,0 0 1,1 0-1,-1 0 0,0 0 0,0 0 0,0 1 0,0-1 0,0 0 0,0 0 0,0 1 1,0-1-1,1 1 0,-1-1 0,0 1 0,0-1 0,1 1 0,-1-1 0,0 1 0,0 0-24,-11 11 74,10-10-52,-1 0-1,1 1 1,-1-1-1,1 1 1,0 0-1,0 0 1,0 0-1,-1 3-21,-1-1 36,1 1 0,-1 0 1,0-1-1,0 0 0,-1 0 0,0 0 0,-2 1-36,-19 22 144,7-3-64,1 1 0,2 1-1,1 1 1,1 0-1,1 1 1,1 0 0,2 1-1,1 0 1,1 1-1,2 0 1,1 0 0,1 10-80,1 55 229,8 81-229,-1-130 22,3 0 0,1 0 0,2 0 0,13 32-22,-18-64 1,8 23 12,1-1 0,10 15-13,-19-41 4,1 0 1,1-1 0,0 0 0,0 0-1,1-1 1,0 0 0,1 0 0,0-1-1,10 8-4,-15-14 6,0 1 0,0-1 0,0 0 0,1 0 0,-1-1 0,0 1 0,1-1 0,0 0 0,-1 0 0,1-1-1,0 1 1,-1-1 0,1 0 0,0-1 0,-1 1-6,0 0 13,0-1 0,-1 1 0,1-1 0,-1 0 0,1 0 0,-1 0 0,0-1 0,1 1 0,-1-1 0,0 1 0,0-1 0,0 0 0,0-1 0,0 1 0,-1 0 0,1-1 1,0 1-1,-1-1 0,2-2-13,4-11 63,0-1 0,-1 0 1,-1 0-1,1-5-63,7-18 77,17-48 126,9-47-203,-28 88 19,-3-1 1,-2 0 0,0-41-20,-2-77 40,-7 1 0,-21-143-40,17 271 29,-10-29-29,7 29 6,5 23-4,0-1 0,-2 1 0,0 0 0,0 1 1,-1 0-1,-1 0 0,-4-6-2,8 13-1,0 0 0,-1 1 0,0-1 0,1 1-1,-2 0 1,1 0 0,-1 1 0,1-1 0,-1 1 0,0 1 0,-1-1-1,1 1 1,0 0 0,-1 0 0,0 1 0,-5-1 1,7 2-3,0 0 0,0 0 1,0 1-1,0 0 0,0 0 0,0 0 0,0 1 1,0-1-1,0 1 0,0 1 0,0-1 1,-1 1 2,0 1-4,0 1 0,0-1 0,1 1 0,-1 1 0,1-1 1,0 1-1,0 0 0,-3 4 4,-20 20-13,6-6 2,0 2 0,-12 18 11,3 3-3,1 1-1,3 2 1,-20 49 3,35-67 3,0 1 1,3 0 0,1 0 0,1 1 0,1 0-1,2 1 1,2 8-4,-1 8 3,3 1 0,2-1 1,2 0-1,3 0 0,2 0 0,2 4-3,0-14 0,2 0 0,1-1 0,2-1 0,2 0 0,1-1 0,2-1 0,4 2 0,-19-29 2,0-1 1,1-1-1,0 1 1,1-1-1,-1 0 0,1 0 1,1-1-1,-1-1 1,1 1-1,0-1 0,1-1 1,-1 1-1,1-2 1,0 1-1,-1-1 0,2-1 1,-1 0-1,0 0 1,0-1-1,1 0 1,3-1-3,-4 0 9,0 0 10,0 1-1,-1-2 1,1 1-1,0-1 1,-1-1-1,1 0 1,-1 0-1,1-1 1,5-3-19,-3 0 24,-1-1 0,-1-1 0,1 0 1,-1 0-1,-1-1 0,1-1 0,-2 1 0,1-1 1,-1-1-1,-1 0 0,0 0-24,16-29 78,-1 0 0,6-23-78,-11 26 23,5-14-1,-3 0 0,-2-1-1,-2 0 1,-2-1 0,-3-1-1,-2 0 1,-2-1 0,-3-6-22,0-37 61,-4 1 0,-4-1 1,-4 1-1,-19-81-61,19 142 41,-1 1-1,-1 0 1,-2 0-1,-2 1 1,-9-16-41,20 43 5,0 0 1,0 0-1,-1 1 0,1-1 1,-2 1-1,1 0 1,-1 0-1,0 1 1,0-1-1,-6-3-5,7 6-2,1 1 0,-1 0 1,1 0-1,-1 1 0,0-1 0,0 1 0,0 0 0,1 0 1,-1 0-1,0 1 0,0 0 0,0 0 0,0 0 0,0 0 1,0 1-1,0 0 0,0 0 0,-4 2 2,-3 1-6,0 1 0,0 0 0,1 1 1,0 0-1,0 1 0,1 0 0,-1 1 0,2 0 0,-2 2 6,-21 21-15,1 1 0,1 3 15,9-7-5,0 1 0,2 0-1,1 2 1,1 0 0,2 1-1,1 0 1,2 1 0,1 1-1,2 0 1,-5 33 5,1 17-6,4 0 0,4 1 0,3-1 0,5 3 6,-2-45-1,3 0 0,1 0 0,3 0 0,1-1 1,2 0-1,2 2 1,-6-24-3,0-1 0,1 0-1,0 0 1,2-1 0,0 0 0,0-1 0,2 0 0,0-1 0,1 0 0,1-1 0,0 0 0,0-1 0,2-1 0,3 2 3,-11-9-1,1 0-1,0-1 1,-1 0-1,1-1 1,1 0-1,-1 0 1,0-1-1,1 0 1,-1-1-1,1 0 1,3 0 1,-7-1 0,1 0 0,0-1 0,0 1 0,-1-1 0,1-1 0,-1 1 0,1-1 0,-1 0 0,0-1 0,1 0 0,-1 0 0,0 0 0,-1-1 0,1 1 0,-1-1 0,5-4 0,6-9-13,-1 0 0,0-2 0,-1 1 0,-1-2 0,-1 0 0,-1 0 0,-1-1 0,0-1 0,-2 1 0,0-1 0,-1-1 0,-2 0 0,0 0 13,6-45-1061,-2 0 1,-4-1-1,-3-58 1061,-3-9-3898,-3-1-2734</inkml:trace>
  <inkml:trace contextRef="#ctx0" brushRef="#br0" timeOffset="27805.848">4169 5354 7395,'-3'-20'2540,"2"19"-2498,1-1 0,-1 0 0,1 1 0,0-1 0,-1 0 0,1 1 0,0-1 0,0 0 0,0 0 0,1 1 0,-1-1 0,0 0 0,1 1 0,-1-1 0,1-1-42,2-2 5,1-1 0,0 1 0,-1 0 0,2 0 0,-1 1 0,0-1 0,1 1 1,0 0-1,0 0 0,0 0 0,0 1 0,5-2-5,-5 2 3,-3 1-4,1 1 0,-1 0 0,1 0 0,-1 1 0,1-1-1,-1 0 1,1 1 0,0 0 0,-1-1 0,1 1 0,0 0 0,-1 0 0,1 1 0,0-1 0,-1 0 0,1 1 0,-1 0 0,1 0 0,0-1 0,-1 1-1,0 1 1,1-1 0,-1 0 0,0 1 0,1-1 0,-1 1 0,0 0 0,0-1 0,0 1 0,-1 0 1,4 7 12,-1 0 0,0 0 0,0 0 0,-1 1 0,0-1 0,-1 1 0,0 0 0,0 8-12,1 18 194,-3 29-194,0-44 49,0-11-24,0 115 337,4-1 0,18 96-362,-13-148 64,-6-44-36,1 1 0,2-1 0,0 0 0,5 12-28,25 71 246,-35-108-91,-1-16 194,-4-49-31,-2 0-1,-13-55-317,6 41 37,-23-250 35,14 100-48,18 189-271,-1 1-1,-2 1 1,-2-1-1,-1 1 1,-3-4 247,10 45-5718,-7 9-706</inkml:trace>
  <inkml:trace contextRef="#ctx0" brushRef="#br0" timeOffset="29116.098">18241 3308 6899,'-5'0'135,"-1"1"0,0 0-1,1 0 1,-1 0 0,0 1-1,1 0 1,0 0 0,-1 0 0,1 0-1,0 1 1,0 0 0,0 0 0,1 0-1,-1 1 1,1 0 0,0 0-1,0 0 1,0 0 0,0 0 0,1 1-1,-1 0 1,1-1 0,0 4-135,-6 7-35,2 0-1,0 1 1,1 0 0,1 0 0,0 1-1,1 0 1,0 7 35,-1 5-8,2 0 0,1 1 0,2 21 8,1-35-5,0-1-1,1 1 0,1-1 0,0 1 1,1-1-1,1 0 0,5 12 6,-7-20 5,1-1-1,-1 0 1,1 0-1,0-1 0,0 1 1,1-1-1,-1 0 1,1 0-1,1 0 1,-1-1-1,0 1 1,1-1-1,0-1 1,0 1-1,0-1 1,1 0-1,-1 0 1,1-1-1,4 1-4,-2-1 28,0 0 1,0-1-1,0 0 0,1-1 0,-1 0 0,0-1 1,0 0-1,0 0 0,1-1 0,-1 0 1,0 0-1,-1-1 0,1 0 0,6-4-28,12-7 79,0-1 0,0-2 0,-2 0 0,0-2 0,-1 0 0,-1-2 0,17-20-79,19-22 27,-4-3 0,13-22-27,-44 54-36,-2-2 0,-1 0 0,-2-1 0,-1-1 0,8-28 36,-20 48-7,-1 0 0,-1-1 0,0 1 0,-1-1 0,-2 0 0,0 0 0,0 0 0,-2 0 0,0 0 0,-2 0 0,0 0 0,-1 0 0,-1-1 7,4 15 7,0 1 0,-1-1 0,0 0 0,0 0 0,0 1 0,0 0-1,-1-1 1,1 1 0,-1 0 0,0 0 0,-1 0 0,1 1 0,-1-1 0,0 1-1,1 0 1,-1 0 0,-1 0 0,1 0 0,0 1 0,-1-1 0,1 1-1,-1 0 1,0 1 0,0-1 0,1 1 0,-1 0 0,0 0 0,-3 0-7,-2 0 25,0 0 1,-1 0 0,1 1 0,0 0 0,-1 1 0,1 0 0,0 1 0,0 0 0,0 0 0,0 1 0,0 1 0,0-1-1,1 2 1,-6 2-26,-2 5 53,0 1 0,1 1 0,0 0 0,-11 14-53,-54 69 155,26-29-73,19-25-26,2 0 0,2 3 0,2 0 0,2 2 0,2 2 0,-6 18-56,23-43 22,2 2-1,0-1 1,2 1 0,1 0 0,-1 21-22,3 2 41,2 1 1,5 31-42,-4-70 5,1 0-1,0 0 1,1 0 0,0 0-1,1 0 1,1-1 0,-1 0 0,2 0-1,0 0 1,0 0 0,2 1-5,-3-5 10,1 0 1,-1-1 0,1 0 0,0 0 0,1 0-1,0 0 1,0-1 0,0 0 0,0-1-1,1 0 1,-1 0 0,1 0 0,0-1 0,1 0-1,4 0-10,-8-2 13,0 0-1,0 0 0,0-1 0,1 0 1,-1 0-1,0 0 0,0-1 1,0 0-1,1 0 0,-1 0 0,1-1-12,8-1 25,-1 0-4,0-1 0,1 0 0,-1-1 1,-1-1-1,1 0 0,-1 0 0,0-1 0,-1-1 0,1 0 0,3-5-21,1-1 18,0-2-1,-1 0 1,-1-1 0,-1 0-1,0-1 1,3-7-18,13-30 8,-1-3-1,-3 0 1,-3-1-1,0-9-7,0 1-7,-4-1-1,-3-1 0,-2-1 1,-4 0-1,-3 0 1,-2-40 7,-5 87 10,0 0 0,-1 0-1,-1 1 1,-2-1 0,-1-3-10,4 16 7,-2 0-1,1 1 1,-1-1-1,0 1 1,-1-1 0,0 1-1,-1 1 1,0-1-1,0 1 1,-1 0-1,0 0 1,-3-2-7,6 7 4,0 0 0,-1 1 0,1-1 0,-1 1 0,0 0 0,0 0 0,0 0 0,0 1 0,0 0-1,0 0 1,0 0 0,0 0 0,-5 1-4,-8 0 5,0 1 1,0 0-1,-3 2-5,11-2 1,-1 2 1,1-1-1,0 1 1,0 1 0,0 0-1,1 0 1,0 1 0,-9 6-2,-8 7 1,1 1 0,-7 7-1,25-19 1,-31 29 9,2 3 1,2 0 0,1 3-1,-5 10-10,26-35 3,-14 19 7,2 1-1,2 1 1,1 1-1,-8 23-9,18-35 6,1 2 0,2-1 0,0 2 0,2-1 0,1 0 0,2 1 0,0 5-6,2 7 8,1 0 0,5 32-8,-3-58 0,0-1 0,2 0-1,0 0 1,0 0 0,2 0-1,0 0 1,0-1 0,1 0-1,3 1 1,-3-3 1,0-2 0,1 1 0,1-1 0,0-1 0,0 0 0,1 0 0,0-1 0,0 0 0,1 0 0,0-1 1,1-1-1,-1 0 0,1 0 0,12 3-1,-9-5 11,0 0 0,1-1 0,-1 0 1,1-2-1,-1 0 0,1 0 0,0-2 1,-1 1-1,1-2 0,-1 0 0,1-1 1,5-3-12,-4 1 20,0-1 1,-1 0-1,0-1 1,0-1-1,-1-1 1,1 0-1,-2-1 1,5-4-21,2-4 28,-2 0-1,0-1 1,-1-1 0,0 0 0,3-8-28,7-14 38,-2-1-1,-2-1 1,-2-1-1,-2-1 1,9-33-38,-16 38 15,-2 0 1,-1 0 0,-3-1-1,-1 0 1,-2-1-1,-1-23-15,-4 38-1,0-1-1,-2 1 0,0 0 0,-3 0 0,0 1 0,-1-1 0,-2 1 0,-1 1 0,-1 0 0,-3-4 2,8 19-14,0 1 0,-1 0 0,0 0 0,0 0-1,-1 1 1,-8-7 14,11 11-20,0 1 0,-1 0 0,1 0 0,-1 0 0,0 1-1,0 0 1,0 0 0,-1 1 0,1 0 0,-1 0 0,1 0 0,-1 1-1,-2-1 21,-4 1-203,-1 1 0,0 0 0,1 0 0,-1 1 0,1 1 0,-1 1 0,1-1 0,0 2 0,0 0 0,0 1 0,0 0 0,1 1 0,0 0 0,0 1 0,1 0 0,-1 1 0,2 0-1,-9 8 204,-50 49-3665,1 8-2442</inkml:trace>
  <inkml:trace contextRef="#ctx0" brushRef="#br0" timeOffset="29619.427">18324 4075 6947,'-1'0'98,"1"0"1,0 0-1,0 0 0,0 0 0,0 0 1,-1 0-1,1 0 0,0 0 0,0 0 0,0 0 1,-1 0-1,1 0 0,0 0 0,0 0 0,0 0 1,-1 0-1,1 0 0,0 0 0,0 0 1,0 0-1,-1 0 0,1 0 0,0 0 0,0 1 1,0-1-1,0 0 0,-1 0 0,1 0 1,0 0-1,0 0 0,0 1 0,0-1 0,0 0 1,0 0-1,-1 0 0,1 0 0,0 0 1,0 1-99,-3 9 47,0 0 0,0 0 0,1 0 1,0 1-1,1-1 0,0 1 0,1 3-47,-4 31 67,-12 94 220,5 16-287,-13 121 180,7-163-87,-1 5 150,2 49-243,-11 404 459,25-468-280,6 34-179,-4-129 23,1-1 1,0 1-1,1-1 0,0 1 1,2 5-24,-1-2 75,-3-11-71,0 0 0,0 0 0,0 0 0,0 0 0,0 0-1,0 0 1,1 0 0,-1 0 0,0 0 0,0 0 0,0 0 0,0 0 0,0 0 0,0 0 0,0-1 0,0 1 0,0 0 0,0 0 0,0 0 0,0 0 0,0 0 0,0 0-1,0 0 1,0 0 0,0 0 0,1 0 0,-1 0 0,0 0 0,0 0 0,0 0 0,0 0 0,0 0 0,0 0 0,0 0 0,0 0 0,0 0 0,0 0 0,0 0 0,0 0-1,0 0 1,1 0 0,-1 0 0,0 0 0,0 0 0,0 0 0,0 1 0,0-1 0,0 0 0,0 0 0,0 0 0,0 0 0,0 0 0,0 0 0,0 0 0,0 0 0,0 0-1,0 0 1,0 0-4,4-11 80,0-16-20,80-536-62,24 5-939,-21 116-1427,-80 408 1135,-2 0 0,-1 0-1,-2-1 1,-2-14 1233,-5-2-4834</inkml:trace>
  <inkml:trace contextRef="#ctx0" brushRef="#br0" timeOffset="30937.702">30425 3338 7652,'-3'-3'102,"-1"0"1,0 1 0,0-1 0,0 1 0,0 0-1,0 0 1,0 0 0,-1 0 0,1 1 0,0 0-1,-1 0 1,1 0 0,-1 1 0,0-1 0,1 1-1,-1 0 1,0 0 0,1 1 0,-1-1 0,1 1-1,-1 0 1,1 0 0,-1 1 0,1-1 0,0 1-1,0 0 1,-1 0 0,1 1 0,1-1 0,-3 2-103,-38 35-69,2 2 0,1 1 0,2 3 1,-25 38 68,14-9 41,2 1 0,5 3 0,-17 43-41,47-95 35,2-1 0,1 2 0,1 0 1,2 0-1,0 0 0,2 1 0,1 0 1,1 0-1,1 3-35,3-9 38,-1 0-1,2-1 1,1 1 0,1-1-1,1 0 1,2 4-38,-3-12 25,1-1 1,0 0-1,1-1 1,0 1-1,1-1 1,0 0-1,0-1 0,2 0 1,-1 0-1,10 8-25,-12-13 18,1-1-1,0 0 0,0 0 0,0 0 1,0-1-1,0 0 0,0 0 1,1-1-1,0 0 0,-1 0 1,1-1-1,0 0 0,0 0 0,0-1 1,0 0-1,7-1-17,6-1 47,0-1-1,-1 0 1,1-2-1,-1 0 1,19-8-47,5-4 168,33-18-168,-61 27 23,-1-1 0,0 0 0,-1-2 0,0 0 0,0 0 1,4-6-24,27-31 53,-2-2 1,-3-1 0,-1-2-1,14-31-53,-33 50 14,-2-1-1,-2-1 0,-1 0 0,-1-1 0,-3-1 0,0 0 1,-3 0-1,0-7-13,-3-2 27,-1 1 0,-3-2 0,-1-12-27,-1 44 11,0 0 1,-2 0-1,1 1 0,-2-1 1,0 1-1,0 0 0,-2 0 0,0 0 1,-1 1-1,0 0 0,-6-8-11,7 14 5,-1 0 0,-1 1-1,1 0 1,-1 0 0,0 1 0,-1 0 0,0 0-1,0 1 1,0 0 0,0 0 0,-1 1-1,0 1 1,0-1 0,0 2 0,0-1 0,0 1-1,0 1 1,-1 0 0,-1 0-5,-12 0 3,0 2-1,1 0 1,-1 1 0,1 1-1,0 1 1,0 1 0,0 2-1,-2 1-2,-2 2 3,0 2 0,1 1 0,0 0 0,1 2-1,1 2 1,1 0 0,0 1 0,1 1 0,1 1 0,1 1 0,0 1-1,2 0 1,1 2 0,1 0 0,-2 5-3,-1 4 4,2 2-1,1 0 1,2 1-1,1 0 1,2 1 0,2 1-1,1-1 1,2 2 0,1-1-1,2 0 1,2 8-4,1-39 0,0 39-1,4 21 1,-2-52-2,0 0 0,2 1 0,-1-1 0,2 0 0,0-1 0,2 3 2,0-1-5,1 1 1,1-2 0,1 0 0,0 0 0,1 0 0,0-1 0,1-1 0,1 0 0,0-1-1,0 0 1,2-1 0,-1-1 0,1 0 0,1-1 0,0 0 0,0-1 0,0-1 0,1-1-1,0-1 1,1 0 0,-1-1 0,1 0 0,0-2 0,2 0 4,8-1-1,1-1-1,-1-1 1,0-2 0,0-1 0,-1-1-1,1-1 1,-1-2 0,0 0 0,-1-2 0,0-1-1,0-1 1,-1-1 0,20-15 1,3-3 14,-1-3 1,-1-1-1,-2-2 1,13-17-15,-32 28 24,-1-1 1,-1-1-1,-2-2 1,0 0-1,-2-1 1,-2-1-1,7-16-24,-9 9 63,-1-1-1,-2 0 0,-2-1 0,-1-1 1,1-28-63,-4-3 235,-3 0 0,-6-64-235,2 116 45,-2 1-1,0-1 1,-1 0 0,-1 1 0,-1 0-1,-1 0 1,0 1 0,-2 0 0,0 0-1,-1 1 1,-1 0 0,-1 0 0,0 2-1,-2-2-44,2 5 18,1 1-1,-2 0 1,0 1-1,0 1 1,-1 0-1,0 0 1,-1 2-1,0-1 0,0 2 1,-1 0-1,0 1 1,0 1-1,0 0 1,-1 1-1,0 1 1,0 1-1,-6-1-17,-8 2 0,0 2 1,0 1-1,0 1 0,1 1 1,-1 2-1,1 1 0,0 2 1,1 0-1,-21 11 0,-7 7-8,1 3 1,1 2 0,1 2-1,-10 12 8,25-17-3,2 2-1,0 1 1,3 2-1,0 1 0,3 2 1,-15 23 3,28-35-5,1 2 1,2 0-1,1 1 1,1 0-1,1 1 1,1 1-1,2-1 1,1 2-1,1-1 1,-1 21 4,5 6-18,2 1 1,3 7 17,-1-50-5,1 1 0,1 0 0,0 0 1,1-1-1,1 0 0,0 1 0,1-2 0,1 1 0,0-1 0,1 0 0,0 0 1,1-1-1,1 0 0,0-1 0,1 0 0,0-1 0,10 8 5,-6-6-2,1-1 0,1 0-1,0-1 1,0-1 0,1 0 0,0-2-1,1 0 1,0-1 0,0-1 0,1 0-1,-1-2 1,1 0 0,15 0 2,-9-2 1,-1-1 0,1-1 1,0-1-1,-1-2 0,1 0 0,-1-2 1,0 0-1,0-2 0,-1-1 0,0-1 1,0-1-1,-1-1 0,0-1 0,-1-1 1,3-3-2,2-2-40,-1-2 1,-1 0 0,-1-2-1,-1-1 1,0 0 0,-2-2-1,-1-1 1,-1 0-1,-1-1 1,-1-1 0,-2-1-1,8-20 40,-8 4-625,-2-1-1,-2-1 0,-2 1 0,-2-2 0,-3 1 1,-1-1-1,-2-16 626,-5-21-3693,1 67 790,0 1-1,-6-16 2904,8 32-150</inkml:trace>
  <inkml:trace contextRef="#ctx0" brushRef="#br0" timeOffset="31615.587">30142 4475 8052,'-8'11'803,"0"1"0,1 0-1,1 1 1,-3 8-803,-2 9-35,1 1 0,-1 16 35,-2 5 156,-18 72-179,-4 66 23,-8 126 56,7-40 55,19-150 276,7 1 0,4 64-387,6-162 315,0-27-158,4-18 102,74-339-294,-8-50 35,-60 341 8,0 3-8,9-49 142,-5-1-1,0-88-141,-14 189 21,-1 5-4,1-1-1,0 1 1,1 0 0,-1 0 0,1 0-1,0 0 1,1 0 0,-1-1-17,-1 7 0,0-1 0,0 0 0,0 0 0,0 1 0,0-1 0,-1 0 1,1 0-1,0 1 0,0-1 0,0 0 0,-1 0 0,1 0 0,0 1 0,0-1 1,-1 0-1,1 0 0,0 0 0,-1 0 0,1 1 0,0-1 0,0 0 0,-1 0 0,1 0 1,0 0-1,-1 0 0,1 0 0,0 0 0,-1 0 0,1 0 0,0 0 0,-1 0 0,1 0 1,0 0-1,0 0 0,-1-1 0,1 1 0,0 0 0,-1 0 0,1 0 0,0 0 0,0 0 1,-1-1-1,1 1 0,0 0 0,0 0 0,-1 0 0,1-1 0,0 1 0,0 0 1,0 0-1,0-1 0,-1 1 0,1 0 0,0-1 0,0 1 0,0 0 0,0 0 0,0-1 1,0 1-1,0 0 0,0-1 0,0 1 0,0 0 0,0-1 0,0 1 0,0 0 0,0 0 1,0-1-1,0 1 0,0 0 0,-18 30-32,0 1 1,3 1-1,-11 30 32,-1 13-4,-1 17 4,-2 40 0,6 0 1,-2 76-1,11-87 2,7-39 27,4 77-29,3-148 9,2 21 6,-1-30-5,0 0-1,1 0 1,-1-1-1,1 1 0,-1 0 1,1 0-1,-1-1 1,1 1-1,0 0 0,0-1 1,0 1-1,0-1 1,0 1-1,0-1 1,1 1-10,-2-2 6,0 0 1,0 1-1,0-1 1,1 0-1,-1 0 1,0 0-1,1 0 1,-1 1-1,0-1 1,0 0-1,1 0 1,-1 0-1,0 0 1,1 0-1,-1 0 1,0 0 0,1 0-1,-1 0 1,0 0-1,1 0 1,-1 0-1,0 0 1,1 0-1,-1 0 1,0 0-1,0 0 1,1 0-1,-1 0 1,0-1-1,1 1 1,-1 0-1,0 0 1,0 0-1,1-1 1,-1 1 0,0 0-1,0 0 1,1 0-1,-1-1-6,8-12 103,-6 9-82,87-193 113,-53 110-276,46-111-1330,-7-2-3667,-23 59-2136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1.38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168 2687 7011,'8'-5'483,"0"0"-1,0 1 1,1 0 0,-1 0-1,1 1 1,0 0-1,7-1-482,68-9-368,-42 7 613,183-34 144,-81 13-256,1 6 1,41 3-134,-13 3 597,123-28-597,-248 35 73,511-76 437,-309 55-449,-44 7-29,74-29-7,-133 22 1,-85 20-1,5 3-25,44-7 23,48-6 56,127 1-79,-123 10 19,20 2 85,1 7 0,48 13-104,-198-14 31,-1-1 0,1-1 0,23-6-31,-15 3 30,41-1-30,-20 6 3,107-2 0,-133 0 17,0-2 0,0-1 1,15-5-21,-12 0 50,-13 4-38,0-1 0,-1-1 0,1-1 1,19-10-13,-22 8 12,-17 8-2,0 0 1,-1 0-1,1 0 1,-1-1-1,0 0 1,0 0-11,-5 2 4,1 0 1,0 1 0,0-1 0,-1 0 0,1 0-1,-1 0 1,0 0 0,1-1 0,-1 1-1,0 0 1,0 0 0,-1-1 0,1 1 0,0 0-1,-1-1 1,0 1 0,1-1 0,-1 1 0,0-1-1,0 1-4,5-56 67,6-65-19,-14 86-45,-1 0 1,-1 0-1,-3 1 0,-10-32-3,-1-10 3,7 33 0,6 22-1,0-1 1,1 0 0,2 0-1,0 0 1,2 0-3,2-67 23,1 6 66,-6-21-89,-10 26 158,0 2-12,-3-1-146,13 31 9,2 12 1,2 24-7,0 1 0,1-1 1,1 0-1,0 1 0,0-1 0,1 1 1,0 0-1,1 0 0,1 0-3,-1 3 0,0 0 0,0 1 0,1 0 0,1 0 0,-1 0 0,1 1 0,4-5 0,16-18 0,-2-5 0,-16 21 0,2 0-1,-1 0 0,2 1 1,9-10 0,-13 18-6,0-1 1,1 2 0,-1-1-1,1 1 1,-1 0 0,1 1-1,0-1 1,6 0 5,72-11-3,-76 11 3,8-1-5,-1 0 1,1 0-1,0 2 1,17-1 4,253 9-14,-252-8 14,0-1 0,11-4 0,-12 2 0,0 1 0,12 2 0,97-6 0,-47 1 0,-17 6 0,-42 1 0,-1-1 0,22-4 0,202-39 0,-153 26 0,1 4 0,106 1 0,-124 9 0,-50 0 0,-1-3 0,1 0 0,-2-3 0,14-6 0,17-3 0,-39 12 0,0 2 0,24 0 0,27-4 3,270-55 10,-105 13-13,-204 45 0,37 0 0,-1 0 0,-14 2 6,0 3 1,7 3-7,19 0 3,16-4-7,-16 0-5,49 7 9,-105-1-1,0 3 0,0 0 0,0 2 0,-1 2 0,-1 1 1,12 7 0,-25-9-9,-1 0 0,-1 1 0,0 0 0,0 2 1,-1 0-1,-1 1 0,10 10 9,-16-10-3,1-1 0,-2 2 0,0-1-1,-1 1 1,0 0 0,-1 1 0,-1 0 0,0 0-1,-2 0 1,3 12 3,-3-16 0,0-1 0,0 0 0,2-1 0,-1 1 0,1-1 0,1 0 0,2 4 0,24 40 0,7 18 16,-33-56-16,1-1 0,0-1 0,1 0 0,1 0 0,1-1 0,7 8 0,0 3 0,-1 1 0,-1 0 0,8 19 0,15 23 0,-2-26 0,-29-29 1,1 0 0,0-1 1,1 0-1,0 0 0,1-1 0,0-1 0,12 9-1,1-2 3,1-1 0,1-1-1,14 6-2,-13-8 3,2-1 1,-1-2-1,1 0 0,1-2 0,3-1-3,17 2 8,0-2 0,39 0-8,0-6 1,47 1 44,16-8-45,-63 3 2,8 4-2,76-3 3,-99-3 0,102-5 4,-134 11-6,0 2 0,0 1 0,9 4-1,30 2 0,-43-5 0,23 5 0,-48-6 0,0 0 1,0 1-1,-1 1 1,1 0-1,-1 0 1,7 5-1,14 7 6,1-1 0,1-2 1,0-1-1,25 4-6,1 2-9,-51-16 7,-1 2 1,0-1-1,0 1 1,-1 0-1,1 1 1,-1 0 0,0 0-1,-1 1 1,0 0-1,0 1 1,0-1-1,-1 1 1,1 1 1,14 23-8,-1 0 0,13 29 8,-20-31 0,-1 0 0,-1 1 0,3 16 0,11 32 0,-16-57 3,1 0 1,1-1-1,12 17-3,18 33 9,-25-40 4,-8-15-12,0 0 0,-1 1 0,0 2-1,-3-9 2,0 0 0,1 1 1,0-2-1,0 1 0,1-1 0,3 4-2,-4-3 4,0 0-1,0 0 1,-1 1-1,-1 0 1,0 0-1,0 0 1,-1 0-1,0 2-3,2 8 18,-3-18-17,1 1 1,-1-1 0,1 0-1,0 0 1,-1 1 0,2-1-1,-1 0 1,0-1 0,0 1-1,1 0 1,0-1 0,0 1-2,0 0 2,0 0 1,-1 0 0,1 0 0,0 0 0,-1 0-1,0 1 1,1-1 0,-1 1 0,-1 0 0,2 3-3,0 1 3,1 0 0,-1 0 0,1 0 0,1 0 0,3 4-3,10 19 3,41 85-3,-38-55 0,-12-31 0,-4-20 3,-1 1 0,0 0-1,-1 0 1,-1 1 0,0-1-1,0 1-2,0 1 1,1 1 0,0-1-1,1 0 1,1 0-1,0-1 1,1 3-1,42 71 7,-30-56-4,-2 1-1,5 12-2,-2 3 0,-5-14 0,-1 0 0,-2 1 0,0 5 0,1 11 0,-2 0 0,-3 1 0,-2-1 0,-1 30 0,-5-67 0,-1 1 0,-1-1 0,0 0 0,-1 0 0,0-1 0,0 1 0,-2-1 0,-5 10 0,-9 21 0,3-1 4,2 1-1,2 0 0,1 1 0,3 0 0,1 4-3,-4 38 16,-2-26-16,-3 48 14,15-84-11,0 6-5,2-27 3,0-1 0,-1 0 0,1 0 0,0 0-1,-1 1 1,1-1 0,-1 0 0,1 0 0,-1 0-1,0 0 1,1 0 0,-1 0 0,0 0 0,0 0-1,1 0 1,-1 0 0,0 0 0,-1-1-1,-3 6 2,-1 0 1,1 0 0,0 0-1,1 1 1,0-1 0,-2 4-3,2-2 3,4-7-2,-1 0 0,1 0 0,-1 0 1,1 0-1,-1 0 0,0 0 0,0 0 0,0 0 1,1 0-1,-1 0 0,0 0 0,0 0 1,0-1-1,0 1 0,-1 0-1,-6 4 3,0-1 0,0 0 1,0 0-1,0-1 0,-1 0 0,1-1 0,-1 1 1,0-2-1,1 1 0,-4-1-3,-72 10 16,30-4-3,-14-2-13,12 2 0,39-5 0,-13 3 0,19-5 0,0 2 0,0-1 0,1 2 0,-1-1 0,1 1 0,-1 1 0,1 0 0,0 0 0,-2 3 0,-41 22 0,0-2 0,-44 15 0,-37 17 0,-13 8 0,134-62 0,-5 4 3,15-7 1,0-3-1,-10 9 6,12-7 4,2-1 1,4 0-9,-5 0-4,0 0 0,-1 1 0,1-1 0,0 0 0,0 0 0,0 0 0,0 0-1,-1 0 1,1 0 0,0 0 0,0 0 0,0 1 0,0-1 0,0 0 0,0 0 0,0 0 0,-1 0 0,1 0 0,0 1 0,0-1 0,0 0-1,0 0 1,0 0 0,0 0 0,0 1 0,0-1 0,0 0 0,0 0 0,0 0 0,0 0 0,0 1 0,0-1 0,0 0 0,0 0-1,0 0 1,0 0 0,0 1 0,0-1 0,0 0 0,0 0 0,0 0 0,1 0 0,-1 1 0,0-1 0,0 0 0,0 0 0,0 0 0,0 0-1,0 0 0,-7 0 10,-1 0-1,1 0 0,-1 1 0,0 0 0,1 1 0,-1-1 0,-3 2-9,6-1 0,-4 5 0,9-3 1,-4-4 1,3 1 9,0 3-9,-2-2-2,2 1 3,0-2 8,-2-1-6,26-10 41,-4 4 0,-18 6-42,0 0 0,0 0 0,0-1 0,0 1 1,0 0-1,0 0 0,0-1 0,0 1 0,0 0 0,0-1 0,0 1 1,0-1-1,-1 1 0,1-1 0,0 1 0,0-1 0,0 0 0,-1 0 1,1 1-1,0-1 0,-1 0 0,1 0 0,-1 0 0,1 1 1,-1-1-1,1 0 0,-1 0 0,0 0 0,1 0 0,-1 0 0,0 0 1,0 0-1,1 0 0,-1 0 0,0 0 0,0 0 0,0 0 0,0 0 1,-1-1-5,1-3 18,0 3-12,0 1 0,0-1 0,0 0 0,0 0 0,0 0 0,0 0 0,1 1 0,-1-1 0,1 0 0,-1 0 0,1 0 0,0 1 0,0-1-6,0 0 3,0 0-1,0-1 1,0 1 0,0 0 0,-1 0 0,1-1 0,-1 1 0,1 0 0,-1-1 0,0 1-1,0-2-2,2-9 3,2-5 5,-1 0-1,0 0 0,-1 0 1,-1-15-8,-2 5 6,0-1 0,-3-6-6,2 24-1,0-1-1,0 1 0,-1 0 1,-1 0-1,0 1 0,-5-10 2,-36-80-34,3-4 4,31 72 30,-2 1-1,-1 0 1,-1 1-1,-2 0 1,-12-16 0,-1 8-4,-1 1 0,-1 1 0,-3 2 0,-1 1 0,-1 2 0,-1 1 0,-2 3 0,-11-5 4,12 12-7,-1 3 0,-1 1 0,-28-6 7,32 10-9,-24-5 1,0 3 0,-1 2 0,0 3 0,-1 3 0,0 2 0,-61 5 8,62 4-1,0 3 0,-1 2 1,-39 6-14,98-16 14,-48 6-1,1 2-1,0 2 1,1 3 0,-2 2 1,9 1-10,1 3 0,-40 23 10,59-28-5,0 0 1,1 2-1,1 1 1,0 1-1,-13 15 5,23-19 0,0 0 0,1 1-1,0 0 1,1 0-1,-4 10 1,-9 24-14,-1 9 14,17-41-2,1 0 1,1 0-1,1 0 0,0 1 0,0 11 2,1 25-8,3 9 8,-1-11-1,0-26 1,1 0 0,1 0 1,1 0-1,1 0 1,1 0-1,3 3 0,-3-12 5,-1 1 0,-1-1 0,1 10-5,-2-10-1,1 0-1,0 0 1,4 9 1,0 0-11,-6-21 12,0-1 0,0 1 0,0-1 0,1 0 0,0 0 0,-1 1 0,2-1 0,-1 0 0,0-1 0,1 1 0,2 3-1,1 5 5,-2-7 9,-4-5-14,1 0 1,-1 0 0,0 0 0,0 0 0,0 0-1,0 0 1,0 1 0,0-1 0,0 0 0,0 0-1,1 0 1,-1 0 0,0 0 0,0 0-1,0 0 1,0 1 0,0-1 0,0 0 0,0 0-1,0 0 1,0 0 0,0 0 0,0 0 0,0 1-1,0-1 1,0 0 0,0 0 0,0 0 0,0 0-1,0 0 1,0 0 0,0 1 0,0-1 0,0 0-1,0 0 1,0 0 0,0 0 0,0 0 0,0 0-1,0 0 1,0 1 0,-1-1 0,1 0 0,0 0-1,0 0 1,0 0 0,0 0 0,0 0-1,0 0 1,0 0 0,0 0 0,-1 0 0,1 1-1,0-1 1,0 0 0,0 0 0,0 0 0,0 0-1,0 0 1,-1 0-1,-9-1 30,3-3-24,1 1-1,-2 0 1,1 0 0,0 1-1,-1-1-5,-19-6 4,12 5-8,1 1 1,-1 1-1,0 0 0,0 1 1,1 1-1,-1 0 0,-13 2 4,-16-1-3,-52 2 3,1 4 0,-45 10 0,75-4 0,2 3 0,-3 3 0,-59 15 0,-236 43 13,-15-13-13,52-36 16,82-9-13,115-5-3,64-6 0,-7-2 0,-67 6 0,-27 9 0,7 0 0,112-14 0,0 3 0,-13 4 0,-55 13 0,13-13 0,-26-3 0,-49 6 0,-87 25 13,141-27-24,69-8 16,-12-1-5,13-2 9,-16 5-9,-24 1 0,59-7 0,-1 1 0,-11 3 0,-50 10 8,0-5 0,-34-2-8,109-8 0,0 1 0,1 1 0,-1 1 0,1 0 0,0 1 0,1 1 0,-11 6 0,6-4 0,0-1 0,-8 1 0,19-6 0,-59 8 0,53-8 11,-1-1 1,1-1-1,-8 0-11,24-1 3,0-1-1,0 1 0,0-1 0,0 1 0,0-1 1,0 1-1,1-1 0,-1 0 0,0 1 0,0-1 1,0 0-1,1 0 0,-1 1 0,0-1 0,1 0 1,-1 0-1,1 0 0,-1 0 0,1 0 1,-1 0-1,1 0 0,-1 0-2,-9-27 30,8 22-15,0-1-8,1-1 0,0 0 0,1 1 1,0-1-1,0 0 0,0 1 0,2-4-7,-1-12 11,-1-117-8,-1 102-3,-2 29 1,0 0 0,-12-72 6,-17-75 17,23 123-19,-1 0 0,-2 0 0,-10-18-5,-80-142 0,90 176-2,-1-1 0,-1 2 0,-1 0 1,0 1-1,0 0 0,-2 1 0,-6-4 2,-38-34-3,55 47 1,-1 0 1,0 0 0,0 0 0,0 1 0,-1 0-1,0 0 1,1 1 0,-1 0 0,-1 1-1,1-1 1,0 1 0,0 1 0,-2 0 1,-21-2-13,0 1 1,-29 3 12,21-1-5,-5 0-4,1 2-1,-6 3 10,32-3-3,0 2 1,-1 0-1,1 1 1,1 0-1,-1 1 1,-9 6 2,-12 10-5,2 1 1,0 2-1,-12 13 5,0-2-5,31-23 3,0 2 0,1 0-1,0 0 1,1 2 0,1 0 0,-2 4 2,-3 9-5,1 0 1,1 0-1,-6 19 5,0 3-10,-14 49 10,30-79-2,2 1 0,0 0-1,1 1 1,1-1 0,1 21 2,1 9-7,0-31 4,0 0-1,2 0 0,0 1 0,2-1 0,0 0 1,2 4 3,29 74-14,-30-89 13,-1 1 0,0 0 0,1 11 1,6 25 1,7-2-1,1-1 0,2-1 0,2-1 0,21 31 0,-41-71 0,13 11 0,-1-6 16,-15-5-11,1-1 0,-1 0-1,0 0 1,0 0 0,-1 0 0,1 0 0,0 0 0,-1 0 0,0 1-5,0-2 6,1 0-5,0 0 0,0 0 0,0-1 0,0 1-1,0-1 1,0 1 0,0-1 0,0 1 0,0-1 0,-1 1-1,1-1 1,0 0 0,0 0 0,0 0 0,-1 0 0,1 0-1,0 0 0,-29 0 4,16-1 5,-114 1-6,115 1-3,0 0 0,0 1 0,1 0 0,-13 4 0,-7 1 0,-51 6-3,27-6-10,-8 6 13,-212 47 16,135-42-16,84-7 0,-128 23 0,-96 3 0,-30-12-3,240-19-6,0 3-1,-38 11 10,-139 41-10,59-7 10,95-35 2,74-14 3,0-1 0,-1-1 0,-9 1-5,-44 7-1,56-7 6,-1-2 0,1 0 0,-3 0-5,-29 3 1,29-4-1,-1 0 0,1 0 0,-5-3 0,-14 1 0,34 1 0,0 0 1,1-1 0,-1 1 0,0-2-1,0 1 1,1-1 0,-1 1 0,1-1 0,-1-1-1,1 1 1,0-1 0,0 0 0,0 0-1,-3-3 0,-1-2 3,0 0 1,1-1-1,-1 0 0,2-1 0,-1 1 0,-1-6-3,3 5 2,0 0 1,2-1-1,-3-6-2,-1-2 9,-36-95 10,26 65-9,2 1 1,0-11-11,-11-36 27,-55-135 45,32 94-19,10 3-28,5-1 1,-5-68-26,-17-68 16,22 97-16,7-1 0,8-1 0,6-44 0,13-384 0,10 459-46,17-67 46,-15 128-45,-7 42-975,-1 0 0,-2 1 0,-3-28 1020,1 58-1074,0 1 0,-1 0 1,0 0-1,-2-5 1074,-16-34-7473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1719 1217 9572,'-39'-162'3714,"36"142"-3426,3 12-241,-1 0 0,0 1-1,-1-1 1,0 0 0,0 0-47,1 7-4,0-1 0,1 0 0,-1 1 0,0-1-1,0 1 1,0-1 0,0 1 0,0-1 0,0 1-1,0 0 1,-1 0 0,1-1 0,0 1 0,-1 0-1,1 0 1,-1 0 0,1 1 0,-1-1 0,1 0-1,-1 0 1,0 1 0,1-1 0,-1 1 0,0 0 4,-1-1-26,1 1 0,0 0 0,0 0 1,-1 0-1,1 1 0,0-1 0,-1 1 0,1-1 1,0 1-1,0 0 0,0-1 0,0 1 1,0 0-1,0 1 0,0-1 0,0 0 0,0 1 1,0-1-1,0 1 0,1-1 0,-1 1 1,1 0-1,-1 0 26,-5 7-76,1 0 0,0 0 1,0 1-1,-1 4 76,4-7-46,-66 113-237,-6-3 0,-43 48 283,108-151-2,-11 14 9,2 1 0,-10 19-7,24-38 5,0 1-1,0 1 0,1-1 1,1 1-1,0-1 0,0 1 0,1 0 1,1 0-1,0 4-4,0-1 11,1 1 1,1-1-1,0 0 1,1 0-1,1 0 1,0 0-1,5 14-11,-5-21 7,1 0-1,0 0 1,0 0-1,1-1 1,0 1-1,0-1 1,0-1-1,1 1 0,0-1 1,0 0-1,1 0 1,0-1-1,0 1 1,3 0-7,6 4 19,1-2 0,0 1 0,0-2 0,1 0 0,-1-2 0,1 0 0,1 0 0,-1-2 0,11 1-19,-18-3 19,1 0 1,0-1-1,0 0 1,0-1 0,-1 0-1,1-1 1,0 0-1,-1-1 1,0 0-1,1-1 1,-1-1-1,0 1 1,-1-2-1,0 1 1,9-7-20,23-22 81,-2-1 1,-2-2-1,14-18-81,97-129 156,-122 149-119,-2-3 0,-2 0 0,8-20-37,-19 33 12,-1-1 1,-1 1 0,-1-2-1,-2 0 1,-1 0 0,0-3-13,-4 16-3,-1-1 0,0 0 0,-1 0 0,-1 0 0,0 1 0,-1-1 0,-1 0 0,0 1 0,-1-1 0,-3-6 3,3 10-7,-1 0-1,0 1 1,-1 0 0,0 0-1,0 0 1,-1 1 0,0 0-1,-1 0 1,0 1 0,-1 0-1,1 0 1,-2 1-1,-2-2 8,-4-1-15,0 0-1,-1 1 0,0 0 0,-1 2 1,0 0-1,-16-4 16,8 6-23,-1 0 0,0 2 0,0 0 0,-25 2 23,-15 2-11,1 3 0,-1 3 1,1 3-1,0 3 0,1 2 1,-5 5 10,-8 6 19,2 3 0,0 3 0,3 4 0,1 3 0,1 3 0,-37 31-19,-12 17 178,-46 49-178,118-94 62,2 2 1,2 2-1,2 2 0,-18 31-62,44-58 27,0 0 0,2 2 0,1-1 0,1 2 0,1 0 0,1 0 0,2 1 0,-2 12-27,5-3 24,2 0-1,1 1 1,2-1-1,2 1 1,2 7-24,-2-31 3,0 0 0,1 0 1,0 0-1,1-1 0,1 1 0,0-1 1,1 0-1,0 0 0,1-1 1,1 0-1,-1 0 0,2-1 0,0 0 1,0 0-1,1-1 0,0 0 1,1-1-1,0 0 0,1 0 0,-1-1 1,2-1-1,-1 0 0,1-1 1,0 0-1,0-1 0,11 2-3,10 2 6,0-1 0,1-3 0,-1 0-1,1-2 1,0-2 0,0-1 0,33-5-6,19-6 18,0-4 0,52-17-18,-40 5 16,-1-4 0,-1-5 0,82-43-16,-143 59 6,0-1-1,-2-1 0,-1-2 1,0-1-1,-2-2 1,-1-1-1,-2-2 0,0 0 1,-2-2-1,-1-1 0,-2-1 1,8-18-6,-9 16 8,-3 0 1,-1-1 0,-1-2 0,-3 1 0,3-12-9,-14 37-1,1-1 1,-2 1 0,0-1 0,-1 1 0,0-1 0,-1 1 0,0-1 0,-1 0 0,0 1 0,-2-1 0,1 1 0,-2 0 0,0 0-1,0 0 1,-1 0 0,-1 1 0,-5-9 0,5 10-11,-1 0 1,0 1-1,-1-1 0,0 2 0,-1-1 0,0 1 0,0 1 1,-1 0-1,0 0 0,0 0 0,-1 2 0,0-1 0,-1 1 1,1 1-1,-1 0 0,0 1 0,-10-3 11,-16 3-34,1 1 0,-1 2 0,0 2 0,-19 3 34,44-4-8,-47 6-24,1 2-1,0 3 1,0 2-1,-28 12 33,-29 15-62,-76 38 62,136-53 3,1 3 0,1 1 1,1 4-1,2 1 0,1 2 0,-38 38-3,67-54 10,1 1 1,0 1-1,2 1 0,0 0 1,2 2-1,1 0 0,0 1 0,2 0 1,1 1-1,2 0 0,0 1 1,2 0-1,1 0 0,1 1 0,0 8-10,3-2 21,0 0 0,3-1-1,2 23-20,0-37 7,1-1 0,1 0 0,0 0-1,2 0 1,0 0 0,1-1 0,1 2-7,1-1 3,2 0 1,-1-1 0,2 0-1,1-1 1,0 0-1,1-1 1,1-1 0,0 0-1,1-1 1,1 0-1,0-1 1,1-2 0,0 1-1,0-2 1,2 0-1,-1-2 1,1 0-1,0-1 1,1-1 0,-1-1-1,1 0 1,0-2-1,7 0-3,25 0 16,0-2 0,0-3 0,0-2 0,0-3 0,0-1 0,47-15-16,-40 5 29,0-3 0,-1-2 0,-2-2 0,0-3 0,37-26-29,-62 34 21,-1-2 0,-1 0 1,-1-2-1,-1-2 0,-1 0 1,-1-2-1,-2 0 0,-1-2 1,10-18-22,-6 6 20,-3-1 1,-2-1-1,-1-1 1,-3-1 0,-1-1-1,-3-1 1,2-16-21,-10 35 8,-1 1 1,-2-1 0,-1 0-1,-1 0 1,-2 0-1,0 0 1,-2 0 0,-1 0-1,-2 1 1,-1-1 0,-1 1-1,-1 1 1,-4-7-9,-1 4-7,-1 0 0,-2 0 0,-1 2 0,-1 1 0,-1 0 0,-2 1 0,-1 1 0,-19-17 7,21 24-7,-1 1-1,0 1 1,-1 1 0,-1 1 0,-1 1 0,1 1-1,-2 1 1,0 1 0,0 2 0,-24-6 7,-6 5-20,0 3 1,-1 2 0,0 2-1,-38 5 20,57-1-7,0 2 1,0 1-1,1 2 0,0 2 0,0 1 0,1 2 0,0 1 0,1 2 0,1 2 0,0 1 1,1 1-1,-8 9 7,-33 21-3,3 4 1,2 2-1,3 4 1,-32 37 2,70-64 5,2 0-1,1 2 1,2 1 0,-16 32-5,26-40 5,1 0 0,1 1 0,1 1 0,1 0 1,2 0-1,1 1 0,1 3-5,2-1 6,1-1 0,2 1 0,1-1 0,1 1 0,2-1 0,1 0 0,2 0 0,1-1 0,3 7-6,-2-11 5,1-1-1,2 0 1,0-1 0,1 0 0,1-1-1,2 0 1,0-1 0,1-1 0,1-1-1,19 16-4,-14-17 6,1 0 0,1-2 0,0 0-1,1-2 1,1-1 0,0-1 0,1-2 0,2 0-6,8 1 9,1-2 0,0-1 1,1-3-1,0-1 1,39 0-10,1-3 22,0-3 1,0-4-1,-1-3 0,0-4 1,74-21-23,-59 4 48,-1-5 0,-2-4 0,-1-4 0,44-30-48,-93 48 32,-1-2 0,-2-1 0,0-2 0,-2-2 0,-1-1 0,-2-2 0,-1-2 0,-2 0 0,-1-2 0,-2-1 0,15-31-32,-25 37 19,-1-2 0,-2 0 0,-2 0 0,0-1 0,-3-1 0,-1 1-1,-2-2 1,-1 1 0,-2-1 0,-2 1 0,-2-21-19,0 24 4,-1 1-1,-7-31-3,5 48-8,1 1 0,-2-1-1,0 1 1,-1 1 0,-1-1 0,0 1-1,-5-7 9,0 4-16,0 1 0,-1 0 0,-1 1-1,0 0 1,-1 1 0,0 1-1,-2 0 1,1 1 0,-19-9 16,14 9-19,-1 2-1,0 0 1,-1 1-1,0 2 1,0 0 0,-1 1-1,0 1 1,-12 0 19,-34 0-47,0 3 0,0 4 0,-27 4 47,49 0-18,1 2 1,-1 3 0,1 1-1,-39 17 18,-30 18-26,-30 21 26,77-34 1,1 4 0,2 2 1,1 4-1,-45 40-1,75-53 9,1 0 0,2 2 0,1 2 0,2 0 0,1 2 0,2 2 0,2 0 0,-15 34-9,21-32 13,2 1 0,1 0-1,3 0 1,1 2 0,3-1 0,1 1 0,1 16-13,3-24 9,3 0 0,1 0 0,1 0 1,2 0-1,2 0 0,1-1 1,2 1-1,1-2 0,6 11-9,-4-17 4,2-1 0,1 0 0,1-1 0,1-1 0,1 0 0,1-1 0,2-2 0,0 0 0,1-1 0,1-1 0,6 3-4,2 0 5,1-2 0,1-1-1,1-2 1,0-1 0,2-1 0,0-2 0,0-2 0,34 7-5,-15-9 8,0-2 1,0-3-1,1-2 0,0-2 0,2-3-8,23-4 19,-1-3 1,0-4-1,19-8-19,-64 13 16,0-2 1,0-2-1,-1-1 0,0-1 1,-2-2-1,0-1 0,9-8-16,27-21 87,-3-3 0,-1-2 0,-3-4-1,14-18-86,19-31 372,61-87-372,-116 135 74,-1 0-1,-4-3 0,-2-1 0,16-43-73,-37 71 9,-1 0 1,-1-1 0,-2 0 0,-2 0 0,-1 0 0,-1-1 0,-2 0 0,-1 1-1,-2-1 1,-3-16-10,0 26-11,0 0 0,-1 1 0,-2 0-1,0 0 1,-1 1 0,-2 0 0,0 1-1,-1 0 1,-1 0 0,-1 1 0,-1 1-1,-1 1 1,0 0 0,-12-9 11,7 8-19,-2 0 1,0 1-1,-1 1 0,0 1 1,-2 2-1,0 0 0,0 2 1,-1 1-1,-1 1 0,0 1 0,-27-5 19,10 8-38,-1 1 0,1 3-1,-1 1 1,0 3 0,1 1-1,0 3 1,-26 6 38,-14 8-42,0 3 0,2 4 0,-34 18 42,-16 15-19,3 5 0,2 6 1,-2 9 18,84-50-3,1 2-1,1 2 1,2 1 0,2 3 0,-14 18 3,37-37-6,1 0 0,2 1-1,0 1 1,1 1 0,0 0 0,2 0-1,1 1 1,1 0 0,1 1-1,1 0 1,1 0 0,-2 21 6,4-11-72,2 1 0,1 0 0,3 19 72,-1-34-140,2-1 1,0-1-1,1 1 1,1 0-1,1-1 1,0 0-1,4 5 140,3 3-1132,1 0-1,1-2 1,1 0-1,1 0 1,1-2-1,9 8 1133,10 6-7814,10 5 7814</inkml:trace>
  <inkml:trace contextRef="#ctx0" brushRef="#br0" timeOffset="1669.767">8181 424 8196,'-39'-1'883,"-4"1"865,-16 2-1748,45 0 55,0 0-1,-1 0 0,1 2 0,0 0 0,-14 5-54,-8 9-107,1 2 0,0 1-1,1 2 1,2 1 0,-12 11 107,-26 20-141,-20 13 22,-27 30 119,83-67 105,2 2-1,2 1 0,0 2 1,-19 32-105,15-14 203,3 2 1,2 2-1,2 1 1,3 0-1,0 8-203,9-18 124,3 0-1,1 1 0,2 0 1,3 1-1,2 0 1,2 38-124,4-60 30,0 0 1,2 0-1,1 0 1,1 0-1,2-1 1,9 24-31,-10-35 10,0 0 0,2 0 1,0 0-1,1-1 0,0-1 0,2 0 1,0 0-1,0-1 0,1-1 1,1 0-1,4 3-10,2-2 16,0-1 0,0 0 1,2-1-1,-1-2 0,1 0 1,1-1-1,0-1 0,0-2 1,9 2-17,17 1 56,0-3 0,1-1 0,0-3 0,0-2-56,-2 1 57,1-3 0,-1-2 1,1-2-1,-2-3 0,1-1 1,-1-2-1,-1-2 1,3-4-58,21-13 95,-2-3 1,-1-2 0,-3-4-1,37-30-95,1-9 137,-3-5 0,25-31-137,-69 61 42,-3-3-1,-2-2 1,-3-2 0,-2-3 0,10-23-42,-33 48 11,-2-1 0,-1-1 0,-3 0-1,-1-1 1,-2-1 0,-2-1 0,-2 1 0,-2-2 0,2-37-11,-8 44 0,-1 0-1,-1 0 1,-2 1 0,-3-7 0,1 21-7,0 1 0,-1-1 0,-2 1-1,0 1 1,-1 0 0,-1 0 0,-7-9 7,4 9-12,0 1 1,-2 0-1,0 1 1,-2 1-1,0 0 1,-1 1-1,0 1 0,-1 0 1,-1 2-1,-1 0 1,0 2-1,0 0 1,-2 1-1,1 1 1,-18-4 11,2 3-19,-1 1 1,0 2-1,-1 2 1,1 1 0,-15 2 18,-28 2-32,-1 3 1,-13 6 31,14 2-10,1 4 0,1 3 1,0 4-1,2 3 0,-53 25 10,11 4 10,3 5 0,3 5 0,-25 22-10,68-39 23,3 3-1,1 3 0,3 3 1,2 3-1,-13 20-22,45-43 19,2 0-1,2 2 1,1 2 0,-15 32-19,25-41 11,2 0 0,2 1 0,0 0 0,2 0 0,2 1 1,-4 33-12,5-8 19,3 0 0,3 38-19,2-58 7,2 0-1,1-1 0,2 1 1,8 22-7,-7-32 3,2-1 1,1 0 0,1-1-1,2 0 1,0-1-1,1 0 1,2-1 0,0-1-1,1-1 1,2-1 0,0 0-1,1-1 1,18 12-4,-11-12 6,0-1 0,1-1 0,1-2-1,0-1 1,1-1 0,1-2 0,0-1 0,0-2 0,1 0 0,0-3 0,18 1-6,33 0 29,0-4 0,0-4 1,0-3-1,69-14-29,-97 9 25,0-3 1,-1-2-1,0-3 0,-1-2 1,-2-2-1,0-3 0,-1-2 1,6-7-26,44-34 80,-3-4 0,-3-5 0,31-37-80,-80 70 32,-2-2-1,-2-2 1,-2-1-1,-2-3 1,-3-1-1,9-19-31,-32 46 7,-1 0 0,-1 0 0,-1-1 1,-1 0-1,-1-1 0,-1-7-7,2-24 1,-3 0 1,-2-25-2,-2 56-12,-1-1 1,-2 0-1,0 0 0,-3 1 1,0-1-1,-1 1 1,-2 0-1,-1 1 1,-1 0-1,-2 0 1,0 1-1,-2-1 12,-4 0-18,0 1 0,-1 1 0,-2 0 0,0 1 0,-2 2 0,0 0 0,-2 2 0,0 0 0,-1 2 0,-1 0 0,-1 2 0,0 1 0,-1 2 0,-1 0 0,0 2 0,-26-5 18,19 8-20,-1 1 0,0 3 0,-19 0 20,-117 4-36,96 3 26,0 3-1,0 4 1,1 3 0,1 4 0,1 2-1,-63 27 11,22 3 4,1 5 0,4 5 0,1 5 0,-8 12-4,62-36 19,1 2-1,2 3 0,2 2 1,2 2-1,-18 25-18,45-47 10,1 1 1,1 1 0,2 0-1,0 2 1,2 0-1,2 1 1,1 0 0,1 1-1,2 1 1,1-1 0,-2 24-11,6-18 12,2 1 1,2 0 0,2 0 0,1 0 0,2 0-1,4 7-12,-3-18 7,2 0-1,1 0 0,2-1 0,1 0 0,1-1 0,1 0 0,1-1 0,12 17-6,-5-15 4,1-1-1,1-1 1,1-1 0,1-1 0,2-1-1,0-2 1,1 0 0,1-2 0,1-1 0,20 8-4,-9-7 4,1-2 1,0-2 0,1-2 0,1-1 0,0-3 0,1-1 0,-1-2 0,2-3-5,47 0 27,0-4-1,0-4 0,0-5 0,-1-3 1,0-5-1,-2-3 0,14-9-26,-10-4 75,-1-4 0,-1-4-1,-3-4 1,71-49-75,-84 46 52,-1-4-1,-3-2 1,-2-4 0,-3-3-1,-3-2 1,-3-4-1,-2-2 1,-4-2-1,22-41-51,-57 80 6,-1-2-1,-2 0 0,-1-1 1,-2-1-1,-1 0 0,-2-1 1,-2 0-1,-1-1 0,-2 0 1,-2 0-1,-1-10-5,-2-11-25,-1 0-1,-8-42 26,4 74-13,-1 1 0,-1 0-1,-1 0 1,-1 1 0,-2 0-1,-1 0 1,-1 1 13,-4-4-22,-1 1 0,-1 0 0,-2 2 0,0 0 0,-2 1 0,-1 1 0,-1 1 1,0 2-1,-2 0 0,-1 2 0,0 0 0,-1 2 0,-1 1 0,-1 2 0,0 0 0,-1 3 0,0 0 0,-10-1 22,-11 1-33,-1 2 0,0 2 0,0 2 0,-29 3 33,-31 5-76,-76 12 76,92-2-9,1 4 0,1 4 0,0 4 1,2 5-1,1 3 0,1 5 0,3 3 0,1 5 0,-1 5 9,-111 78 0,153-95 0,1 3 0,2 1 0,-4 8 0,-16 25 5,3 3 1,4 2-1,-22 42-5,58-84 4,1 0-1,1 2 1,3 0 0,0 1-1,3 1 1,1 0 0,0 4-4,2 13 5,1 0 1,3 1 0,2 0-1,5 44-5,-1-74 4,0 0-1,3 1 1,0-1-1,1 0 1,2-1-1,0 1 1,2-1 0,1-1-1,11 21-3,-1-10 4,1-1 1,2-2-1,2 0 1,1-1-1,1-1 0,1-2 1,2-1-1,0-1 1,2-2-1,1-1 0,4 1-4,4-1 7,2-1 0,0-1 0,1-3-1,1-2 1,1-1 0,0-3 0,0-2 0,1-1-1,14-2-6,72 1 38,102-8-38,-162-3 12,0-4 0,0-2 0,-1-4 0,0-3 1,-1-4-1,-1-2 0,-1-3 0,-1-3 0,12-10-12,14-13 33,-2-3 0,-3-5 0,16-17-33,-41 25 31,-3-3 0,-2-2 1,-2-3-1,23-35-31,-54 60 12,-2-2 0,-2 0 0,-1-1 0,-2-1 0,-1-1 0,-3-1 0,-1 0-1,-1-1 1,-1-7-12,-3 1-1,-1-1-1,-2 0 0,-3 0 1,-2 0-1,-1 0 0,-3 0 0,-2 0 1,-2-2 1,1 21-17,-2 1 0,0 0 0,-2 0 0,-1 1 0,-1 0 0,-1 1 0,-1 1 0,-2 0 0,0 1 0,-2 0 0,0 1 0,-2 2 0,0 0 0,-2 1 0,0 1 0,-1 0 0,-1 2 0,0 1 0,-2 1 0,1 1 0,-2 2 0,0 0 0,0 2 0,-1 1 0,0 1 0,-1 1 0,-22-2 17,-23 1-16,-1 4 1,1 2-1,-1 4 1,0 3-1,1 4 1,0 2-1,1 4 1,0 3-1,-16 9 16,-5 6-17,1 4 0,2 5 0,2 3 0,2 4-1,2 4 1,-51 42 17,90-60-2,3 2 0,1 1 0,1 2 0,-29 40 2,48-52-1,1 2 0,2 1 0,0 0 0,2 2 0,2 0 0,1 0 0,1 1 0,2 4 1,0 10 0,2 1 0,2 0 0,2 0 0,3 0 0,1 1 0,3-1 0,2 1 0,3 7 0,0-19 0,1 0 0,1 0 0,3-1 0,1-1 0,1 0 0,2 0 1,2-2-1,1 0 0,9 11 0,-1-7-1,2 0 1,1-2-1,2-2 1,1-1-1,2-1 1,1-2-1,19 12 1,-20-20-3,2-1 0,-1-1 0,2-2 0,1-2 0,0-1 0,1-2-1,0-2 1,1-2 0,4 0 3,32 1 0,2-2 1,-1-5-1,1-2 1,30-6-1,-39-1 26,-1-4 0,0-2 0,-1-4 0,0-2 0,-1-4 0,-1-2 0,-2-3 0,0-3 0,-2-3 0,24-18-26,-22 9 61,-2-3 0,-2-3 0,-2-2 1,-3-3-1,-1-2 0,-4-2 0,-1-3 1,-4-1-1,18-35-61,-38 55 28,-2-1 0,-3-1 0,-1-1 0,-2 0 0,-1-2 0,-3 1 0,-2-2 0,3-34-28,-6 19 13,-3-1-1,-2 1 1,-3-1 0,-6-40-13,1 67-9,-1 1 1,-1-1 0,-2 1-1,-2 1 1,-1-1 0,-1 2-1,-2 0 1,-15-24 8,14 30-20,-1 0 1,-2 1 0,0 1-1,-2 0 1,-1 2-1,0 0 1,-2 2-1,0 1 1,-2 0 0,0 2-1,-1 1 1,-1 1-1,0 2 1,-1 0 0,-1 2-1,0 1 1,0 2-1,-8-1 20,-26-3-53,-1 3 0,-1 2-1,-34 2 54,-11 6-109,-79 10 109,104-1-31,1 5 0,1 3 0,-27 12 31,-28 14-54,-76 37 54,82-22-15,3 6-1,3 6 1,3 4 0,-16 21 15,95-63-41,2 2 1,2 1-1,1 3 1,2 1-1,2 2 1,-1 4 40,16-16-348,1 1 1,1 1 0,1 1-1,2 0 1,2 2-1,1-1 1,1 2 0,2-1-1,-4 26 348,6-5-2219,2 1-1,2 18 2220,2 114-7721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25.084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4 120 6579,'-1'-1'151,"1"-1"0,-1 1-1,1 0 1,-1-1 0,1 1 0,0-1-1,0 1 1,-1-1 0,1 1 0,0-1 0,0 1-1,1-1 1,-1 1 0,0-1 0,0 1 0,1-1-1,-1 1 1,1-1-151,0 1 48,0 0-1,0 0 0,1 0 1,-1 1-1,0-1 1,0 0-1,0 1 1,1-1-1,-1 1 1,0-1-1,1 1 0,-1-1 1,0 1-1,1 0 1,-1 0-1,1 0 1,-1 0-1,0 0 1,1 0-1,0 0-47,1 0 20,-1 0 0,1 1 0,0-1 1,0 0-1,-1 1 0,1 0 0,0-1 0,-1 1 0,1 0 0,-1 0 1,1 1-1,-1-1 0,1 1 0,0 0-20,1 1 49,0 1 0,0 0 0,-1 0 0,1 0 0,-1 1-1,0-1 1,1 3-49,-1-1 42,-1 1 0,1 0 0,-1 0-1,-1 0 1,1 1 0,-2-1 0,1 0-1,0 7-41,1 11 66,4 18 31,-1 0-1,-1 24-96,-4-6 26,2-5-3,-3 0-1,-3 0 1,-2 0 0,-6 25-23,5-55 8,2 0 0,2 0 0,0 0 0,1 5-8,0 19 14,1-28 0,0-1 1,3 13-15,4 25 29,10 43-29,-12-82 0,1 0 0,1-1 0,1 1 0,0-1 0,1-1-1,1 1 1,5 4 0,-8-13 1,1-1-1,-1 0 0,2 0 0,0-1 1,0 0-1,0 0 0,1-1 0,0 0 1,0-1-1,1 0 0,0 0 0,0-1 1,11 4-1,45 15 26,35 8-26,-72-25 7,1-1-1,0-1 1,0-2 0,27 0-7,57-8 36,1-6 0,15-6-36,-105 13 5,165-18 48,-55 8-12,87-24-41,266-87 119,-333 82-43,11 6 46,113-9-122,-210 36 6,166-13 9,-203 20-14,118-13 31,62-18-32,-168 24 13,17-7-13,16-4 0,-46 13-85,1 2 1,-1 1-1,1 2 0,8 1 85,-23 2-397,19 0-279,-10 0-4707,-20 0-113</inkml:trace>
  <inkml:trace contextRef="#ctx0" brushRef="#br0" timeOffset="1302.26">2495 964 4658,'23'6'2468,"46"3"-2343,282-1 1196,-287-4-1606,-1 3 0,0 2 1,-1 4-1,18 7 285,-58-17-1000,9 5-2480,-29-7 527</inkml:trace>
  <inkml:trace contextRef="#ctx0" brushRef="#br0" timeOffset="2244.999">2568 917 4930,'-16'-28'1118,"3"20"-2404,-12 7 3652,17 1-941,7 0-979,16 0 405,0 2-806,-1 1 0,1 0 1,0 0-1,-1 2 0,0-1 0,0 2 1,4 2-46,12 4 14,59 25-9,-49-18 0,2-3 1,26 7-6,-16-10 6,2-2 0,11 0-6,-36-8 5,1-1 0,-1-2 0,1 0 0,26-5-5,-16 1 17,-17 1 23,-1 0 1,22-6-41,-31 6 29,-9 3-10,-1-1 0,1 0 0,-1 0 1,1 0-1,-1-1 0,0 1 0,3-3-19,-4 3 91,-2 1 2,0 0-88,0 0-1,0 0 0,0-1 0,0 1 1,0 0-1,0 0 0,0 0 0,0-1 1,0 1-1,0 0 0,0 0 1,0 0-1,0-1 0,0 1 0,0 0 1,0 0-1,0-1 0,0 1 1,0 0-1,0 0 0,0 0 0,0-1 1,0 1-1,0 0 0,0 0 1,-1 0-1,1-1 0,0 1 0,0 0 1,0 0-1,0 0 0,-1 0 1,1 0-1,0-1 0,0 1 0,0 0 1,-1 0-1,1 0-4,-8-2 23,0-1 1,-1 2 0,1-1-1,-1 1 1,1 1-1,-1-1 1,1 1-1,-1 1 1,-4 0-24,-15 0 12,-110 6 20,54-5-10,25 0 84,-52-5-106,1-9 302,-50-14-302,151 24 9,-208-48 256,201 47-264,0 0 0,-1 1 0,1 1-1,-1 1 1,-1 0-1,16 0-9,2 0 5,0 0 0,0 0 0,0 0 0,-1 0 0,1-1 0,0 1 0,0 0 0,0 0 0,0 0 0,0 0 0,0 0 0,0-1 0,0 1-1,0 0 1,0 0 0,0 0 0,0 0 0,0-1 0,0 1 0,0 0 0,0 0 0,0 0 0,0 0 0,0-1 0,0 1 0,0 0 0,0 0 0,0 0 0,0 0 0,0-1 0,0 1 0,1 0 0,-1 0 0,0 0 0,0 0 0,0 0 0,0 0 0,0-1-1,0 1 1,0 0 0,1 0 0,-1 0 0,0 0 0,0 0 0,0 0 0,0 0 0,1 0 0,-1 0 0,0 0 0,0 0 0,0 0 0,0 0 0,1 0 0,-1 0 0,0 0 0,0 0 0,0 0 0,0 0 0,1 0 0,-1 0 0,0 0 0,0 0-1,0 0 1,0 0 0,0 0 0,1 0 0,-1 0 0,0 0 4,32 11-740,-26-10 58,-1 0 0,0 1 0,0-1 0,-1 1 0,1 0 0,0 1 0,-1-1 0,1 1 0,2 1 682,2 5-4639</inkml:trace>
  <inkml:trace contextRef="#ctx0" brushRef="#br0" timeOffset="2844.199">2164 817 4002,'1'-2'105,"0"-1"1,0 1 0,0 0-1,1-1 1,-1 1 0,1 0-1,-1 0 1,1 0 0,0 0-1,0 0 1,0 0 0,0 1-1,0-1 1,1 1 0,-1-1-1,0 1-105,15-12 874,-15 11-668,0 0 1,1 0-1,-1 0 1,1 0-1,0 1 1,-1-1 0,1 1-1,0 0 1,0 0-1,0 0 1,0 0-1,0 0 1,0 1-1,3-1-206,-4 1 38,-1-1 1,1 1-1,0 0 0,-1 0 0,1 0 0,0 0 0,0 1 0,-1-1 0,1 0 0,0 1 0,-1-1 0,1 1 0,-1 0 0,1-1 1,0 1-1,-1 0 0,0 0 0,1 0 0,-1 0 0,1 0 0,-1 0 0,0 0 0,0 1 0,0-1 0,0 0 0,1 2-38,-1 1-19,0 1 0,0-1 0,-1 1-1,1-1 1,-1 1 0,0-1 0,-1 1-1,1-1 1,-1 4 19,-1 14-77,1-14 63,0 0 0,0 0 0,-1-1 0,0 1 0,-1 0 0,0-1 0,0 1 0,-1-1-1,1 0 1,-2 0 14,1 1 0,0 0 0,0 0 0,1 0 0,0 1 0,0 0-1,1-1 1,0 2 0,-9 64 64,11-74-57,0 1-1,0-1 0,0 0 1,0 1-1,0-1 1,0 0-1,0 1 0,0-1 1,0 0-1,0 0 1,0 1-1,-1-1 0,1 0 1,0 0-1,0 1 1,0-1-1,0 0 0,-1 0 1,1 1-1,0-1 1,0 0-1,-1 0 0,1 0 1,0 1-1,0-1 1,-1 0-1,1 0 0,0 0 1,-1 0-1,1 0 1,0 0-1,0 1 0,-1-1 1,1 0-1,0 0 1,-1 0-1,1 0 0,0 0 1,-1 0-1,1 0 1,0 0-1,0-1 0,-1 1 1,1 0-1,0 0 1,-1 0-1,1 0 0,0 0 1,0 0-1,-1 0 1,1-1-1,0 1 0,0 0 1,-1 0-7,1-1 11,-1 1 0,0-1 0,1 1 1,-1-1-1,1 0 0,-1 1 0,1-1 1,-1 1-1,1-1 0,0 0 0,-1 1 0,1-1 1,0 0-1,0 0 0,-1 1 0,1-1 0,0 0 1,0 0-1,0 1 0,0-1 0,0 0 1,0 0-12,4-14 153,1 1 1,0 0-1,1 0 1,4-6-154,-4 9 78,-1-1 1,0 0-1,0 0 1,-1 0 0,-1-1-1,2-11-78,-3 13 39,1 0 0,0 0-1,0 1 1,1-1 0,1 1-1,2-4-38,-1 1 50,-1 0 0,0-1 0,2-6-50,1-5 46,-6 21-49,0 1 1,-1-1 0,1 0 0,-1 1 0,0-1 0,0 0 0,0 0 0,-1 0 0,0 0-1,1 0 1,-1 0 0,-1 0 0,1 0 0,-1-1 2,1 4-5,0 1 0,0 0 0,0-1 0,0 1 0,-1 0 0,1-1 0,0 1 0,0 0 0,0 0 0,-1-1 0,1 1 0,0 0 0,0 0 0,-1-1 0,1 1 0,0 0 0,0 0 0,-1 0 0,1 0 0,0-1 0,-1 1 0,1 0 0,0 0 0,-1 0 0,1 0 0,0 0 0,-1 0 0,1 0 0,0 0 0,-1 0 0,1 0 0,0 0 0,-1 0 0,1 0 0,0 0 0,-1 0 0,1 1 0,0-1 0,-1 0 0,1 0 0,0 0 0,-1 0 0,1 1 0,0-1 0,0 0 0,-1 0 0,1 0 0,0 1 0,0-1 0,0 0 0,-1 0 0,1 1 0,0-1 0,0 0 0,0 1 0,0-1 0,-1 1 5,-14 21-134,12-19 70,-23 43-907,1-5-4247,12-21-305</inkml:trace>
  <inkml:trace contextRef="#ctx0" brushRef="#br0" timeOffset="3527.787">985 124 6563,'39'-64'2841,"-38"61"-2756,-1 0-1,1 0 0,-1-1 0,0 1 1,0 0-1,0 0 0,-1-3-84,1-3 408,0 9-398,0 0 0,0-1 0,-1 1 0,1 0-1,0 0 1,0 0 0,0 0 0,-1 0 0,1-1 0,0 1 0,0 0 0,0 0-1,-1 0 1,1 0 0,0 0 0,0 0 0,0 0 0,-1 0 0,1 0 0,0 0-1,0 0 1,-1 0 0,1 0 0,0 0 0,0 0 0,0 0 0,-1 0-1,1 0 1,0 0 0,0 0 0,-1 1 0,1-1 0,0 0 0,0 0 0,0 0-1,0 0 1,-1 0 0,1 0 0,0 1 0,0-1 0,0 0 0,0 0 0,-1 0-1,1 1 1,0-1-10,-9 6 26,9-6-21,-8 9-7,0-1 1,0 1-1,1 0 0,0 0 1,0 1-1,1 0 0,1 0 1,0 0-1,0 1 0,1 0 1,-2 6 1,2-1-6,0 1 1,1 0-1,1 0 1,1 0 0,0 1-1,1-1 1,1 9 5,0-20-7,0 1 0,1 0-1,0-1 1,0 0 0,0 1 0,0-1 0,1 0-1,0 0 1,1 0 0,-1 0 0,1-1-1,0 0 1,1 1 0,-1-1 0,1-1 0,0 1-1,0-1 1,0 0 0,1 0 0,0 0 0,0-1-1,-1 0 1,5 2 7,-1-1 2,1 0-1,-1-1 1,1 0-1,0-1 0,-1 0 1,1 0-1,0-1 1,0 0-1,0-1 1,0 0-1,0-1 1,0 0-1,0 0 0,0-1 1,8-2-2,3-4 51,-1 0 1,1-2-1,-1 0 1,-1-1-1,0-1 1,0-1-1,-1 0 1,-1-1-1,0-1 1,-1-1 0,-1-1-1,-1 0 1,1-2-52,-9 11 29,0-1 0,-1 0 0,0 0 0,-1-1 0,0 1 0,-1-1 0,0 0 0,0 0 0,-1 0 0,0 0 0,-1-1 0,0 1 0,0 0 0,-1-1 0,-1 1 0,-1-6-29,1 13 4,0-1 0,0 0 0,-1 0 0,0 1 0,0-1 0,0 0-1,0 1 1,0 0 0,-1 0 0,1 0 0,-1 0 0,0 0 0,0 0 0,0 0 0,0 1 0,-1 0 0,1 0 0,-1 0 0,1 0 0,-1 0 0,0 1 0,-3-2-4,-5-1-15,0 1 0,1 1 0,-1-1 0,0 2 0,0 0 0,-11 0 15,18 1-22,-26 0-162,-1 1 0,-17 4 184,38-4-227,1 2 0,-1-1 1,0 2-1,1-1 0,0 1 1,0 1-1,0 0 0,0 0 1,0 2 226,-15 10-2372,2 1 0,-10 9 2372,-3 8-4634</inkml:trace>
  <inkml:trace contextRef="#ctx0" brushRef="#br0" timeOffset="4202.884">1093 477 5234,'1'-1'133,"-1"0"1,1 0-1,0 0 0,-1 0 0,1-1 0,0 1 0,0 0 0,0 0 0,0 0 0,0 0 0,0 1 0,0-1 0,0 0 0,0 0 0,0 1 0,0-1 0,1 0-133,23-1-353,-15 2 757,-10 1-373,1-1-1,0 1 0,-1-1 0,1 0 0,-1 1 0,1 0 0,-1-1 0,1 1 0,-1-1 0,0 1 1,1 0-1,-1-1 0,0 1 0,1 0 0,-1-1 0,0 1 0,0 0 0,1-1 0,-1 1 1,0 0-1,0 0-30,4 20 321,-4-18-279,20 174 334,-19-138-325,0-12-25,3 25 32,-3-32-68,1-1 0,0 1 0,2-1 0,0 0 0,4 9 10,-3-13-61,-4-11 35,0-1 1,0 0-1,0 0 0,0 0 0,1 0 0,-1 0 0,1 0 1,1 2 25,-1-4-29,-1 0 0,1 0 0,-1 0 0,1 0 0,0 0 0,-1 0 1,1-1-1,0 1 0,-1 0 0,1-1 0,0 1 0,0-1 0,0 0 1,-1 1-1,1-1 0,0 0 0,0 0 0,1 0 29,-2 0-125,-1 0-1,1 0 1,-1 0 0,1 0-1,-1 0 1,1 0-1,-1 0 1,1 0 0,-1-1-1,1 1 1,0 0-1,-1 0 1,1 0 0,-1 0-1,1-1 1,-1 1-1,1 0 1,-1 0 0,0-1-1,1 1 1,-1-1 0,1 1-1,-1 0 1,0-1-1,1 1 1,-1-1 0,0 1-1,1-1 1,-1 1-1,0-1 1,0 1 0,1-1-1,-1 1 1,0-1-1,0 1 1,0-1 125,5-10-3703</inkml:trace>
  <inkml:trace contextRef="#ctx0" brushRef="#br0" timeOffset="4734.175">1149 681 5651,'0'0'1173,"0"0"-180,7 16-918,-3-9-122,0 1 1,-1-1-1,0 1 1,0 0-1,0 2 47,-1-2 157,1 0 0,0 0 0,0-1 0,1 1 0,3 4-157,1 0 80,-1 1 1,0 0-1,-1 0 0,0 0 1,-1 0-1,0 1 0,-1 0 1,-1 0-1,2 14-80,1 21 29,3-1-1,2 0 1,10 23-29,9 42 29,-26-92-29,-1 0 0,-1 12 0,-1-13-93,1 0 1,1 0-1,1 0 93,-3-8-168,-1-12 131,0 1-1,0 0 1,0-1 0,0 1-1,-1 0 1,1-1 0,1 1-1,-1 0 1,0-1-1,0 1 1,0 0 0,0-1-1,0 1 1,1 0 0,-1-1-1,0 1 1,0-1 0,1 1-1,-1 0 1,0-1 0,1 1-1,-1-1 1,1 1 0,-1-1-1,1 1 1,-1-1 0,1 0-1,-1 1 1,1-1 0,-1 1-1,1-1 1,0 0-1,-1 0 1,1 1 0,0-1-1,-1 0 1,1 0 0,0 0-1,-1 0 1,1 1 37,1 4-3626,-2-3-90</inkml:trace>
  <inkml:trace contextRef="#ctx0" brushRef="#br0" timeOffset="5145.624">1162 677 2625,'20'-6'1889,"-12"4"-1492,0 1 0,0-1 0,1 2 0,-1-1 0,1 1 1,-1 1-1,0 0 0,1 0 0,-1 0 0,6 3-397,27 2 431,114 5 364,48-6-795,437-5-6368,-588 0 3025</inkml:trace>
  <inkml:trace contextRef="#ctx0" brushRef="#br0" timeOffset="5616.995">1297 654 6531,'-1'0'76,"1"0"0,0 0 0,0-1 0,0 1 0,0 0 0,-1-1 0,1 1 0,0 0 0,0 0 0,0-1 0,-1 1 0,1 0 0,0 0 0,0 0 1,-1-1-1,1 1 0,0 0 0,-1 0 0,1 0 0,0 0 0,0 0 0,-1 0 0,1-1 0,0 1 0,-1 0 0,1 0 0,0 0 0,-1 0 0,1 0 0,0 0 0,-1 0 0,1 0 0,0 1 0,-1-1 0,1 0 0,0 0 0,-1 0 0,1 0 0,0 0 0,-1 0 0,1 1 1,0-1-1,0 0-76,0 1 18,0-1 1,0 1 0,0 0-1,0-1 1,0 1 0,0 0 0,0-1-1,0 1 1,1 0 0,-1-1 0,0 1-1,1-1 1,-1 1 0,0 0-1,1-1 1,-1 1 0,0-1 0,1 1-1,-1-1 1,1 1 0,-1-1 0,1 0-1,0 1 1,-1-1 0,1 1-19,28 20 202,2 0 0,0-2 0,1-1 0,1-2 0,24 8-202,53 16 168,15-1-168,9 2-199,151 61-5364,-187-71-122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31:02.3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2281 1 7475,'-9'3'3587,"7"9"-2899,1 3-529,0-8-116,0-1-1,1 0 1,0 1-1,0-1 1,1 7-43,0 26 60,-5-7-30,2-16-19,1 0 1,0 0-1,1 8-11,5 107 85,-6 0 0,-6-1 1,-22 120-86,-62 407 309,61-427-65,-9 73 118,26-137 65,7 42-427,-4-104 208,10-103-207,-1 0-1,1 0 1,0 0 0,-1 0 0,1 0 0,-1 0-1,0 0 1,1-1 0,-1 1 0,0 0 0,1 0 0,-1 0-1,0-1 1,0 1 0,0 0 0,0-1 0,0 1-1,0 0 1,0-1 0,0 1 0,0-1 0,0 0-1,-1 1 0,0 1-2,-1 1-1,1 0 1,-1-1-1,1 1 1,0 0-1,0 0 1,0 1-1,0-1 1,1 0-1,-1 1 1,0 2 2,0 0-1,-1 0 0,-1 0 0,1 0 0,-1 0 0,-1 1 1,-3 4-2,1 2-1,0-1 1,0 1-1,2 0 1,-1 0-1,2 1 1,-1 2 2,-11 26 1,2-11-7,-2-1-1,-11 16 7,-12 22-3,-19 40-42,-62 86 45,-88 139-33,137-216 18,-48 90-1,37-63 0,-110 202 43,105-186 7,34-64-10,-94 169 30,52-89-53,9 3 0,-7 38-1,-25 34-90,60-135-46,-109 200-929,158-298 691,0 1 0,1 0 0,0 0 1,-1 10 373,5-11-2832,0 0 1,-1 18 2831,1-11-5573</inkml:trace>
  <inkml:trace contextRef="#ctx0" brushRef="#br0" timeOffset="719.004">2038 2586 6259,'0'0'1593,"2"8"829,3-2-2233,0-1-1,0 0 1,0 0 0,1 0-1,0 0 1,0-1-1,0 0 1,0-1 0,1 1-1,5 1-188,32 6 453,-39-10-419,0-1 0,0 1-1,-1 0 1,1 1 0,0-1 0,0 1 0,-1 0 0,1 0-1,-1 0 1,1 0 0,-1 1 0,0 0 0,0 0 0,0 0 0,0 1-1,-1-1 1,1 1 0,1 3-34,8 11 163,-1 1 1,-1 1-1,-1 0 1,7 20-164,54 153 355,27 130-355,83 329 100,6 22-40,-103-324-32,175 649 37,-5-240-75,-157-478-73,-54-163-134,5-3 0,4-1 0,44 64 217,-72-137-375,-2 0 1,-1 2-1,10 33 375,-29-71-193,0 1 0,-1-1 0,0 0 0,0 0-1,0 1 1,0-1 0,-1 0 0,1 1 0,-2-1-1,1 1 1,0-1 0,-2 3 193,1-8-250,0 1 1,1-1-1,-1 0 0,-1 1 1,1-1-1,0 0 0,0 0 1,0 0-1,0 0 0,0 1 0,0-2 1,0 1-1,0 0 0,0 0 1,0 0-1,0 0 250,-2-1-1125,-14 1-4053</inkml:trace>
  <inkml:trace contextRef="#ctx0" brushRef="#br0" timeOffset="1552.297">2203 326 4066,'2'-2'177,"-1"2"10,0-1 0,-1 1 0,1-1 0,0 0 0,0 1 0,0-1 1,-1 0-1,1 1 0,0-1 0,-1 0 0,1 0 0,-1 0 0,1 0 0,-1 0 0,1 1 0,-1-1 0,0 0 0,1 0 0,-1 0 0,0 0 0,0 0 0,0 0-187,4-5 1192,-7 6-544,-3 0-116,3 0-470,-1 1 0,1 0-1,0 0 1,0 0 0,0 1 0,0-1-1,0 1 1,0-1 0,0 1 0,1 0-1,-1 0 1,0 1 0,1-1 0,-2 3-62,-15 10 82,-9 6-26,9-7-24,0 0 0,-12 5-32,6-3 10,0 0 0,0 2-1,2 1 1,0 0 0,1 2 0,-10 14-10,-16 22 19,2 2-1,0 7-18,5-11 27,-1-2 0,-16 12-27,-100 95 155,42-44 21,51-50-70,-67 72 105,53-51-61,-81 70-150,10-14 25,65-59-21,65-67-1,0 0-1,-10 4-2,15-11-34,1 0 0,0 1 0,0 1-1,1 0 1,1 1 0,-4 5 34,9-10-208,0 2-114,6-2-3249,2-7 343,6-1-2017</inkml:trace>
  <inkml:trace contextRef="#ctx0" brushRef="#br0" timeOffset="2084.485">2265 305 6835,'-4'2'3487,"-12"8"-2332,18-7-1073,0-1-1,0 0 1,0 0-1,0 0 1,0 0-1,0 0 1,0-1-1,1 1 1,-1 0-82,23 18 275,15 32 123,-1 2 1,-3 1-1,12 26-398,-16-20 113,4-1 0,2-1 0,21 22-113,-29-43 19,43 54 13,-3 2-1,56 105-31,-40-30-12,31 57-24,-12-40-62,-3 17 98,-37-42-40,-12-24 0,-29-82 15,4 12-104,2-2 0,3-1 1,10 9 128,-16-37-714,1-1 0,2-1 0,1-2 0,2-2 0,6 4 714,-3-1-3703,-11-7-2489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31:08.3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1755 61 6083,'-7'-37'4706,"7"37"-4699,0 0 0,0 0 0,0 0 0,0-1 0,0 1 0,0 0 0,0 0 0,-1 0 0,1 0 0,0 0 0,0 0 0,0-1 1,0 1-1,0 0 0,-1 0 0,1 0 0,0 0 0,0 0 0,0 0 0,0 0 0,-1 0 0,1 0 0,0 0 0,0 0 0,0 0 0,0 0 0,-1 0 0,1 0 0,0 0 0,0 0 0,0 0 0,0 0 0,-1 0 0,1 0 1,0 0-1,0 0 0,0 0 0,0 0 0,-1 1 0,1-1 0,0 0 0,0 0 0,0 0 0,0 0 0,0 0 0,0 0 0,-1 1 0,1-1 0,0 0 0,0 0 0,0 0 0,0 0 0,0 0 0,0 1-7,-8 6 15,-63 97 2,5 3 0,4 3-1,-2 17-16,13-34 47,-5-2-1,-29 33-46,72-106 9,-174 248 146,-10 0 0,33-49-84,43-47-7,-36 27-64,105-137 15,-34 41 48,-15 30-63,66-85 7,-14 11-7,16-18-157,-25 37 157,55-72-212,0 0 0,0 1 0,1-1-1,-1 1 1,1-1 0,0 1 0,0 0-1,1 0 1,0 1 212,1-6-107,0 0 0,0 0 0,0 0 0,0 0 0,0 0 0,0 0 0,0 0 0,0 0 0,0 0-1,1 1 1,-1-1 0,0 0 0,0 0 0,0 0 0,0 0 0,0 0 0,0 0 0,1 0 0,-1 0 0,0 0 0,0 0 0,0 0 0,0 0-1,0 0 1,0 0 0,1 0 0,-1 0 0,0 0 0,0 0 0,0 0 0,0 0 0,0-1 0,0 1 0,1 0 0,-1 0 0,0 0 0,0 0-1,0 0 1,0 0 0,0 0 0,0 0 0,0 0 0,0 0 0,0-1 0,0 1 107,5-8-4981</inkml:trace>
  <inkml:trace contextRef="#ctx0" brushRef="#br0" timeOffset="549.417">1745 31 8132,'-11'8'1472,"9"-7"-1392,0 1 1,0-1-1,0 0 0,0 1 0,0-1 0,0 1 0,0 0 0,0-1 1,1 1-1,-1 0 0,1 0 0,0 0 0,-1 0 0,1 0 0,0 1 1,0-1-1,0 0 0,0 0 0,1 1 0,-1-1 0,1 1 0,-1-1 0,1 0 1,0 1-1,0-1 0,0 1 0,0 0-80,1 7 27,0 0 1,0-1-1,0 1 1,1-1-1,1 1 1,0-1-1,0 0 0,1 0 1,0 0-1,0-1 1,1 1-1,0-1 1,1 0-1,0 0 0,0-1 1,0 0-1,1 0 1,2 1-28,21 19 153,2-2 0,30 19-153,-3-3 104,44 37 79,73 73-183,-119-95 48,-2 2-1,-3 2 1,23 38-48,3 16-11,-6 3 1,-4 3-1,24 66 11,-27-24-32,-4 8 32,-11-33-47,6-3 1,56 96 46,38 57-289,-138-268 163,0-1 0,2 0-1,0-1 1,6 5 126,27 33-7274,-46-54 2501</inkml:trace>
  <inkml:trace contextRef="#ctx0" brushRef="#br0" timeOffset="1633.952">1808 3 6723,'-37'-3'4455,"36"21"-4036,3 32-335,2 0-1,4 7-83,4 37 33,14 778 57,-21-415-54,-4-400-34,4 528 46,-7-516-37,-7 142 8,-1-92-7,0 1 77,-6-1-89,5-12 147,2-17 88,8-86-213,0 1 0,1-1 0,-1 0 1,1 1-1,0-1 0,0 1 0,1-1 1,-1 0-1,1 1 0,0-1 0,0 0 1,1 1-23,-1-2 17,0 1 0,0-1 0,-1 0 0,1 0 0,-1 1 0,0-1 0,0 0 0,0 1-17,1 9 29,2 33 44,-3-36-56,1 0 1,0 0-1,0 0 1,1 0-1,1 4-17,-1-6 8,-1-1-1,-1 1 1,1 0-1,-1-1 1,0 1-1,-2 7-7,1 12 16,1 69-1256,14-124 968,-9 11 217,-4 13 79,1 0 1,-1 0-1,1 0 0,-1 0 1,1 0-1,0 1 1,0-1-1,1 1 1,-1-1-1,1 1-24,1-3 346,-8 5-180,-5 4-110,7-1-51,1-1-1,-1 1 0,1 0 0,-1-1 1,1 1-1,0 0 0,0 0 0,0-1 1,0 1-1,0 2-4,-7 11 8,-91 109 20,35-46 8,-50 82-36,-15 41 8,-48 48-8,-124 154 241,220-284-46,6 3 1,-28 70-196,21-18 58,-82 157-113,114-240-8,3 3 0,5 1 0,-28 93 63,-16 58-95,31-94 27,42-116-319,2 2 1,2-1 0,1 1-1,2 1 1,1-1-1,2 14 387,7-50-2616,-1-4-960,8-6-703</inkml:trace>
  <inkml:trace contextRef="#ctx0" brushRef="#br0" timeOffset="2263.573">2024 3508 7315,'-2'7'508,"-1"0"0,1 0 0,0 0 0,1 1 0,0-1-1,0 3-507,1-7-21,0 0-1,0 0 0,0 0 0,1-1 0,-1 1 0,1 0 0,0 0 0,0-1 0,0 1 0,0-1 0,0 1 0,0-1 0,1 1 0,-1-1 0,1 0 0,0 1 0,0-1 0,0 0 22,8 9 243,1-1-1,0 0 0,0 0 1,1-1-1,0-1 1,0 0-1,10 4-242,14 6 286,-1 1 0,-1 2 0,0 2-1,-2 0 1,19 20-286,-46-39 20,32 20 6,-31-21-14,0 0 0,0 1 0,0 0 0,-1 1-1,1-1 1,-1 1 0,4 4-12,140 182 371,-4 4-120,-128-168-230,-1 1 0,-1 0-1,5 17-20,23 43 18,112 202 30,-113-194 70,-3 0 1,16 71-119,-3-12 182,-28-85-96,14 38 177,48 98-263,-70-177 3,-5-8-57,-1 0-1,-1 1 1,0 1 54,0-4-170,-8-17 62,0 1-1,0-1 0,0 0 1,0 0-1,0 1 1,0-1-1,0 0 0,-1 1 1,1 0 108,-2-3-259,1 0-1,-1 1 1,1-1 0,-1 0-1,0 0 1,1 0 0,-1 0-1,1 0 1,-1 0 0,1 0 0,-1 0-1,1 0 1,-1 0 0,0 0-1,1 0 1,-1 0 0,1-1-1,-1 1 1,1 0 0,-1 0 0,1-1-1,-1 1 1,1 0 0,-1-1-1,1 1 1,-1-1 259,-12-16-6691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31:12.5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1746 230 4962,'5'-20'1583,"-5"18"-1668,0 1 0,0-1 0,1 1 0,-1-1 0,0 1 0,1-1 0,-1 1 0,1-1 0,-1 1 0,1-1 0,0 1 0,0-1 85,0 1-328,-1 1 152,0 0 269,1 0 0,-1 0-1,0 0 1,1 0 0,-1 0 0,1 0 0,-1 0-1,1 0 1,-1 0 0,1 0 0,-1 0 0,1 1 0,-1-1-1,0 0 1,1 0 0,-1 0 0,1 1 0,-1-1-1,0 0 1,1 1 0,-1-1 0,1 0 0,-1 1-93,0 0 124,0 0 1,1 0-1,-1 0 1,0 0-1,-1 0 1,1 0-1,0 0 1,0 0-1,0 0 1,0 0 0,-1 0-1,1 0 1,0 0-1,-1-1 1,1 1-1,-1 1-124,-1 2 213,1 0-108,0-1 0,-1 1 0,1-1 0,-1 0 0,0 1 0,1-1 0,-1 0 0,-1 0-1,1 0 1,0 0 0,-1-1 0,0 1 0,1-1 0,-1 1 0,0-1 0,0 0 0,0 0 0,-1 0 0,1-1 0,0 1-1,-1-1 1,-1 1-105,5-2 26,-1 0 0,0 0 0,1 0 0,-1 0 0,1 1 0,-1-1 0,0 0 0,1 0 0,-1 1 0,1-1-1,-1 0 1,1 1 0,-1-1 0,1 0 0,-1 1 0,1-1 0,-1 1 0,1-1 0,-1 1 0,1-1 0,0 1 0,-1-1 0,1 1-1,0 0 1,0-1 0,-1 1 0,1-1 0,0 1 0,0 0 0,0-1 0,0 1 0,0-1 0,0 1 0,0 0 0,0-1 0,0 1-26,12 21 422,0-1-225,-10-11-135,0 0 0,1-1-1,0 1 1,1 0 0,0-1 0,1 0-1,4 7-61,11 32 291,-16-37-210,1 0 0,-2 1 0,0-1 0,0 1 0,-1 0 0,0-1 0,-1 1 1,0 7-82,3 23 98,1 15 5,-2 7-103,-1-7 25,3 141 28,-4 161 25,5 79-27,6-166-25,-5-5-19,-8-218 5,2-46-9,-1 0 0,0-1 0,-1 1-1,1-1 1,0 1 0,-1-1 0,1 1 0,-1-1 0,0 1 0,0-1 0,0 0 0,-1 2-3,1-2 13,0 2 3,-3 1 0,3-3-3,-9 16 22,9-11-30,1-5-3,0-1-1,-1 1 1,1 0 0,0 0 0,0 0 0,0 0-1,1 0 1,-1 0 0,0 0 0,1-1 0,-1 1 0,1 0-1,-1 0 1,1 0 0,1 1-2,-1-2 16,-1-1 3,0 0 10,-1 1-24,1-1-1,-1 1 1,1-1 0,-1 1 0,0-1-1,1 1 1,-1-1 0,0 1 0,1-1-1,-1 0 1,0 1 0,0-1-1,1 0 1,-1 0 0,0 1 0,0-1-1,1 0 1,-1 0 0,0 0 0,0 0-1,0 0 1,0 0-5,-22 1 88,21-1-88,-1 0-9,0 0 0,-1 0 0,1 0 1,0 0-1,-1 1 0,1-1 0,0 1 0,-1 0 1,1 0-1,0 0 0,0 0 0,0 0 0,-2 2 9,-33 25-85,1 2 0,-19 19 85,-28 25-22,25-23 19,1 3-1,4 2 1,-21 29 3,30-26 41,2 3 1,-17 36-42,42-68 10,-132 249 86,120-219-83,-137 298 32,143-305-39,-201 528 29,148-352-22,-34 93 3,44-137-9,-31 77-1,63-174-23,16-37-80,-15 25 97,24-57-252,0 2 0,2-1 0,0 1 0,1 0 0,1 1 0,1-1 0,1 1 0,1 0 0,0 15 252,3-36-46,0-1 1,0 0-1,0 1 1,0-1-1,0 0 0,0 1 1,0-1-1,1 0 1,-1 1-1,0-1 1,0 0-1,0 1 0,0-1 1,0 0-1,1 0 1,-1 1-1,0-1 0,0 0 1,0 0-1,1 1 1,-1-1-1,0 0 0,0 0 1,1 1-1,-1-1 1,0 0-1,1 0 1,-1 0-1,0 0 0,0 0 1,1 0-1,-1 1 1,0-1-1,1 0 0,-1 0 1,0 0-1,1 0 1,-1 0-1,0 0 0,1 0 1,-1 0-1,0 0 1,1-1-1,-1 1 1,0 0-1,1 0 46,8-6-5392,-1-1-213</inkml:trace>
  <inkml:trace contextRef="#ctx0" brushRef="#br0" timeOffset="503.715">1763 2347 8532,'2'-2'368,"0"1"0,0-1 0,1 0 1,-1 1-1,1-1 0,-1 1 0,1 0 0,0 0 0,0 0 1,1 0-369,1-1-7,0 1 0,0 0 1,0 1-1,0 0 0,0-1 1,0 1-1,0 1 0,0-1 1,0 1-1,-1 0 0,1 0 1,0 0-1,0 1 0,-1 0 1,1 0-1,1 1 7,15 12 131,-1 2 1,0 0 0,-2 1-1,0 1 1,-1 1 0,-1 0-1,-1 1 1,0 1-1,-2 0 1,-1 1 0,0 1-1,5 19-131,35 75 516,5-3-1,42 61-515,58 115 343,-86-136-132,-5 8-211,-24-52 28,78 232 40,-49-97-337,2 58 269,-50-182-128,-5 2 0,-6 0-1,-3 72 129,-9-145-285,1-8-1348,-2 0 0,-3 18 1633,4-60-240,-4 6-3644,-10-6-3154</inkml:trace>
  <inkml:trace contextRef="#ctx0" brushRef="#br0" timeOffset="3305.846">1605 165 5458,'4'-8'433,"3"-6"134,1-1 0,0 1 0,1 1 0,1-1 0,0 2 0,0-1 1,2 1-568,-4 5 217,-1-1 1,0 1 0,-1-1-1,0 0 1,1-4-218,-6 13 19,-1-1-1,0 0 1,0 0-1,0 0 1,0 0 0,0 0-1,0 1 1,0-1-1,0 0 1,0 0 0,0 0-1,0 0 1,1 0-1,-1 1 1,0-1 0,0 0-1,0 0 1,0 0 0,0 0-1,0 0 1,1 0-1,-1 0 1,0 0 0,0 0-1,0 0 1,0 0-1,1 0 1,-1 1 0,0-1-1,0 0 1,0 0-1,0 0 1,1 0 0,-1 0-1,0-1 1,0 1-1,0 0 1,0 0 0,1 0-1,-1 0 1,0 0-1,0 0 1,0 0 0,0 0-1,0 0 1,1 0-1,-1 0 1,0 0 0,0-1-1,0 1 1,0 0-1,0 0 1,0 0 0,0 0-1,1 0 1,-1 0-1,0-1 1,0 1 0,0 0-19,-3 18 511,-2-11-448,0 1 1,-1-1 0,1 0-1,-6 3-63,-6 10 69,-26 27 17,-12 15-42,-4 17-23,-349 439 118,336-427-29,-50 85-110,81-108 44,-18 43-44,-10 16 22,-243 407-3,248-438-52,-4-2 0,-54 54 33,-5 8-337,125-154 317,-6 8-161,0 0 0,1 0 0,1 1 0,-3 5 181,20-39-7251,-3 0 2283</inkml:trace>
  <inkml:trace contextRef="#ctx0" brushRef="#br0" timeOffset="3833.157">1483 56 8500,'54'-1'4170,"-29"-1"-4220,0 2 0,0 1 0,5 1 50,29 5 30,-38-6-2,-1 1 0,1 1-1,0 1 1,-1 1-1,11 5-27,-16-3 128,0 1-1,-1 1 1,0 0-1,-1 1 1,0 1-1,0 0 0,7 9-127,21 17 456,12 12 346,17 23-802,-31-30 151,2-2 0,40 30-151,-32-34 32,18 14 11,3 7-43,-50-39 2,-1 0-1,0 2 1,-2 1-1,0 0 1,5 10-2,74 114 19,7-4-19,-67-91 11,-2 2 0,-3 1 0,20 45-11,66 178-67,-72-164-102,-32-79-288,3 8 380,2-1 0,2-1-1,8 11 78,-20-37-494,2 0 0,0 0 0,0-1 0,10 8 494,-10-12-962,-1 0-1,1 0 1,1-1 0,-1-1 0,1 0-1,8 3 963,15 5-6600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31:17.9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1366 471 6867,'-31'4'3913,"30"-4"-3967,-1 0 0,0 0 1,0 1-1,1-1 1,-1 1-1,0-1 0,1 1 1,-1 0-1,0 0 0,1 0 1,-1 0-1,1 0 0,-1 0 1,1 0-1,-1 1 54,2-2-26,0 0-1,0 1 1,0-1 0,0 0-1,-1 1 1,1-1-1,0 0 1,0 0-1,0 1 1,-1-1 0,1 0-1,0 0 1,0 1-1,-1-1 1,1 0-1,0 0 1,-1 1 0,1-1-1,0 0 1,-1 0-1,1 0 1,0 0-1,-1 0 1,1 0 0,0 0-1,-1 1 1,1-1-1,0 0 1,-1 0-1,1 0 1,0 0 0,-1 0-1,1-1 1,-1 1-1,1 0 1,0 0-1,-1 0 1,1 0 0,0 0-1,-1 0 1,1-1-1,0 1 27,-1 0-15,1-1-1,-1 1 0,1-1 0,-1 0 1,1 1-1,-1-1 0,1 0 1,-1 1-1,1-1 0,0 0 0,-1 1 1,1-1-1,0 0 0,0 0 0,0 1 1,0-1-1,-1 0 0,1 0 1,0 1 15,1-8 5,1 0 1,-1 1 0,1-1 0,1 1 0,-1-1-1,1 1 1,0 0 0,4-4-6,10-31 260,-3 3 49,-10 30-153,0-1 0,-1 1 0,0-1 0,-1 0 0,0 0 0,0 0 0,-1-6-156,-1 4 265,0 8 172,-1 6-45,-6 15-349,-4 7-7,9-19-34,0 1-1,0 0 1,-1 0-1,0-1 1,0 1-1,-1-1 1,0 0 0,0 0-1,-3 3-1,-36 34 6,30-29 42,1-1 0,-1 0 0,-1 0 0,-5 2-48,-4 0 108,11-7 14,1 0 0,-1 1 1,-5 6-123,-28 20 331,33-26-254,1 0 0,-1 1 1,1 1-1,1 0 0,-3 4-77,-2 5 53,2 0 0,0 1 0,2 1-1,0 0 1,-6 19-53,-6 24 73,-4 23-73,-1 5 29,-4 11-20,-31 88 16,16-44-5,-1 37-20,43-166-1,-50 267-5,6-24-17,-65 214-618,111-457 471,3-15 86,0 0 0,0-1 0,0 1 0,-1 0 1,1 0-1,-1-1 0,1 1 0,-1 0 0,0-1 1,-1 1-1,1 0 0,0-1 84,0 0-1054,-5-12-4044,5-8-174</inkml:trace>
  <inkml:trace contextRef="#ctx0" brushRef="#br0" timeOffset="523.302">1382 0 8852,'29'34'3874,"15"21"-2703,21 26-1384,5 9 295,-5 3 0,47 90-82,-43-67 12,60 74-12,-105-158 0,11 14-8,1-1 0,27 22 8,-42-45-113,0 1 0,-1 0 0,-1 2 0,-1 0 1,-2 1-1,0 1 0,8 21 113,-22-45-85,-1 1-1,1 0 1,-1 0-1,0 0 1,0 0 0,-1 1-1,1-1 1,-1 0 0,0 0-1,0 0 1,0 1-1,0-1 1,-1 0 0,0 0-1,0 0 1,0 0-1,0 0 1,-2 3 85,-2 2-879,0 0 0,-1-1 1,0 0-1,0 0 0,-1 0 0,0-1 0,-1 1 879,-14 15-5365</inkml:trace>
  <inkml:trace contextRef="#ctx0" brushRef="#br0" timeOffset="1329.925">1284 416 7924,'0'0'1688,"0"0"-199,1 4-742,7 11-404,-3-4-162,1 1-1,-1-1 0,-1 1 1,1 4-181,2 13 194,-1 2 1,-1-1-1,-1 29-194,-2 97 392,-3-92-226,-4 752 1014,19-89-986,-14-665-190,0 79 43,-10 44-47,7-160 24,-2 0 0,-6 21-24,10-45 3,1 1 1,-1-1-1,1 0 0,-1 1 1,0-1-1,1 0 0,-1 1 1,0-1-1,0 0 0,0 0 1,0 0-1,0 0 0,0 0 1,0 0-1,-1 0 0,1 0 1,0 0-1,0 0 0,-1-1 1,1 1-1,0 0 0,-1-1 0,1 0 1,-1 1-1,1-1 0,-1 0 1,1 1-1,0-1 0,-1 0 1,1 0-1,-1 0 0,1 0 1,-1-1-1,1 1 0,-1 0 1,1-1-1,-1 1 0,1-1 1,0 1-1,-1-1 0,1 1 1,0-1-1,-1 0 0,1 0 1,0 0-1,0 0 0,0 0 1,0 0-1,-1 0-3,2-1 7,-1 1 0,0 0 1,0-1-1,1 1 0,-1 0 0,0 0 1,0 0-1,0 0 0,0 0 1,0 0-1,0 0 0,0 0 0,-1 0 1,1 1-1,0-1 0,0 0 0,-1 1 1,1-1-1,0 1 0,-1-1 1,1 1-1,0 0 0,-1-1 0,1 1 1,-1 0-1,1 0 0,-1 0 0,1 0 1,0 0-1,-1 1 0,1-1 0,-1 0 1,0 1-8,-2 1-12,1 0 0,0 0 0,-1 0 0,1 0 0,0 1 0,0 0 0,0-1 0,0 1 0,0 0 0,1 1 0,0-1 0,-1 0 12,-37 62-96,2 1 0,4 1 1,-11 34 95,7-18-49,-191 368 12,89-182 325,-27 94-288,53-69 13,-18 105-13,56-161-243,42-149 34,17-49-29,3-1-1,1 3 239,10-33-61,0 6-188,-1 0 1,-1-1-1,0 1 1,-1-1-1,-1 0 1,-1 0 248,-1 1-1212,13-20-2254,14-19-911,-1 2 199</inkml:trace>
  <inkml:trace contextRef="#ctx0" brushRef="#br0" timeOffset="1833.252">1276 2889 7491,'11'9'3387,"4"15"-2874,-13-20-381,9 13 207,0 0 1,2-1 0,3 3-340,-2-3 337,-1 1 0,-1 0 0,1 4-337,20 41 750,-3 2 1,20 62-751,34 138 861,-72-226-758,137 400 513,-76-235-525,13 34-46,2 5-23,-8 12-22,21 101-39,25 93-875,-108-389 545,-9-30-385,-1 0-1,3 22 755,0-21-3916,-10-30 109,5-5-2431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1:3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4259 6531,'1'-52'2609,"-1"50"-2583,1 0 0,-1-1 0,1 1 0,0 0 0,0 0 0,0-1 0,1 1 0,-1 0 0,0 0 0,1 0 0,-1 0 0,1 1 0,0-1-1,0 0 1,-1 1 0,1-1 0,0 1 0,1-1 0,-1 1 0,0 0 0,0 0 0,0 0 0,2 0-26,7-4 25,1 2 0,-1-1 0,1 1 0,3 0-25,53-6 41,37 0-41,7-1 12,415-25 22,-484 33-33,241-17-1,-88 5 0,513-49 22,-1-24 27,-550 66-38,512-71 149,508-59 123,1061-64-110,-1890 182-151,956-69 17,6 29-11,-1002 56-22,1259-53 20,-1090 54-21,987-26 41,1 22 47,-1153 20-65,2935 13 248,357-28 471,-3534 13-739,1301-19 277,0 42-85,-993-4-209,497 16-38,-252-20 14,791 27-19,-951-24 40,137 8 11,-543-20-7,2065 141-262,-1865-121-1113,-92-1-3101,-88-8-1649</inkml:trace>
  <inkml:trace contextRef="#ctx0" brushRef="#br0" timeOffset="1206.387">39 5722 6787,'1'-5'199,"0"0"1,0 1-1,1-1 0,-1 0 0,1 1 1,0-1-1,0 1 0,1 0 0,-1-1 1,1 1-1,0 0 0,0 1 0,0-1 1,4-2-200,0 0 52,0 1 1,0 0-1,0 1 1,1 0-1,0 0 1,0 1-1,0 0 1,2 0-53,177-55 245,-103 35-190,2 3-1,0 5 1,24 0-55,264-12 38,-204 17-27,895-82 35,-384 3 118,-186 22 43,-325 46-123,1095-141 405,67 6-233,883-67 14,-1161 109-169,-560 63-55,912-73 96,4 35 1,-905 59-101,225-13 1,3029-58 85,-1990 111-65,-1 38 3,1670 131 136,-1202-59-168,-1975-107-33,1427 57 39,-1337-57-32,1358 95 219,-1674-105-220,1315 133 189,-1212-120-287,-49-7-1313,1 5 1,57 16 1403,-96-13-3860,-18 1-2842</inkml:trace>
  <inkml:trace contextRef="#ctx0" brushRef="#br0" timeOffset="27202.655">4368 4009 6131,'-2'-3'363,"0"0"-1,-1 0 1,1 0 0,-1 1 0,0-1-1,0 1 1,0 0 0,-1-1-363,4 3 24,-1-1 0,0 1 0,0-1 0,0 1 0,1 0 0,-1-1 1,0 1-1,0 0 0,0-1 0,0 1 0,0 0 0,0 0 0,0 0 0,0 0 0,0 0 1,1 0-1,-1 0 0,0 0 0,0 0 0,0 1 0,0-1 0,0 0 0,0 0 0,0 1 1,0-1-1,1 1 0,-1-1 0,0 1 0,0-1 0,1 1 0,-1-1 0,0 1 0,0 0-24,-11 11 74,10-10-52,-1 0-1,1 1 1,-1-1-1,1 1 1,0 0-1,0 0 1,0 0-1,-1 3-21,-1-1 36,1 1 0,-1 0 1,0-1-1,0 0 0,-1 0 0,0 0 0,-2 1-36,-19 22 144,7-3-64,1 1 0,2 1-1,1 1 1,1 0-1,1 1 1,1 0 0,2 1-1,1 0 1,1 1-1,2 0 1,1 0 0,1 10-80,1 55 229,8 81-229,-1-130 22,3 0 0,1 0 0,2 0 0,13 32-22,-18-64 1,8 23 12,1-1 0,10 15-13,-19-41 4,1 0 1,1-1 0,0 0 0,0 0-1,1-1 1,0 0 0,1 0 0,0-1-1,10 8-4,-15-14 6,0 1 0,0-1 0,0 0 0,1 0 0,-1-1 0,0 1 0,1-1 0,0 0 0,-1 0 0,1-1-1,0 1 1,-1-1 0,1 0 0,0-1 0,-1 1-6,0 0 13,0-1 0,-1 1 0,1-1 0,-1 0 0,1 0 0,-1 0 0,0-1 0,1 1 0,-1-1 0,0 1 0,0-1 0,0 0 0,0-1 0,0 1 0,-1 0 0,1-1 1,0 1-1,-1-1 0,2-2-13,4-11 63,0-1 0,-1 0 1,-1 0-1,1-5-63,7-18 77,17-48 126,9-47-203,-28 88 19,-3-1 1,-2 0 0,0-41-20,-2-77 40,-7 1 0,-21-143-40,17 271 29,-10-29-29,7 29 6,5 23-4,0-1 0,-2 1 0,0 0 0,0 1 1,-1 0-1,-1 0 0,-4-6-2,8 13-1,0 0 0,-1 1 0,0-1 0,1 1-1,-2 0 1,1 0 0,-1 1 0,1-1 0,-1 1 0,0 1 0,-1-1-1,1 1 1,0 0 0,-1 0 0,0 1 0,-5-1 1,7 2-3,0 0 0,0 0 1,0 1-1,0 0 0,0 0 0,0 0 0,0 1 1,0-1-1,0 1 0,0 1 0,0-1 1,-1 1 2,0 1-4,0 1 0,0-1 0,1 1 0,-1 1 0,1-1 1,0 1-1,0 0 0,-3 4 4,-20 20-13,6-6 2,0 2 0,-12 18 11,3 3-3,1 1-1,3 2 1,-20 49 3,35-67 3,0 1 1,3 0 0,1 0 0,1 1 0,1 0-1,2 1 1,2 8-4,-1 8 3,3 1 0,2-1 1,2 0-1,3 0 0,2 0 0,2 4-3,0-14 0,2 0 0,1-1 0,2-1 0,2 0 0,1-1 0,2-1 0,4 2 0,-19-29 2,0-1 1,1-1-1,0 1 1,1-1-1,-1 0 0,1 0 1,1-1-1,-1-1 1,1 1-1,0-1 0,1-1 1,-1 1-1,1-2 1,0 1-1,-1-1 0,2-1 1,-1 0-1,0 0 1,0-1-1,1 0 1,3-1-3,-4 0 9,0 0 10,0 1-1,-1-2 1,1 1-1,0-1 1,-1-1-1,1 0 1,-1 0-1,1-1 1,5-3-19,-3 0 24,-1-1 0,-1-1 0,1 0 1,-1 0-1,-1-1 0,1-1 0,-2 1 0,1-1 1,-1-1-1,-1 0 0,0 0-24,16-29 78,-1 0 0,6-23-78,-11 26 23,5-14-1,-3 0 0,-2-1-1,-2 0 1,-2-1 0,-3-1-1,-2 0 1,-2-1 0,-3-6-22,0-37 61,-4 1 0,-4-1 1,-4 1-1,-19-81-61,19 142 41,-1 1-1,-1 0 1,-2 0-1,-2 1 1,-9-16-41,20 43 5,0 0 1,0 0-1,-1 1 0,1-1 1,-2 1-1,1 0 1,-1 0-1,0 1 1,0-1-1,-6-3-5,7 6-2,1 1 0,-1 0 1,1 0-1,-1 1 0,0-1 0,0 1 0,0 0 0,1 0 1,-1 0-1,0 1 0,0 0 0,0 0 0,0 0 0,0 0 1,0 1-1,0 0 0,0 0 0,-4 2 2,-3 1-6,0 1 0,0 0 0,1 1 1,0 0-1,0 1 0,1 0 0,-1 1 0,2 0 0,-2 2 6,-21 21-15,1 1 0,1 3 15,9-7-5,0 1 0,2 0-1,1 2 1,1 0 0,2 1-1,1 0 1,2 1 0,1 1-1,2 0 1,-5 33 5,1 17-6,4 0 0,4 1 0,3-1 0,5 3 6,-2-45-1,3 0 0,1 0 0,3 0 0,1-1 1,2 0-1,2 2 1,-6-24-3,0-1 0,1 0-1,0 0 1,2-1 0,0 0 0,0-1 0,2 0 0,0-1 0,1 0 0,1-1 0,0 0 0,0-1 0,2-1 0,3 2 3,-11-9-1,1 0-1,0-1 1,-1 0-1,1-1 1,1 0-1,-1 0 1,0-1-1,1 0 1,-1-1-1,1 0 1,3 0 1,-7-1 0,1 0 0,0-1 0,0 1 0,-1-1 0,1-1 0,-1 1 0,1-1 0,-1 0 0,0-1 0,1 0 0,-1 0 0,0 0 0,-1-1 0,1 1 0,-1-1 0,5-4 0,6-9-13,-1 0 0,0-2 0,-1 1 0,-1-2 0,-1 0 0,-1 0 0,-1-1 0,0-1 0,-2 1 0,0-1 0,-1-1 0,-2 0 0,0 0 13,6-45-1061,-2 0 1,-4-1-1,-3-58 1061,-3-9-3898,-3-1-2734</inkml:trace>
  <inkml:trace contextRef="#ctx0" brushRef="#br0" timeOffset="27805.848">4169 5354 7395,'-3'-20'2540,"2"19"-2498,1-1 0,-1 0 0,1 1 0,0-1 0,-1 0 0,1 1 0,0-1 0,0 0 0,0 0 0,1 1 0,-1-1 0,0 0 0,1 1 0,-1-1 0,1-1-42,2-2 5,1-1 0,0 1 0,-1 0 0,2 0 0,-1 1 0,0-1 0,1 1 1,0 0-1,0 0 0,0 0 0,0 1 0,5-2-5,-5 2 3,-3 1-4,1 1 0,-1 0 0,1 0 0,-1 1 0,1-1-1,-1 0 1,1 1 0,0 0 0,-1-1 0,1 1 0,0 0 0,-1 0 0,1 1 0,0-1 0,-1 0 0,1 1 0,-1 0 0,1 0 0,0-1 0,-1 1-1,0 1 1,1-1 0,-1 0 0,0 1 0,1-1 0,-1 1 0,0 0 0,0-1 0,0 1 0,-1 0 1,4 7 12,-1 0 0,0 0 0,0 0 0,-1 1 0,0-1 0,-1 1 0,0 0 0,0 8-12,1 18 194,-3 29-194,0-44 49,0-11-24,0 115 337,4-1 0,18 96-362,-13-148 64,-6-44-36,1 1 0,2-1 0,0 0 0,5 12-28,25 71 246,-35-108-91,-1-16 194,-4-49-31,-2 0-1,-13-55-317,6 41 37,-23-250 35,14 100-48,18 189-271,-1 1-1,-2 1 1,-2-1-1,-1 1 1,-3-4 247,10 45-5718,-7 9-706</inkml:trace>
  <inkml:trace contextRef="#ctx0" brushRef="#br0" timeOffset="29116.098">18241 3308 6899,'-5'0'135,"-1"1"0,0 0-1,1 0 1,-1 0 0,0 1-1,1 0 1,0 0 0,-1 0 0,1 0-1,0 1 1,0 0 0,0 0 0,1 0-1,-1 1 1,1 0 0,0 0-1,0 0 1,0 0 0,0 0 0,1 1-1,-1 0 1,1-1 0,0 4-135,-6 7-35,2 0-1,0 1 1,1 0 0,1 0 0,0 1-1,1 0 1,0 7 35,-1 5-8,2 0 0,1 1 0,2 21 8,1-35-5,0-1-1,1 1 0,1-1 0,0 1 1,1-1-1,1 0 0,5 12 6,-7-20 5,1-1-1,-1 0 1,1 0-1,0-1 0,0 1 1,1-1-1,-1 0 1,1 0-1,1 0 1,-1-1-1,0 1 1,1-1-1,0-1 1,0 1-1,0-1 1,1 0-1,-1 0 1,1-1-1,4 1-4,-2-1 28,0 0 1,0-1-1,0 0 0,1-1 0,-1 0 0,0-1 1,0 0-1,0 0 0,1-1 0,-1 0 1,0 0-1,-1-1 0,1 0 0,6-4-28,12-7 79,0-1 0,0-2 0,-2 0 0,0-2 0,-1 0 0,-1-2 0,17-20-79,19-22 27,-4-3 0,13-22-27,-44 54-36,-2-2 0,-1 0 0,-2-1 0,-1-1 0,8-28 36,-20 48-7,-1 0 0,-1-1 0,0 1 0,-1-1 0,-2 0 0,0 0 0,0 0 0,-2 0 0,0 0 0,-2 0 0,0 0 0,-1 0 0,-1-1 7,4 15 7,0 1 0,-1-1 0,0 0 0,0 0 0,0 1 0,0 0-1,-1-1 1,1 1 0,-1 0 0,0 0 0,-1 0 0,1 1 0,-1-1 0,0 1-1,1 0 1,-1 0 0,-1 0 0,1 0 0,0 1 0,-1-1 0,1 1-1,-1 0 1,0 1 0,0-1 0,1 1 0,-1 0 0,0 0 0,-3 0-7,-2 0 25,0 0 1,-1 0 0,1 1 0,0 0 0,-1 1 0,1 0 0,0 1 0,0 0 0,0 0 0,0 1 0,0 1 0,0-1-1,1 2 1,-6 2-26,-2 5 53,0 1 0,1 1 0,0 0 0,-11 14-53,-54 69 155,26-29-73,19-25-26,2 0 0,2 3 0,2 0 0,2 2 0,2 2 0,-6 18-56,23-43 22,2 2-1,0-1 1,2 1 0,1 0 0,-1 21-22,3 2 41,2 1 1,5 31-42,-4-70 5,1 0-1,0 0 1,1 0 0,0 0-1,1 0 1,1-1 0,-1 0 0,2 0-1,0 0 1,0 0 0,2 1-5,-3-5 10,1 0 1,-1-1 0,1 0 0,0 0 0,1 0-1,0 0 1,0-1 0,0 0 0,0-1-1,1 0 1,-1 0 0,1 0 0,0-1 0,1 0-1,4 0-10,-8-2 13,0 0-1,0 0 0,0-1 0,1 0 1,-1 0-1,0 0 0,0-1 1,0 0-1,1 0 0,-1 0 0,1-1-12,8-1 25,-1 0-4,0-1 0,1 0 0,-1-1 1,-1-1-1,1 0 0,-1 0 0,0-1 0,-1-1 0,1 0 0,3-5-21,1-1 18,0-2-1,-1 0 1,-1-1 0,-1 0-1,0-1 1,3-7-18,13-30 8,-1-3-1,-3 0 1,-3-1-1,0-9-7,0 1-7,-4-1-1,-3-1 0,-2-1 1,-4 0-1,-3 0 1,-2-40 7,-5 87 10,0 0 0,-1 0-1,-1 1 1,-2-1 0,-1-3-10,4 16 7,-2 0-1,1 1 1,-1-1-1,0 1 1,-1-1 0,0 1-1,-1 1 1,0-1-1,0 1 1,-1 0-1,0 0 1,-3-2-7,6 7 4,0 0 0,-1 1 0,1-1 0,-1 1 0,0 0 0,0 0 0,0 0 0,0 1 0,0 0-1,0 0 1,0 0 0,0 0 0,-5 1-4,-8 0 5,0 1 1,0 0-1,-3 2-5,11-2 1,-1 2 1,1-1-1,0 1 1,0 1 0,0 0-1,1 0 1,0 1 0,-9 6-2,-8 7 1,1 1 0,-7 7-1,25-19 1,-31 29 9,2 3 1,2 0 0,1 3-1,-5 10-10,26-35 3,-14 19 7,2 1-1,2 1 1,1 1-1,-8 23-9,18-35 6,1 2 0,2-1 0,0 2 0,2-1 0,1 0 0,2 1 0,0 5-6,2 7 8,1 0 0,5 32-8,-3-58 0,0-1 0,2 0-1,0 0 1,0 0 0,2 0-1,0 0 1,0-1 0,1 0-1,3 1 1,-3-3 1,0-2 0,1 1 0,1-1 0,0-1 0,0 0 0,1 0 0,0-1 0,0 0 0,1 0 0,0-1 1,1-1-1,-1 0 0,1 0 0,12 3-1,-9-5 11,0 0 0,1-1 0,-1 0 1,1-2-1,-1 0 0,1 0 0,0-2 1,-1 1-1,1-2 0,-1 0 0,1-1 1,5-3-12,-4 1 20,0-1 1,-1 0-1,0-1 1,0-1-1,-1-1 1,1 0-1,-2-1 1,5-4-21,2-4 28,-2 0-1,0-1 1,-1-1 0,0 0 0,3-8-28,7-14 38,-2-1-1,-2-1 1,-2-1-1,-2-1 1,9-33-38,-16 38 15,-2 0 1,-1 0 0,-3-1-1,-1 0 1,-2-1-1,-1-23-15,-4 38-1,0-1-1,-2 1 0,0 0 0,-3 0 0,0 1 0,-1-1 0,-2 1 0,-1 1 0,-1 0 0,-3-4 2,8 19-14,0 1 0,-1 0 0,0 0 0,0 0-1,-1 1 1,-8-7 14,11 11-20,0 1 0,-1 0 0,1 0 0,-1 0 0,0 1-1,0 0 1,0 0 0,-1 1 0,1 0 0,-1 0 0,1 0 0,-1 1-1,-2-1 21,-4 1-203,-1 1 0,0 0 0,1 0 0,-1 1 0,1 1 0,-1 1 0,1-1 0,0 2 0,0 0 0,0 1 0,0 0 0,1 1 0,0 0 0,0 1 0,1 0 0,-1 1 0,2 0-1,-9 8 204,-50 49-3665,1 8-2442</inkml:trace>
  <inkml:trace contextRef="#ctx0" brushRef="#br0" timeOffset="29619.427">18324 4075 6947,'-1'0'98,"1"0"1,0 0-1,0 0 0,0 0 0,0 0 1,-1 0-1,1 0 0,0 0 0,0 0 0,0 0 1,-1 0-1,1 0 0,0 0 0,0 0 0,0 0 1,-1 0-1,1 0 0,0 0 0,0 0 1,0 0-1,-1 0 0,1 0 0,0 0 0,0 1 1,0-1-1,0 0 0,-1 0 0,1 0 1,0 0-1,0 0 0,0 1 0,0-1 0,0 0 1,0 0-1,-1 0 0,1 0 0,0 0 1,0 1-99,-3 9 47,0 0 0,0 0 0,1 0 1,0 1-1,1-1 0,0 1 0,1 3-47,-4 31 67,-12 94 220,5 16-287,-13 121 180,7-163-87,-1 5 150,2 49-243,-11 404 459,25-468-280,6 34-179,-4-129 23,1-1 1,0 1-1,1-1 0,0 1 1,2 5-24,-1-2 75,-3-11-71,0 0 0,0 0 0,0 0 0,0 0 0,0 0-1,0 0 1,1 0 0,-1 0 0,0 0 0,0 0 0,0 0 0,0 0 0,0 0 0,0 0 0,0-1 0,0 1 0,0 0 0,0 0 0,0 0 0,0 0 0,0 0 0,0 0-1,0 0 1,0 0 0,0 0 0,1 0 0,-1 0 0,0 0 0,0 0 0,0 0 0,0 0 0,0 0 0,0 0 0,0 0 0,0 0 0,0 0 0,0 0 0,0 0 0,0 0-1,0 0 1,1 0 0,-1 0 0,0 0 0,0 0 0,0 0 0,0 1 0,0-1 0,0 0 0,0 0 0,0 0 0,0 0 0,0 0 0,0 0 0,0 0 0,0 0 0,0 0-1,0 0 1,0 0-4,4-11 80,0-16-20,80-536-62,24 5-939,-21 116-1427,-80 408 1135,-2 0 0,-1 0-1,-2-1 1,-2-14 1233,-5-2-4834</inkml:trace>
  <inkml:trace contextRef="#ctx0" brushRef="#br0" timeOffset="30937.702">30425 3338 7652,'-3'-3'102,"-1"0"1,0 1 0,0-1 0,0 1 0,0 0-1,0 0 1,0 0 0,-1 0 0,1 1 0,0 0-1,-1 0 1,1 0 0,-1 1 0,0-1 0,1 1-1,-1 0 1,0 0 0,1 1 0,-1-1 0,1 1-1,-1 0 1,1 0 0,-1 1 0,1-1 0,0 1-1,0 0 1,-1 0 0,1 1 0,1-1 0,-3 2-103,-38 35-69,2 2 0,1 1 0,2 3 1,-25 38 68,14-9 41,2 1 0,5 3 0,-17 43-41,47-95 35,2-1 0,1 2 0,1 0 1,2 0-1,0 0 0,2 1 0,1 0 1,1 0-1,1 3-35,3-9 38,-1 0-1,2-1 1,1 1 0,1-1-1,1 0 1,2 4-38,-3-12 25,1-1 1,0 0-1,1-1 1,0 1-1,1-1 1,0 0-1,0-1 0,2 0 1,-1 0-1,10 8-25,-12-13 18,1-1-1,0 0 0,0 0 0,0 0 1,0-1-1,0 0 0,0 0 1,1-1-1,0 0 0,-1 0 1,1-1-1,0 0 0,0 0 0,0-1 1,0 0-1,7-1-17,6-1 47,0-1-1,-1 0 1,1-2-1,-1 0 1,19-8-47,5-4 168,33-18-168,-61 27 23,-1-1 0,0 0 0,-1-2 0,0 0 0,0 0 1,4-6-24,27-31 53,-2-2 1,-3-1 0,-1-2-1,14-31-53,-33 50 14,-2-1-1,-2-1 0,-1 0 0,-1-1 0,-3-1 0,0 0 1,-3 0-1,0-7-13,-3-2 27,-1 1 0,-3-2 0,-1-12-27,-1 44 11,0 0 1,-2 0-1,1 1 0,-2-1 1,0 1-1,0 0 0,-2 0 0,0 0 1,-1 1-1,0 0 0,-6-8-11,7 14 5,-1 0 0,-1 1-1,1 0 1,-1 0 0,0 1 0,-1 0 0,0 0-1,0 1 1,0 0 0,0 0 0,-1 1-1,0 1 1,0-1 0,0 2 0,0-1 0,0 1-1,0 1 1,-1 0 0,-1 0-5,-12 0 3,0 2-1,1 0 1,-1 1 0,1 1-1,0 1 1,0 1 0,0 2-1,-2 1-2,-2 2 3,0 2 0,1 1 0,0 0 0,1 2-1,1 2 1,1 0 0,0 1 0,1 1 0,1 1 0,1 1 0,0 1-1,2 0 1,1 2 0,1 0 0,-2 5-3,-1 4 4,2 2-1,1 0 1,2 1-1,1 0 1,2 1 0,2 1-1,1-1 1,2 2 0,1-1-1,2 0 1,2 8-4,1-39 0,0 39-1,4 21 1,-2-52-2,0 0 0,2 1 0,-1-1 0,2 0 0,0-1 0,2 3 2,0-1-5,1 1 1,1-2 0,1 0 0,0 0 0,1 0 0,0-1 0,1-1 0,1 0 0,0-1-1,0 0 1,2-1 0,-1-1 0,1 0 0,1-1 0,0 0 0,0-1 0,0-1 0,1-1-1,0-1 1,1 0 0,-1-1 0,1 0 0,0-2 0,2 0 4,8-1-1,1-1-1,-1-1 1,0-2 0,0-1 0,-1-1-1,1-1 1,-1-2 0,0 0 0,-1-2 0,0-1-1,0-1 1,-1-1 0,20-15 1,3-3 14,-1-3 1,-1-1-1,-2-2 1,13-17-15,-32 28 24,-1-1 1,-1-1-1,-2-2 1,0 0-1,-2-1 1,-2-1-1,7-16-24,-9 9 63,-1-1-1,-2 0 0,-2-1 0,-1-1 1,1-28-63,-4-3 235,-3 0 0,-6-64-235,2 116 45,-2 1-1,0-1 1,-1 0 0,-1 1 0,-1 0-1,-1 0 1,0 1 0,-2 0 0,0 0-1,-1 1 1,-1 0 0,-1 0 0,0 2-1,-2-2-44,2 5 18,1 1-1,-2 0 1,0 1-1,0 1 1,-1 0-1,0 0 1,-1 2-1,0-1 0,0 2 1,-1 0-1,0 1 1,0 1-1,0 0 1,-1 1-1,0 1 1,0 1-1,-6-1-17,-8 2 0,0 2 1,0 1-1,0 1 0,1 1 1,-1 2-1,1 1 0,0 2 1,1 0-1,-21 11 0,-7 7-8,1 3 1,1 2 0,1 2-1,-10 12 8,25-17-3,2 2-1,0 1 1,3 2-1,0 1 0,3 2 1,-15 23 3,28-35-5,1 2 1,2 0-1,1 1 1,1 0-1,1 1 1,1 1-1,2-1 1,1 2-1,1-1 1,-1 21 4,5 6-18,2 1 1,3 7 17,-1-50-5,1 1 0,1 0 0,0 0 1,1-1-1,1 0 0,0 1 0,1-2 0,1 1 0,0-1 0,1 0 0,0 0 1,1-1-1,1 0 0,0-1 0,1 0 0,0-1 0,10 8 5,-6-6-2,1-1 0,1 0-1,0-1 1,0-1 0,1 0 0,0-2-1,1 0 1,0-1 0,0-1 0,1 0-1,-1-2 1,1 0 0,15 0 2,-9-2 1,-1-1 0,1-1 1,0-1-1,-1-2 0,1 0 0,-1-2 1,0 0-1,0-2 0,-1-1 0,0-1 1,0-1-1,-1-1 0,0-1 0,-1-1 1,3-3-2,2-2-40,-1-2 1,-1 0 0,-1-2-1,-1-1 1,0 0 0,-2-2-1,-1-1 1,-1 0-1,-1-1 1,-1-1 0,-2-1-1,8-20 40,-8 4-625,-2-1-1,-2-1 0,-2 1 0,-2-2 0,-3 1 1,-1-1-1,-2-16 626,-5-21-3693,1 67 790,0 1-1,-6-16 2904,8 32-150</inkml:trace>
  <inkml:trace contextRef="#ctx0" brushRef="#br0" timeOffset="31615.587">30142 4475 8052,'-8'11'803,"0"1"0,1 0-1,1 1 1,-3 8-803,-2 9-35,1 1 0,-1 16 35,-2 5 156,-18 72-179,-4 66 23,-8 126 56,7-40 55,19-150 276,7 1 0,4 64-387,6-162 315,0-27-158,4-18 102,74-339-294,-8-50 35,-60 341 8,0 3-8,9-49 142,-5-1-1,0-88-141,-14 189 21,-1 5-4,1-1-1,0 1 1,1 0 0,-1 0 0,1 0-1,0 0 1,1 0 0,-1-1-17,-1 7 0,0-1 0,0 0 0,0 0 0,0 1 0,0-1 0,-1 0 1,1 0-1,0 1 0,0-1 0,0 0 0,-1 0 0,1 0 0,0 1 0,0-1 1,-1 0-1,1 0 0,0 0 0,-1 0 0,1 1 0,0-1 0,0 0 0,-1 0 0,1 0 1,0 0-1,-1 0 0,1 0 0,0 0 0,-1 0 0,1 0 0,0 0 0,-1 0 0,1 0 1,0 0-1,0 0 0,-1-1 0,1 1 0,0 0 0,-1 0 0,1 0 0,0 0 0,0 0 1,-1-1-1,1 1 0,0 0 0,0 0 0,-1 0 0,1-1 0,0 1 0,0 0 1,0 0-1,0-1 0,-1 1 0,1 0 0,0-1 0,0 1 0,0 0 0,0 0 0,0-1 1,0 1-1,0 0 0,0-1 0,0 1 0,0 0 0,0-1 0,0 1 0,0 0 0,0 0 1,0-1-1,0 1 0,0 0 0,-18 30-32,0 1 1,3 1-1,-11 30 32,-1 13-4,-1 17 4,-2 40 0,6 0 1,-2 76-1,11-87 2,7-39 27,4 77-29,3-148 9,2 21 6,-1-30-5,0 0-1,1 0 1,-1-1-1,1 1 0,-1 0 1,1 0-1,-1-1 1,1 1-1,0 0 0,0-1 1,0 1-1,0-1 1,0 1-1,0-1 1,1 1-10,-2-2 6,0 0 1,0 1-1,0-1 1,1 0-1,-1 0 1,0 0-1,1 0 1,-1 1-1,0-1 1,0 0-1,1 0 1,-1 0-1,0 0 1,1 0-1,-1 0 1,0 0 0,1 0-1,-1 0 1,0 0-1,1 0 1,-1 0-1,0 0 1,1 0-1,-1 0 1,0 0-1,0 0 1,1 0-1,-1 0 1,0-1-1,1 1 1,-1 0-1,0 0 1,0 0-1,1-1 1,-1 1 0,0 0-1,0 0 1,1 0-1,-1-1-6,8-12 103,-6 9-82,87-193 113,-53 110-276,46-111-1330,-7-2-3667,-23 59-2136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1.38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168 2687 7011,'8'-5'483,"0"0"-1,0 1 1,1 0 0,-1 0-1,1 1 1,0 0-1,7-1-482,68-9-368,-42 7 613,183-34 144,-81 13-256,1 6 1,41 3-134,-13 3 597,123-28-597,-248 35 73,511-76 437,-309 55-449,-44 7-29,74-29-7,-133 22 1,-85 20-1,5 3-25,44-7 23,48-6 56,127 1-79,-123 10 19,20 2 85,1 7 0,48 13-104,-198-14 31,-1-1 0,1-1 0,23-6-31,-15 3 30,41-1-30,-20 6 3,107-2 0,-133 0 17,0-2 0,0-1 1,15-5-21,-12 0 50,-13 4-38,0-1 0,-1-1 0,1-1 1,19-10-13,-22 8 12,-17 8-2,0 0 1,-1 0-1,1 0 1,-1-1-1,0 0 1,0 0-11,-5 2 4,1 0 1,0 1 0,0-1 0,-1 0 0,1 0-1,-1 0 1,0 0 0,1-1 0,-1 1-1,0 0 1,0 0 0,-1-1 0,1 1 0,0 0-1,-1-1 1,0 1 0,1-1 0,-1 1 0,0-1-1,0 1-4,5-56 67,6-65-19,-14 86-45,-1 0 1,-1 0-1,-3 1 0,-10-32-3,-1-10 3,7 33 0,6 22-1,0-1 1,1 0 0,2 0-1,0 0 1,2 0-3,2-67 23,1 6 66,-6-21-89,-10 26 158,0 2-12,-3-1-146,13 31 9,2 12 1,2 24-7,0 1 0,1-1 1,1 0-1,0 1 0,0-1 0,1 1 1,0 0-1,1 0 0,1 0-3,-1 3 0,0 0 0,0 1 0,1 0 0,1 0 0,-1 0 0,1 1 0,4-5 0,16-18 0,-2-5 0,-16 21 0,2 0-1,-1 0 0,2 1 1,9-10 0,-13 18-6,0-1 1,1 2 0,-1-1-1,1 1 1,-1 0 0,1 1-1,0-1 1,6 0 5,72-11-3,-76 11 3,8-1-5,-1 0 1,1 0-1,0 2 1,17-1 4,253 9-14,-252-8 14,0-1 0,11-4 0,-12 2 0,0 1 0,12 2 0,97-6 0,-47 1 0,-17 6 0,-42 1 0,-1-1 0,22-4 0,202-39 0,-153 26 0,1 4 0,106 1 0,-124 9 0,-50 0 0,-1-3 0,1 0 0,-2-3 0,14-6 0,17-3 0,-39 12 0,0 2 0,24 0 0,27-4 3,270-55 10,-105 13-13,-204 45 0,37 0 0,-1 0 0,-14 2 6,0 3 1,7 3-7,19 0 3,16-4-7,-16 0-5,49 7 9,-105-1-1,0 3 0,0 0 0,0 2 0,-1 2 0,-1 1 1,12 7 0,-25-9-9,-1 0 0,-1 1 0,0 0 0,0 2 1,-1 0-1,-1 1 0,10 10 9,-16-10-3,1-1 0,-2 2 0,0-1-1,-1 1 1,0 0 0,-1 1 0,-1 0 0,0 0-1,-2 0 1,3 12 3,-3-16 0,0-1 0,0 0 0,2-1 0,-1 1 0,1-1 0,1 0 0,2 4 0,24 40 0,7 18 16,-33-56-16,1-1 0,0-1 0,1 0 0,1 0 0,1-1 0,7 8 0,0 3 0,-1 1 0,-1 0 0,8 19 0,15 23 0,-2-26 0,-29-29 1,1 0 0,0-1 1,1 0-1,0 0 0,1-1 0,0-1 0,12 9-1,1-2 3,1-1 0,1-1-1,14 6-2,-13-8 3,2-1 1,-1-2-1,1 0 0,1-2 0,3-1-3,17 2 8,0-2 0,39 0-8,0-6 1,47 1 44,16-8-45,-63 3 2,8 4-2,76-3 3,-99-3 0,102-5 4,-134 11-6,0 2 0,0 1 0,9 4-1,30 2 0,-43-5 0,23 5 0,-48-6 0,0 0 1,0 1-1,-1 1 1,1 0-1,-1 0 1,7 5-1,14 7 6,1-1 0,1-2 1,0-1-1,25 4-6,1 2-9,-51-16 7,-1 2 1,0-1-1,0 1 1,-1 0-1,1 1 1,-1 0 0,0 0-1,-1 1 1,0 0-1,0 1 1,0-1-1,-1 1 1,1 1 1,14 23-8,-1 0 0,13 29 8,-20-31 0,-1 0 0,-1 1 0,3 16 0,11 32 0,-16-57 3,1 0 1,1-1-1,12 17-3,18 33 9,-25-40 4,-8-15-12,0 0 0,-1 1 0,0 2-1,-3-9 2,0 0 0,1 1 1,0-2-1,0 1 0,1-1 0,3 4-2,-4-3 4,0 0-1,0 0 1,-1 1-1,-1 0 1,0 0-1,0 0 1,-1 0-1,0 2-3,2 8 18,-3-18-17,1 1 1,-1-1 0,1 0-1,0 0 1,-1 1 0,2-1-1,-1 0 1,0-1 0,0 1-1,1 0 1,0-1 0,0 1-2,0 0 2,0 0 1,-1 0 0,1 0 0,0 0 0,-1 0-1,0 1 1,1-1 0,-1 1 0,-1 0 0,2 3-3,0 1 3,1 0 0,-1 0 0,1 0 0,1 0 0,3 4-3,10 19 3,41 85-3,-38-55 0,-12-31 0,-4-20 3,-1 1 0,0 0-1,-1 0 1,-1 1 0,0-1-1,0 1-2,0 1 1,1 1 0,0-1-1,1 0 1,1 0-1,0-1 1,1 3-1,42 71 7,-30-56-4,-2 1-1,5 12-2,-2 3 0,-5-14 0,-1 0 0,-2 1 0,0 5 0,1 11 0,-2 0 0,-3 1 0,-2-1 0,-1 30 0,-5-67 0,-1 1 0,-1-1 0,0 0 0,-1 0 0,0-1 0,0 1 0,-2-1 0,-5 10 0,-9 21 0,3-1 4,2 1-1,2 0 0,1 1 0,3 0 0,1 4-3,-4 38 16,-2-26-16,-3 48 14,15-84-11,0 6-5,2-27 3,0-1 0,-1 0 0,1 0 0,0 0-1,-1 1 1,1-1 0,-1 0 0,1 0 0,-1 0-1,0 0 1,1 0 0,-1 0 0,0 0 0,0 0-1,1 0 1,-1 0 0,0 0 0,-1-1-1,-3 6 2,-1 0 1,1 0 0,0 0-1,1 1 1,0-1 0,-2 4-3,2-2 3,4-7-2,-1 0 0,1 0 0,-1 0 1,1 0-1,-1 0 0,0 0 0,0 0 0,0 0 1,1 0-1,-1 0 0,0 0 0,0 0 1,0-1-1,0 1 0,-1 0-1,-6 4 3,0-1 0,0 0 1,0 0-1,0-1 0,-1 0 0,1-1 0,-1 1 1,0-2-1,1 1 0,-4-1-3,-72 10 16,30-4-3,-14-2-13,12 2 0,39-5 0,-13 3 0,19-5 0,0 2 0,0-1 0,1 2 0,-1-1 0,1 1 0,-1 1 0,1 0 0,0 0 0,-2 3 0,-41 22 0,0-2 0,-44 15 0,-37 17 0,-13 8 0,134-62 0,-5 4 3,15-7 1,0-3-1,-10 9 6,12-7 4,2-1 1,4 0-9,-5 0-4,0 0 0,-1 1 0,1-1 0,0 0 0,0 0 0,0 0 0,0 0-1,-1 0 1,1 0 0,0 0 0,0 0 0,0 1 0,0-1 0,0 0 0,0 0 0,0 0 0,-1 0 0,1 0 0,0 1 0,0-1 0,0 0-1,0 0 1,0 0 0,0 0 0,0 1 0,0-1 0,0 0 0,0 0 0,0 0 0,0 0 0,0 1 0,0-1 0,0 0 0,0 0-1,0 0 1,0 0 0,0 1 0,0-1 0,0 0 0,0 0 0,0 0 0,1 0 0,-1 1 0,0-1 0,0 0 0,0 0 0,0 0 0,0 0-1,0 0 0,-7 0 10,-1 0-1,1 0 0,-1 1 0,0 0 0,1 1 0,-1-1 0,-3 2-9,6-1 0,-4 5 0,9-3 1,-4-4 1,3 1 9,0 3-9,-2-2-2,2 1 3,0-2 8,-2-1-6,26-10 41,-4 4 0,-18 6-42,0 0 0,0 0 0,0-1 0,0 1 1,0 0-1,0 0 0,0-1 0,0 1 0,0 0 0,0-1 0,0 1 1,0-1-1,-1 1 0,1-1 0,0 1 0,0-1 0,0 0 0,-1 0 1,1 1-1,0-1 0,-1 0 0,1 0 0,-1 0 0,1 1 1,-1-1-1,1 0 0,-1 0 0,0 0 0,1 0 0,-1 0 0,0 0 1,0 0-1,1 0 0,-1 0 0,0 0 0,0 0 0,0 0 0,0 0 1,-1-1-5,1-3 18,0 3-12,0 1 0,0-1 0,0 0 0,0 0 0,0 0 0,0 0 0,1 1 0,-1-1 0,1 0 0,-1 0 0,1 0 0,0 1 0,0-1-6,0 0 3,0 0-1,0-1 1,0 1 0,0 0 0,-1 0 0,1-1 0,-1 1 0,1 0 0,-1-1 0,0 1-1,0-2-2,2-9 3,2-5 5,-1 0-1,0 0 0,-1 0 1,-1-15-8,-2 5 6,0-1 0,-3-6-6,2 24-1,0-1-1,0 1 0,-1 0 1,-1 0-1,0 1 0,-5-10 2,-36-80-34,3-4 4,31 72 30,-2 1-1,-1 0 1,-1 1-1,-2 0 1,-12-16 0,-1 8-4,-1 1 0,-1 1 0,-3 2 0,-1 1 0,-1 2 0,-1 1 0,-2 3 0,-11-5 4,12 12-7,-1 3 0,-1 1 0,-28-6 7,32 10-9,-24-5 1,0 3 0,-1 2 0,0 3 0,-1 3 0,0 2 0,-61 5 8,62 4-1,0 3 0,-1 2 1,-39 6-14,98-16 14,-48 6-1,1 2-1,0 2 1,1 3 0,-2 2 1,9 1-10,1 3 0,-40 23 10,59-28-5,0 0 1,1 2-1,1 1 1,0 1-1,-13 15 5,23-19 0,0 0 0,1 1-1,0 0 1,1 0-1,-4 10 1,-9 24-14,-1 9 14,17-41-2,1 0 1,1 0-1,1 0 0,0 1 0,0 11 2,1 25-8,3 9 8,-1-11-1,0-26 1,1 0 0,1 0 1,1 0-1,1 0 1,1 0-1,3 3 0,-3-12 5,-1 1 0,-1-1 0,1 10-5,-2-10-1,1 0-1,0 0 1,4 9 1,0 0-11,-6-21 12,0-1 0,0 1 0,0-1 0,1 0 0,0 0 0,-1 1 0,2-1 0,-1 0 0,0-1 0,1 1 0,2 3-1,1 5 5,-2-7 9,-4-5-14,1 0 1,-1 0 0,0 0 0,0 0 0,0 0-1,0 0 1,0 1 0,0-1 0,0 0 0,0 0-1,1 0 1,-1 0 0,0 0 0,0 0-1,0 0 1,0 1 0,0-1 0,0 0 0,0 0-1,0 0 1,0 0 0,0 0 0,0 0 0,0 1-1,0-1 1,0 0 0,0 0 0,0 0 0,0 0-1,0 0 1,0 0 0,0 1 0,0-1 0,0 0-1,0 0 1,0 0 0,0 0 0,0 0 0,0 0-1,0 0 1,0 1 0,-1-1 0,1 0 0,0 0-1,0 0 1,0 0 0,0 0 0,0 0-1,0 0 1,0 0 0,0 0 0,-1 0 0,1 1-1,0-1 1,0 0 0,0 0 0,0 0 0,0 0-1,0 0 1,-1 0-1,-9-1 30,3-3-24,1 1-1,-2 0 1,1 0 0,0 1-1,-1-1-5,-19-6 4,12 5-8,1 1 1,-1 1-1,0 0 0,0 1 1,1 1-1,-1 0 0,-13 2 4,-16-1-3,-52 2 3,1 4 0,-45 10 0,75-4 0,2 3 0,-3 3 0,-59 15 0,-236 43 13,-15-13-13,52-36 16,82-9-13,115-5-3,64-6 0,-7-2 0,-67 6 0,-27 9 0,7 0 0,112-14 0,0 3 0,-13 4 0,-55 13 0,13-13 0,-26-3 0,-49 6 0,-87 25 13,141-27-24,69-8 16,-12-1-5,13-2 9,-16 5-9,-24 1 0,59-7 0,-1 1 0,-11 3 0,-50 10 8,0-5 0,-34-2-8,109-8 0,0 1 0,1 1 0,-1 1 0,1 0 0,0 1 0,1 1 0,-11 6 0,6-4 0,0-1 0,-8 1 0,19-6 0,-59 8 0,53-8 11,-1-1 1,1-1-1,-8 0-11,24-1 3,0-1-1,0 1 0,0-1 0,0 1 0,0-1 1,0 1-1,1-1 0,-1 0 0,0 1 0,0-1 1,0 0-1,1 0 0,-1 1 0,0-1 0,1 0 1,-1 0-1,1 0 0,-1 0 0,1 0 1,-1 0-1,1 0 0,-1 0-2,-9-27 30,8 22-15,0-1-8,1-1 0,0 0 0,1 1 1,0-1-1,0 0 0,0 1 0,2-4-7,-1-12 11,-1-117-8,-1 102-3,-2 29 1,0 0 0,-12-72 6,-17-75 17,23 123-19,-1 0 0,-2 0 0,-10-18-5,-80-142 0,90 176-2,-1-1 0,-1 2 0,-1 0 1,0 1-1,0 0 0,-2 1 0,-6-4 2,-38-34-3,55 47 1,-1 0 1,0 0 0,0 0 0,0 1 0,-1 0-1,0 0 1,1 1 0,-1 0 0,-1 1-1,1-1 1,0 1 0,0 1 0,-2 0 1,-21-2-13,0 1 1,-29 3 12,21-1-5,-5 0-4,1 2-1,-6 3 10,32-3-3,0 2 1,-1 0-1,1 1 1,1 0-1,-1 1 1,-9 6 2,-12 10-5,2 1 1,0 2-1,-12 13 5,0-2-5,31-23 3,0 2 0,1 0-1,0 0 1,1 2 0,1 0 0,-2 4 2,-3 9-5,1 0 1,1 0-1,-6 19 5,0 3-10,-14 49 10,30-79-2,2 1 0,0 0-1,1 1 1,1-1 0,1 21 2,1 9-7,0-31 4,0 0-1,2 0 0,0 1 0,2-1 0,0 0 1,2 4 3,29 74-14,-30-89 13,-1 1 0,0 0 0,1 11 1,6 25 1,7-2-1,1-1 0,2-1 0,2-1 0,21 31 0,-41-71 0,13 11 0,-1-6 16,-15-5-11,1-1 0,-1 0-1,0 0 1,0 0 0,-1 0 0,1 0 0,0 0 0,-1 0 0,0 1-5,0-2 6,1 0-5,0 0 0,0 0 0,0-1 0,0 1-1,0-1 1,0 1 0,0-1 0,0 1 0,0-1 0,-1 1-1,1-1 1,0 0 0,0 0 0,0 0 0,-1 0 0,1 0-1,0 0 0,-29 0 4,16-1 5,-114 1-6,115 1-3,0 0 0,0 1 0,1 0 0,-13 4 0,-7 1 0,-51 6-3,27-6-10,-8 6 13,-212 47 16,135-42-16,84-7 0,-128 23 0,-96 3 0,-30-12-3,240-19-6,0 3-1,-38 11 10,-139 41-10,59-7 10,95-35 2,74-14 3,0-1 0,-1-1 0,-9 1-5,-44 7-1,56-7 6,-1-2 0,1 0 0,-3 0-5,-29 3 1,29-4-1,-1 0 0,1 0 0,-5-3 0,-14 1 0,34 1 0,0 0 1,1-1 0,-1 1 0,0-2-1,0 1 1,1-1 0,-1 1 0,1-1 0,-1-1-1,1 1 1,0-1 0,0 0 0,0 0-1,-3-3 0,-1-2 3,0 0 1,1-1-1,-1 0 0,2-1 0,-1 1 0,-1-6-3,3 5 2,0 0 1,2-1-1,-3-6-2,-1-2 9,-36-95 10,26 65-9,2 1 1,0-11-11,-11-36 27,-55-135 45,32 94-19,10 3-28,5-1 1,-5-68-26,-17-68 16,22 97-16,7-1 0,8-1 0,6-44 0,13-384 0,10 459-46,17-67 46,-15 128-45,-7 42-975,-1 0 0,-2 1 0,-3-28 1020,1 58-1074,0 1 0,-1 0 1,0 0-1,-2-5 1074,-16-34-7473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1T19:02:1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1719 1217 9572,'-39'-162'3714,"36"142"-3426,3 12-241,-1 0 0,0 1-1,-1-1 1,0 0 0,0 0-47,1 7-4,0-1 0,1 0 0,-1 1 0,0-1-1,0 1 1,0-1 0,0 1 0,0-1 0,0 1-1,0 0 1,-1 0 0,1-1 0,0 1 0,-1 0-1,1 0 1,-1 0 0,1 1 0,-1-1 0,1 0-1,-1 0 1,0 1 0,1-1 0,-1 1 0,0 0 4,-1-1-26,1 1 0,0 0 0,0 0 1,-1 0-1,1 1 0,0-1 0,-1 1 0,1-1 1,0 1-1,0 0 0,0-1 0,0 1 1,0 0-1,0 1 0,0-1 0,0 0 0,0 1 1,0-1-1,0 1 0,1-1 0,-1 1 1,1 0-1,-1 0 26,-5 7-76,1 0 0,0 0 1,0 1-1,-1 4 76,4-7-46,-66 113-237,-6-3 0,-43 48 283,108-151-2,-11 14 9,2 1 0,-10 19-7,24-38 5,0 1-1,0 1 0,1-1 1,1 1-1,0-1 0,0 1 0,1 0 1,1 0-1,0 4-4,0-1 11,1 1 1,1-1-1,0 0 1,1 0-1,1 0 1,0 0-1,5 14-11,-5-21 7,1 0-1,0 0 1,0 0-1,1-1 1,0 1-1,0-1 1,0-1-1,1 1 0,0-1 1,0 0-1,1 0 1,0-1-1,0 1 1,3 0-7,6 4 19,1-2 0,0 1 0,0-2 0,1 0 0,-1-2 0,1 0 0,1 0 0,-1-2 0,11 1-19,-18-3 19,1 0 1,0-1-1,0 0 1,0-1 0,-1 0-1,1-1 1,0 0-1,-1-1 1,0 0-1,1-1 1,-1-1-1,0 1 1,-1-2-1,0 1 1,9-7-20,23-22 81,-2-1 1,-2-2-1,14-18-81,97-129 156,-122 149-119,-2-3 0,-2 0 0,8-20-37,-19 33 12,-1-1 1,-1 1 0,-1-2-1,-2 0 1,-1 0 0,0-3-13,-4 16-3,-1-1 0,0 0 0,-1 0 0,-1 0 0,0 1 0,-1-1 0,-1 0 0,0 1 0,-1-1 0,-3-6 3,3 10-7,-1 0-1,0 1 1,-1 0 0,0 0-1,0 0 1,-1 1 0,0 0-1,-1 0 1,0 1 0,-1 0-1,1 0 1,-2 1-1,-2-2 8,-4-1-15,0 0-1,-1 1 0,0 0 0,-1 2 1,0 0-1,-16-4 16,8 6-23,-1 0 0,0 2 0,0 0 0,-25 2 23,-15 2-11,1 3 0,-1 3 1,1 3-1,0 3 0,1 2 1,-5 5 10,-8 6 19,2 3 0,0 3 0,3 4 0,1 3 0,1 3 0,-37 31-19,-12 17 178,-46 49-178,118-94 62,2 2 1,2 2-1,2 2 0,-18 31-62,44-58 27,0 0 0,2 2 0,1-1 0,1 2 0,1 0 0,1 0 0,2 1 0,-2 12-27,5-3 24,2 0-1,1 1 1,2-1-1,2 1 1,2 7-24,-2-31 3,0 0 0,1 0 1,0 0-1,1-1 0,1 1 0,0-1 1,1 0-1,0 0 0,1-1 1,1 0-1,-1 0 0,2-1 0,0 0 1,0 0-1,1-1 0,0 0 1,1-1-1,0 0 0,1 0 0,-1-1 1,2-1-1,-1 0 0,1-1 1,0 0-1,0-1 0,11 2-3,10 2 6,0-1 0,1-3 0,-1 0-1,1-2 1,0-2 0,0-1 0,33-5-6,19-6 18,0-4 0,52-17-18,-40 5 16,-1-4 0,-1-5 0,82-43-16,-143 59 6,0-1-1,-2-1 0,-1-2 1,0-1-1,-2-2 1,-1-1-1,-2-2 0,0 0 1,-2-2-1,-1-1 0,-2-1 1,8-18-6,-9 16 8,-3 0 1,-1-1 0,-1-2 0,-3 1 0,3-12-9,-14 37-1,1-1 1,-2 1 0,0-1 0,-1 1 0,0-1 0,-1 1 0,0-1 0,-1 0 0,0 1 0,-2-1 0,1 1 0,-2 0 0,0 0-1,0 0 1,-1 0 0,-1 1 0,-5-9 0,5 10-11,-1 0 1,0 1-1,-1-1 0,0 2 0,-1-1 0,0 1 0,0 1 1,-1 0-1,0 0 0,0 0 0,-1 2 0,0-1 0,-1 1 1,1 1-1,-1 0 0,0 1 0,-10-3 11,-16 3-34,1 1 0,-1 2 0,0 2 0,-19 3 34,44-4-8,-47 6-24,1 2-1,0 3 1,0 2-1,-28 12 33,-29 15-62,-76 38 62,136-53 3,1 3 0,1 1 1,1 4-1,2 1 0,1 2 0,-38 38-3,67-54 10,1 1 1,0 1-1,2 1 0,0 0 1,2 2-1,1 0 0,0 1 0,2 0 1,1 1-1,2 0 0,0 1 1,2 0-1,1 0 0,1 1 0,0 8-10,3-2 21,0 0 0,3-1-1,2 23-20,0-37 7,1-1 0,1 0 0,0 0-1,2 0 1,0 0 0,1-1 0,1 2-7,1-1 3,2 0 1,-1-1 0,2 0-1,1-1 1,0 0-1,1-1 1,1-1 0,0 0-1,1-1 1,1 0-1,0-1 1,1-2 0,0 1-1,0-2 1,2 0-1,-1-2 1,1 0-1,0-1 1,1-1 0,-1-1-1,1 0 1,0-2-1,7 0-3,25 0 16,0-2 0,0-3 0,0-2 0,0-3 0,0-1 0,47-15-16,-40 5 29,0-3 0,-1-2 0,-2-2 0,0-3 0,37-26-29,-62 34 21,-1-2 0,-1 0 1,-1-2-1,-1-2 0,-1 0 1,-1-2-1,-2 0 0,-1-2 1,10-18-22,-6 6 20,-3-1 1,-2-1-1,-1-1 1,-3-1 0,-1-1-1,-3-1 1,2-16-21,-10 35 8,-1 1 1,-2-1 0,-1 0-1,-1 0 1,-2 0-1,0 0 1,-2 0 0,-1 0-1,-2 1 1,-1-1 0,-1 1-1,-1 1 1,-4-7-9,-1 4-7,-1 0 0,-2 0 0,-1 2 0,-1 1 0,-1 0 0,-2 1 0,-1 1 0,-19-17 7,21 24-7,-1 1-1,0 1 1,-1 1 0,-1 1 0,-1 1 0,1 1-1,-2 1 1,0 1 0,0 2 0,-24-6 7,-6 5-20,0 3 1,-1 2 0,0 2-1,-38 5 20,57-1-7,0 2 1,0 1-1,1 2 0,0 2 0,0 1 0,1 2 0,0 1 0,1 2 0,1 2 0,0 1 1,1 1-1,-8 9 7,-33 21-3,3 4 1,2 2-1,3 4 1,-32 37 2,70-64 5,2 0-1,1 2 1,2 1 0,-16 32-5,26-40 5,1 0 0,1 1 0,1 1 0,1 0 1,2 0-1,1 1 0,1 3-5,2-1 6,1-1 0,2 1 0,1-1 0,1 1 0,2-1 0,1 0 0,2 0 0,1-1 0,3 7-6,-2-11 5,1-1-1,2 0 1,0-1 0,1 0 0,1-1-1,2 0 1,0-1 0,1-1 0,1-1-1,19 16-4,-14-17 6,1 0 0,1-2 0,0 0-1,1-2 1,1-1 0,0-1 0,1-2 0,2 0-6,8 1 9,1-2 0,0-1 1,1-3-1,0-1 1,39 0-10,1-3 22,0-3 1,0-4-1,-1-3 0,0-4 1,74-21-23,-59 4 48,-1-5 0,-2-4 0,-1-4 0,44-30-48,-93 48 32,-1-2 0,-2-1 0,0-2 0,-2-2 0,-1-1 0,-2-2 0,-1-2 0,-2 0 0,-1-2 0,-2-1 0,15-31-32,-25 37 19,-1-2 0,-2 0 0,-2 0 0,0-1 0,-3-1 0,-1 1-1,-2-2 1,-1 1 0,-2-1 0,-2 1 0,-2-21-19,0 24 4,-1 1-1,-7-31-3,5 48-8,1 1 0,-2-1-1,0 1 1,-1 1 0,-1-1 0,0 1-1,-5-7 9,0 4-16,0 1 0,-1 0 0,-1 1-1,0 0 1,-1 1 0,0 1-1,-2 0 1,1 1 0,-19-9 16,14 9-19,-1 2-1,0 0 1,-1 1-1,0 2 1,0 0 0,-1 1-1,0 1 1,-12 0 19,-34 0-47,0 3 0,0 4 0,-27 4 47,49 0-18,1 2 1,-1 3 0,1 1-1,-39 17 18,-30 18-26,-30 21 26,77-34 1,1 4 0,2 2 1,1 4-1,-45 40-1,75-53 9,1 0 0,2 2 0,1 2 0,2 0 0,1 2 0,2 2 0,2 0 0,-15 34-9,21-32 13,2 1 0,1 0-1,3 0 1,1 2 0,3-1 0,1 1 0,1 16-13,3-24 9,3 0 0,1 0 0,1 0 1,2 0-1,2 0 0,1-1 1,2 1-1,1-2 0,6 11-9,-4-17 4,2-1 0,1 0 0,1-1 0,1-1 0,1 0 0,1-1 0,2-2 0,0 0 0,1-1 0,1-1 0,6 3-4,2 0 5,1-2 0,1-1-1,1-2 1,0-1 0,2-1 0,0-2 0,0-2 0,34 7-5,-15-9 8,0-2 1,0-3-1,1-2 0,0-2 0,2-3-8,23-4 19,-1-3 1,0-4-1,19-8-19,-64 13 16,0-2 1,0-2-1,-1-1 0,0-1 1,-2-2-1,0-1 0,9-8-16,27-21 87,-3-3 0,-1-2 0,-3-4-1,14-18-86,19-31 372,61-87-372,-116 135 74,-1 0-1,-4-3 0,-2-1 0,16-43-73,-37 71 9,-1 0 1,-1-1 0,-2 0 0,-2 0 0,-1 0 0,-1-1 0,-2 0 0,-1 1-1,-2-1 1,-3-16-10,0 26-11,0 0 0,-1 1 0,-2 0-1,0 0 1,-1 1 0,-2 0 0,0 1-1,-1 0 1,-1 0 0,-1 1 0,-1 1-1,-1 1 1,0 0 0,-12-9 11,7 8-19,-2 0 1,0 1-1,-1 1 0,0 1 1,-2 2-1,0 0 0,0 2 1,-1 1-1,-1 1 0,0 1 0,-27-5 19,10 8-38,-1 1 0,1 3-1,-1 1 1,0 3 0,1 1-1,0 3 1,-26 6 38,-14 8-42,0 3 0,2 4 0,-34 18 42,-16 15-19,3 5 0,2 6 1,-2 9 18,84-50-3,1 2-1,1 2 1,2 1 0,2 3 0,-14 18 3,37-37-6,1 0 0,2 1-1,0 1 1,1 1 0,0 0 0,2 0-1,1 1 1,1 0 0,1 1-1,1 0 1,1 0 0,-2 21 6,4-11-72,2 1 0,1 0 0,3 19 72,-1-34-140,2-1 1,0-1-1,1 1 1,1 0-1,1-1 1,0 0-1,4 5 140,3 3-1132,1 0-1,1-2 1,1 0-1,1 0 1,1-2-1,9 8 1133,10 6-7814,10 5 7814</inkml:trace>
  <inkml:trace contextRef="#ctx0" brushRef="#br0" timeOffset="1669.767">8181 424 8196,'-39'-1'883,"-4"1"865,-16 2-1748,45 0 55,0 0-1,-1 0 0,1 2 0,0 0 0,-14 5-54,-8 9-107,1 2 0,0 1-1,1 2 1,2 1 0,-12 11 107,-26 20-141,-20 13 22,-27 30 119,83-67 105,2 2-1,2 1 0,0 2 1,-19 32-105,15-14 203,3 2 1,2 2-1,2 1 1,3 0-1,0 8-203,9-18 124,3 0-1,1 1 0,2 0 1,3 1-1,2 0 1,2 38-124,4-60 30,0 0 1,2 0-1,1 0 1,1 0-1,2-1 1,9 24-31,-10-35 10,0 0 0,2 0 1,0 0-1,1-1 0,0-1 0,2 0 1,0 0-1,0-1 0,1-1 1,1 0-1,4 3-10,2-2 16,0-1 0,0 0 1,2-1-1,-1-2 0,1 0 1,1-1-1,0-1 0,0-2 1,9 2-17,17 1 56,0-3 0,1-1 0,0-3 0,0-2-56,-2 1 57,1-3 0,-1-2 1,1-2-1,-2-3 0,1-1 1,-1-2-1,-1-2 1,3-4-58,21-13 95,-2-3 1,-1-2 0,-3-4-1,37-30-95,1-9 137,-3-5 0,25-31-137,-69 61 42,-3-3-1,-2-2 1,-3-2 0,-2-3 0,10-23-42,-33 48 11,-2-1 0,-1-1 0,-3 0-1,-1-1 1,-2-1 0,-2-1 0,-2 1 0,-2-2 0,2-37-11,-8 44 0,-1 0-1,-1 0 1,-2 1 0,-3-7 0,1 21-7,0 1 0,-1-1 0,-2 1-1,0 1 1,-1 0 0,-1 0 0,-7-9 7,4 9-12,0 1 1,-2 0-1,0 1 1,-2 1-1,0 0 1,-1 1-1,0 1 0,-1 0 1,-1 2-1,-1 0 1,0 2-1,0 0 1,-2 1-1,1 1 1,-18-4 11,2 3-19,-1 1 1,0 2-1,-1 2 1,1 1 0,-15 2 18,-28 2-32,-1 3 1,-13 6 31,14 2-10,1 4 0,1 3 1,0 4-1,2 3 0,-53 25 10,11 4 10,3 5 0,3 5 0,-25 22-10,68-39 23,3 3-1,1 3 0,3 3 1,2 3-1,-13 20-22,45-43 19,2 0-1,2 2 1,1 2 0,-15 32-19,25-41 11,2 0 0,2 1 0,0 0 0,2 0 0,2 1 1,-4 33-12,5-8 19,3 0 0,3 38-19,2-58 7,2 0-1,1-1 0,2 1 1,8 22-7,-7-32 3,2-1 1,1 0 0,1-1-1,2 0 1,0-1-1,1 0 1,2-1 0,0-1-1,1-1 1,2-1 0,0 0-1,1-1 1,18 12-4,-11-12 6,0-1 0,1-1 0,1-2-1,0-1 1,1-1 0,1-2 0,0-1 0,0-2 0,1 0 0,0-3 0,18 1-6,33 0 29,0-4 0,0-4 1,0-3-1,69-14-29,-97 9 25,0-3 1,-1-2-1,0-3 0,-1-2 1,-2-2-1,0-3 0,-1-2 1,6-7-26,44-34 80,-3-4 0,-3-5 0,31-37-80,-80 70 32,-2-2-1,-2-2 1,-2-1-1,-2-3 1,-3-1-1,9-19-31,-32 46 7,-1 0 0,-1 0 0,-1-1 1,-1 0-1,-1-1 0,-1-7-7,2-24 1,-3 0 1,-2-25-2,-2 56-12,-1-1 1,-2 0-1,0 0 0,-3 1 1,0-1-1,-1 1 1,-2 0-1,-1 1 1,-1 0-1,-2 0 1,0 1-1,-2-1 12,-4 0-18,0 1 0,-1 1 0,-2 0 0,0 1 0,-2 2 0,0 0 0,-2 2 0,0 0 0,-1 2 0,-1 0 0,-1 2 0,0 1 0,-1 2 0,-1 0 0,0 2 0,-26-5 18,19 8-20,-1 1 0,0 3 0,-19 0 20,-117 4-36,96 3 26,0 3-1,0 4 1,1 3 0,1 4 0,1 2-1,-63 27 11,22 3 4,1 5 0,4 5 0,1 5 0,-8 12-4,62-36 19,1 2-1,2 3 0,2 2 1,2 2-1,-18 25-18,45-47 10,1 1 1,1 1 0,2 0-1,0 2 1,2 0-1,2 1 1,1 0 0,1 1-1,2 1 1,1-1 0,-2 24-11,6-18 12,2 1 1,2 0 0,2 0 0,1 0 0,2 0-1,4 7-12,-3-18 7,2 0-1,1 0 0,2-1 0,1 0 0,1-1 0,1 0 0,1-1 0,12 17-6,-5-15 4,1-1-1,1-1 1,1-1 0,1-1 0,2-1-1,0-2 1,1 0 0,1-2 0,1-1 0,20 8-4,-9-7 4,1-2 1,0-2 0,1-2 0,1-1 0,0-3 0,1-1 0,-1-2 0,2-3-5,47 0 27,0-4-1,0-4 0,0-5 0,-1-3 1,0-5-1,-2-3 0,14-9-26,-10-4 75,-1-4 0,-1-4-1,-3-4 1,71-49-75,-84 46 52,-1-4-1,-3-2 1,-2-4 0,-3-3-1,-3-2 1,-3-4-1,-2-2 1,-4-2-1,22-41-51,-57 80 6,-1-2-1,-2 0 0,-1-1 1,-2-1-1,-1 0 0,-2-1 1,-2 0-1,-1-1 0,-2 0 1,-2 0-1,-1-10-5,-2-11-25,-1 0-1,-8-42 26,4 74-13,-1 1 0,-1 0-1,-1 0 1,-1 1 0,-2 0-1,-1 0 1,-1 1 13,-4-4-22,-1 1 0,-1 0 0,-2 2 0,0 0 0,-2 1 0,-1 1 0,-1 1 1,0 2-1,-2 0 0,-1 2 0,0 0 0,-1 2 0,-1 1 0,-1 2 0,0 0 0,-1 3 0,0 0 0,-10-1 22,-11 1-33,-1 2 0,0 2 0,0 2 0,-29 3 33,-31 5-76,-76 12 76,92-2-9,1 4 0,1 4 0,0 4 1,2 5-1,1 3 0,1 5 0,3 3 0,1 5 0,-1 5 9,-111 78 0,153-95 0,1 3 0,2 1 0,-4 8 0,-16 25 5,3 3 1,4 2-1,-22 42-5,58-84 4,1 0-1,1 2 1,3 0 0,0 1-1,3 1 1,1 0 0,0 4-4,2 13 5,1 0 1,3 1 0,2 0-1,5 44-5,-1-74 4,0 0-1,3 1 1,0-1-1,1 0 1,2-1-1,0 1 1,2-1 0,1-1-1,11 21-3,-1-10 4,1-1 1,2-2-1,2 0 1,1-1-1,1-1 0,1-2 1,2-1-1,0-1 1,2-2-1,1-1 0,4 1-4,4-1 7,2-1 0,0-1 0,1-3-1,1-2 1,1-1 0,0-3 0,0-2 0,1-1-1,14-2-6,72 1 38,102-8-38,-162-3 12,0-4 0,0-2 0,-1-4 0,0-3 1,-1-4-1,-1-2 0,-1-3 0,-1-3 0,12-10-12,14-13 33,-2-3 0,-3-5 0,16-17-33,-41 25 31,-3-3 0,-2-2 1,-2-3-1,23-35-31,-54 60 12,-2-2 0,-2 0 0,-1-1 0,-2-1 0,-1-1 0,-3-1 0,-1 0-1,-1-1 1,-1-7-12,-3 1-1,-1-1-1,-2 0 0,-3 0 1,-2 0-1,-1 0 0,-3 0 0,-2 0 1,-2-2 1,1 21-17,-2 1 0,0 0 0,-2 0 0,-1 1 0,-1 0 0,-1 1 0,-1 1 0,-2 0 0,0 1 0,-2 0 0,0 1 0,-2 2 0,0 0 0,-2 1 0,0 1 0,-1 0 0,-1 2 0,0 1 0,-2 1 0,1 1 0,-2 2 0,0 0 0,0 2 0,-1 1 0,0 1 0,-1 1 0,-22-2 17,-23 1-16,-1 4 1,1 2-1,-1 4 1,0 3-1,1 4 1,0 2-1,1 4 1,0 3-1,-16 9 16,-5 6-17,1 4 0,2 5 0,2 3 0,2 4-1,2 4 1,-51 42 17,90-60-2,3 2 0,1 1 0,1 2 0,-29 40 2,48-52-1,1 2 0,2 1 0,0 0 0,2 2 0,2 0 0,1 0 0,1 1 0,2 4 1,0 10 0,2 1 0,2 0 0,2 0 0,3 0 0,1 1 0,3-1 0,2 1 0,3 7 0,0-19 0,1 0 0,1 0 0,3-1 0,1-1 0,1 0 0,2 0 1,2-2-1,1 0 0,9 11 0,-1-7-1,2 0 1,1-2-1,2-2 1,1-1-1,2-1 1,1-2-1,19 12 1,-20-20-3,2-1 0,-1-1 0,2-2 0,1-2 0,0-1 0,1-2-1,0-2 1,1-2 0,4 0 3,32 1 0,2-2 1,-1-5-1,1-2 1,30-6-1,-39-1 26,-1-4 0,0-2 0,-1-4 0,0-2 0,-1-4 0,-1-2 0,-2-3 0,0-3 0,-2-3 0,24-18-26,-22 9 61,-2-3 0,-2-3 0,-2-2 1,-3-3-1,-1-2 0,-4-2 0,-1-3 1,-4-1-1,18-35-61,-38 55 28,-2-1 0,-3-1 0,-1-1 0,-2 0 0,-1-2 0,-3 1 0,-2-2 0,3-34-28,-6 19 13,-3-1-1,-2 1 1,-3-1 0,-6-40-13,1 67-9,-1 1 1,-1-1 0,-2 1-1,-2 1 1,-1-1 0,-1 2-1,-2 0 1,-15-24 8,14 30-20,-1 0 1,-2 1 0,0 1-1,-2 0 1,-1 2-1,0 0 1,-2 2-1,0 1 1,-2 0 0,0 2-1,-1 1 1,-1 1-1,0 2 1,-1 0 0,-1 2-1,0 1 1,0 2-1,-8-1 20,-26-3-53,-1 3 0,-1 2-1,-34 2 54,-11 6-109,-79 10 109,104-1-31,1 5 0,1 3 0,-27 12 31,-28 14-54,-76 37 54,82-22-15,3 6-1,3 6 1,3 4 0,-16 21 15,95-63-41,2 2 1,2 1-1,1 3 1,2 1-1,2 2 1,-1 4 40,16-16-348,1 1 1,1 1 0,1 1-1,2 0 1,2 2-1,1-1 1,1 2 0,2-1-1,-4 26 348,6-5-2219,2 1-1,2 18 2220,2 114-7721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F3CE-7A63-432C-8B32-35316BFC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480A3-7E71-4C8E-A48C-D830E5378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ACDAD-216F-4EB5-A32E-5D47ACD7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F95B-2660-4A46-A9F4-9A233ED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8E9F-8130-4528-BF40-62F6B94F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EDEA-DBA0-4FC8-B259-6F8759FA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7311A-33DC-4B48-9459-767EA911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1F63-CAA3-452A-8C3E-F52DEC35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98FE-75CA-4ACD-A6EB-2ECE3181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2F13-D3C6-47DE-B98B-432FA9D4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21E77-4568-4E19-8B58-AF2E75C0F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BFE2-7894-4F42-BD41-8C2C84037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DB3D-8B50-4050-86C7-1C0D19C4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BA3A-5940-4767-A731-E199A4E9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FC83-97F9-423D-B5EE-6AF4C9C9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09A1-46B3-400F-9A2D-0F572A5C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B419-D252-4C28-8039-D1EAE34A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5B20-FC32-465B-B958-C95614FA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03FD3-FEA8-4559-84A0-49D71548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51B8-54E1-4241-B1EF-95574579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C23-8046-44B6-A7D3-CB3B1859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DA2B-8CEE-4569-B06C-5B1599B6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FD13D-521E-4944-B417-649CED99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A156-68A8-4D38-845D-50AB1A05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E9F8-FED1-453D-87B6-E777425F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CAC1-579D-4004-860B-515991F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0640-556D-47ED-A574-7EC6D252B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9F769-26E1-48E2-B80F-37F4FA84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83F13-BB23-4860-9F3C-A23DF40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50458-9ED7-4086-AF29-57FBA492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1FF4-FC26-41FB-B025-AD9B7F27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70FE-8D21-4E55-B77A-89E4A195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DEDD-CAAD-497E-ADE5-5B28C1B7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34C75-8827-44C7-968E-97B0E70CE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EC7B6-935C-46BF-B894-D1C4AED9F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B22D7-0C2B-4CAC-9570-4004C9661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6A1C6-4598-4B8D-AE5D-C2615745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2554E-14F5-4B45-99F8-D043482A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7341-7932-414C-AF76-2713B11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BCC6-E9C9-4506-903D-A15E60D7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7EB44-7195-4581-A945-9880B50D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4B471-56D5-403A-A492-D5DD0E0D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A6E0-F275-4FFE-B63E-3EDCBD67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5C8CC-DCD7-4C0A-9A73-7BD9211F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E2CD4-DE42-4C3D-9DB4-514F94A7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2A4B3-95CC-48A1-B654-5FA51820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3444-6E4F-492C-8CEC-C1A011CA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1946-6E13-418F-8E85-DE745059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4B6A-8277-4C26-8AA7-94B8B5239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099A8-A123-477F-A358-9AF4CD30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5E8C-32CE-434E-A0C5-45B75330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9F529-3D63-4233-A8EC-1CCE083F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0464-EEB4-4BFD-838A-B949A63E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EAA8C-4DEB-4FB8-82D7-5AE379876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4F23-204B-4B5B-9549-0B70FE93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237-EF56-4C41-AA8B-DC3FD887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7EB7B-350E-4AD0-B782-0672E46A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EBE6-1527-4C2A-9272-D2F836F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B6DA6-AA49-4701-B4E1-334B5D69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59044-370B-44B4-A3F9-200ABBDE9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0822-15D0-4A38-B6B4-E31AA425F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4409-C407-479C-8FD1-BF48EEF400D3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FCD8-B0DB-48D3-9204-E48195AA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1CF2-D17B-48EA-92DE-51F6B9ACD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B6A8-3BB5-4B93-919D-C9B17276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0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31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6.png"/><Relationship Id="rId4" Type="http://schemas.openxmlformats.org/officeDocument/2006/relationships/customXml" Target="../ink/ink66.xml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11.xml"/><Relationship Id="rId17" Type="http://schemas.openxmlformats.org/officeDocument/2006/relationships/image" Target="../media/image10.png"/><Relationship Id="rId2" Type="http://schemas.openxmlformats.org/officeDocument/2006/relationships/customXml" Target="../ink/ink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Relationship Id="rId1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8.png"/><Relationship Id="rId18" Type="http://schemas.openxmlformats.org/officeDocument/2006/relationships/customXml" Target="../ink/ink20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18.xml"/><Relationship Id="rId17" Type="http://schemas.openxmlformats.org/officeDocument/2006/relationships/image" Target="../media/image10.png"/><Relationship Id="rId2" Type="http://schemas.openxmlformats.org/officeDocument/2006/relationships/customXml" Target="../ink/ink1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customXml" Target="../ink/ink17.xml"/><Relationship Id="rId19" Type="http://schemas.openxmlformats.org/officeDocument/2006/relationships/image" Target="../media/image12.png"/><Relationship Id="rId4" Type="http://schemas.openxmlformats.org/officeDocument/2006/relationships/customXml" Target="../ink/ink14.xml"/><Relationship Id="rId9" Type="http://schemas.openxmlformats.org/officeDocument/2006/relationships/image" Target="../media/image4.png"/><Relationship Id="rId14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8.png"/><Relationship Id="rId18" Type="http://schemas.openxmlformats.org/officeDocument/2006/relationships/customXml" Target="../ink/ink28.xml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customXml" Target="../ink/ink26.xml"/><Relationship Id="rId17" Type="http://schemas.openxmlformats.org/officeDocument/2006/relationships/image" Target="../media/image10.png"/><Relationship Id="rId2" Type="http://schemas.openxmlformats.org/officeDocument/2006/relationships/customXml" Target="../ink/ink21.xml"/><Relationship Id="rId16" Type="http://schemas.openxmlformats.org/officeDocument/2006/relationships/image" Target="../media/image6.png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10" Type="http://schemas.openxmlformats.org/officeDocument/2006/relationships/customXml" Target="../ink/ink25.xml"/><Relationship Id="rId19" Type="http://schemas.openxmlformats.org/officeDocument/2006/relationships/image" Target="../media/image13.png"/><Relationship Id="rId4" Type="http://schemas.openxmlformats.org/officeDocument/2006/relationships/customXml" Target="../ink/ink22.xml"/><Relationship Id="rId9" Type="http://schemas.openxmlformats.org/officeDocument/2006/relationships/image" Target="../media/image4.png"/><Relationship Id="rId14" Type="http://schemas.openxmlformats.org/officeDocument/2006/relationships/customXml" Target="../ink/ink27.xml"/><Relationship Id="rId22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17.png"/><Relationship Id="rId4" Type="http://schemas.openxmlformats.org/officeDocument/2006/relationships/customXml" Target="../ink/ink32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25.png"/><Relationship Id="rId18" Type="http://schemas.openxmlformats.org/officeDocument/2006/relationships/customXml" Target="../ink/ink43.xml"/><Relationship Id="rId26" Type="http://schemas.openxmlformats.org/officeDocument/2006/relationships/image" Target="../media/image32.png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40.xml"/><Relationship Id="rId17" Type="http://schemas.openxmlformats.org/officeDocument/2006/relationships/image" Target="../media/image27.png"/><Relationship Id="rId25" Type="http://schemas.openxmlformats.org/officeDocument/2006/relationships/customXml" Target="../ink/ink46.xml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24.png"/><Relationship Id="rId24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image" Target="../media/image33.png"/><Relationship Id="rId10" Type="http://schemas.openxmlformats.org/officeDocument/2006/relationships/customXml" Target="../ink/ink39.xml"/><Relationship Id="rId19" Type="http://schemas.openxmlformats.org/officeDocument/2006/relationships/image" Target="../media/image28.png"/><Relationship Id="rId4" Type="http://schemas.openxmlformats.org/officeDocument/2006/relationships/customXml" Target="../ink/ink36.xml"/><Relationship Id="rId9" Type="http://schemas.openxmlformats.org/officeDocument/2006/relationships/image" Target="../media/image2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customXml" Target="../ink/ink47.xml"/><Relationship Id="rId30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35.png"/><Relationship Id="rId18" Type="http://schemas.openxmlformats.org/officeDocument/2006/relationships/customXml" Target="../ink/ink57.xml"/><Relationship Id="rId26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39.png"/><Relationship Id="rId7" Type="http://schemas.openxmlformats.org/officeDocument/2006/relationships/image" Target="../media/image3.png"/><Relationship Id="rId12" Type="http://schemas.openxmlformats.org/officeDocument/2006/relationships/customXml" Target="../ink/ink54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.png"/><Relationship Id="rId24" Type="http://schemas.openxmlformats.org/officeDocument/2006/relationships/image" Target="../media/image6.png"/><Relationship Id="rId5" Type="http://schemas.openxmlformats.org/officeDocument/2006/relationships/image" Target="../media/image7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53.xml"/><Relationship Id="rId19" Type="http://schemas.openxmlformats.org/officeDocument/2006/relationships/image" Target="../media/image38.png"/><Relationship Id="rId4" Type="http://schemas.openxmlformats.org/officeDocument/2006/relationships/customXml" Target="../ink/ink50.xml"/><Relationship Id="rId9" Type="http://schemas.openxmlformats.org/officeDocument/2006/relationships/image" Target="../media/image4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CF5A-0705-4C10-BD76-350663898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 High Tech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EF6EA-4DD4-43D2-B796-459D6A011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Kaush</a:t>
            </a:r>
            <a:endParaRPr lang="en-US" dirty="0"/>
          </a:p>
          <a:p>
            <a:r>
              <a:rPr lang="en-US" dirty="0"/>
              <a:t>Jewel</a:t>
            </a:r>
          </a:p>
          <a:p>
            <a:r>
              <a:rPr lang="en-US" dirty="0"/>
              <a:t>Carlos</a:t>
            </a:r>
          </a:p>
          <a:p>
            <a:r>
              <a:rPr lang="en-US" dirty="0"/>
              <a:t>Ruben</a:t>
            </a:r>
          </a:p>
        </p:txBody>
      </p:sp>
    </p:spTree>
    <p:extLst>
      <p:ext uri="{BB962C8B-B14F-4D97-AF65-F5344CB8AC3E}">
        <p14:creationId xmlns:p14="http://schemas.microsoft.com/office/powerpoint/2010/main" val="377096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3E8E-42A2-48A3-9CB7-8C6A0626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does OG High Tech System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0BE0-C66E-40E2-BAB6-9DCE9B06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5625" cy="4351338"/>
          </a:xfrm>
        </p:spPr>
        <p:txBody>
          <a:bodyPr/>
          <a:lstStyle/>
          <a:p>
            <a:r>
              <a:rPr lang="en-US" dirty="0"/>
              <a:t>Skips unnecessary filling of Excel and paper forms</a:t>
            </a:r>
          </a:p>
          <a:p>
            <a:r>
              <a:rPr lang="en-US" dirty="0"/>
              <a:t>Uploads incident data directly to the database</a:t>
            </a:r>
          </a:p>
          <a:p>
            <a:r>
              <a:rPr lang="en-US" dirty="0"/>
              <a:t>Works with and without internet connection</a:t>
            </a:r>
          </a:p>
          <a:p>
            <a:pPr lvl="1"/>
            <a:r>
              <a:rPr lang="en-US" dirty="0"/>
              <a:t>Any offline data gets uploaded automatically once a connection is established</a:t>
            </a:r>
          </a:p>
          <a:p>
            <a:r>
              <a:rPr lang="en-US" sz="4800" dirty="0"/>
              <a:t>Saves time and Money!!! </a:t>
            </a:r>
          </a:p>
        </p:txBody>
      </p:sp>
    </p:spTree>
    <p:extLst>
      <p:ext uri="{BB962C8B-B14F-4D97-AF65-F5344CB8AC3E}">
        <p14:creationId xmlns:p14="http://schemas.microsoft.com/office/powerpoint/2010/main" val="155402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CBEB-DB24-4629-92D0-02BA06B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240" y="5180975"/>
            <a:ext cx="3386138" cy="1693647"/>
          </a:xfrm>
        </p:spPr>
        <p:txBody>
          <a:bodyPr/>
          <a:lstStyle/>
          <a:p>
            <a:pPr algn="ctr"/>
            <a:r>
              <a:rPr lang="en-US" dirty="0"/>
              <a:t>Thank  </a:t>
            </a:r>
            <a:r>
              <a:rPr lang="en-US"/>
              <a:t>you!`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2F5514-16CB-4431-994B-D5DA6A3BAFB1}"/>
                  </a:ext>
                </a:extLst>
              </p14:cNvPr>
              <p14:cNvContentPartPr/>
              <p14:nvPr/>
            </p14:nvContentPartPr>
            <p14:xfrm>
              <a:off x="1899345" y="3112380"/>
              <a:ext cx="1396080" cy="282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2F5514-16CB-4431-994B-D5DA6A3BA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6345" y="3049740"/>
                <a:ext cx="1521720" cy="29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930C896-2529-45F6-A861-C1C3F621C31D}"/>
                  </a:ext>
                </a:extLst>
              </p14:cNvPr>
              <p14:cNvContentPartPr/>
              <p14:nvPr/>
            </p14:nvContentPartPr>
            <p14:xfrm>
              <a:off x="4445625" y="3112020"/>
              <a:ext cx="1229040" cy="2417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930C896-2529-45F6-A861-C1C3F621C3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2985" y="3049020"/>
                <a:ext cx="1354680" cy="25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03BC756-7E11-4C8F-BB35-2C3CCA2EBCCB}"/>
                  </a:ext>
                </a:extLst>
              </p14:cNvPr>
              <p14:cNvContentPartPr/>
              <p14:nvPr/>
            </p14:nvContentPartPr>
            <p14:xfrm>
              <a:off x="6918465" y="3136140"/>
              <a:ext cx="1208880" cy="2143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03BC756-7E11-4C8F-BB35-2C3CCA2EBC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5465" y="3073140"/>
                <a:ext cx="1334520" cy="22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556DAEB-F35B-4B57-9171-54F8B526809A}"/>
                  </a:ext>
                </a:extLst>
              </p14:cNvPr>
              <p14:cNvContentPartPr/>
              <p14:nvPr/>
            </p14:nvContentPartPr>
            <p14:xfrm>
              <a:off x="9646185" y="3149820"/>
              <a:ext cx="857880" cy="2158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556DAEB-F35B-4B57-9171-54F8B52680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3185" y="3086820"/>
                <a:ext cx="983520" cy="22842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person in a dark room&#10;&#10;Description automatically generated">
            <a:extLst>
              <a:ext uri="{FF2B5EF4-FFF2-40B4-BE49-F238E27FC236}">
                <a16:creationId xmlns:a16="http://schemas.microsoft.com/office/drawing/2014/main" id="{F172092D-F4B7-48CC-B45E-7F26C14B39C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9" t="23087" r="38280" b="51490"/>
          <a:stretch/>
        </p:blipFill>
        <p:spPr>
          <a:xfrm>
            <a:off x="2007356" y="1535594"/>
            <a:ext cx="1201800" cy="1818640"/>
          </a:xfrm>
          <a:prstGeom prst="rect">
            <a:avLst/>
          </a:prstGeom>
        </p:spPr>
      </p:pic>
      <p:pic>
        <p:nvPicPr>
          <p:cNvPr id="7" name="Picture 6" descr="A close up of a person looking at the camera&#10;&#10;Description automatically generated">
            <a:extLst>
              <a:ext uri="{FF2B5EF4-FFF2-40B4-BE49-F238E27FC236}">
                <a16:creationId xmlns:a16="http://schemas.microsoft.com/office/drawing/2014/main" id="{5F1CE481-1ED1-443A-A45F-E0A0893BAB1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4" b="6656"/>
          <a:stretch/>
        </p:blipFill>
        <p:spPr>
          <a:xfrm>
            <a:off x="4256100" y="1603881"/>
            <a:ext cx="1387500" cy="1693648"/>
          </a:xfrm>
          <a:prstGeom prst="rect">
            <a:avLst/>
          </a:prstGeom>
        </p:spPr>
      </p:pic>
      <p:pic>
        <p:nvPicPr>
          <p:cNvPr id="8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3A889ED5-866E-45E2-8C69-D8564634715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6" t="28129" r="46706" b="51398"/>
          <a:stretch/>
        </p:blipFill>
        <p:spPr>
          <a:xfrm>
            <a:off x="9458325" y="1651266"/>
            <a:ext cx="1231009" cy="1919203"/>
          </a:xfrm>
          <a:prstGeom prst="rect">
            <a:avLst/>
          </a:prstGeom>
        </p:spPr>
      </p:pic>
      <p:pic>
        <p:nvPicPr>
          <p:cNvPr id="9" name="Picture 8" descr="A close up of a person&#10;&#10;Description automatically generated">
            <a:extLst>
              <a:ext uri="{FF2B5EF4-FFF2-40B4-BE49-F238E27FC236}">
                <a16:creationId xmlns:a16="http://schemas.microsoft.com/office/drawing/2014/main" id="{457304E0-69C7-4C39-A603-3D60F2BBCD9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6" t="23942" r="32811" b="57200"/>
          <a:stretch/>
        </p:blipFill>
        <p:spPr>
          <a:xfrm>
            <a:off x="6876244" y="1541458"/>
            <a:ext cx="1606304" cy="18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C0CD-4FC7-4A51-84EC-A472E171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incident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52E5-F620-44AA-BB77-CF13630C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Call your boss</a:t>
            </a:r>
          </a:p>
          <a:p>
            <a:r>
              <a:rPr lang="en-US" dirty="0"/>
              <a:t>Fill 8 minimum facts excel: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Personnel involved</a:t>
            </a:r>
          </a:p>
          <a:p>
            <a:pPr lvl="1"/>
            <a:r>
              <a:rPr lang="en-US" dirty="0"/>
              <a:t>Evidence (What failed?)</a:t>
            </a:r>
          </a:p>
          <a:p>
            <a:pPr lvl="1"/>
            <a:r>
              <a:rPr lang="en-US" dirty="0"/>
              <a:t>Urgency </a:t>
            </a:r>
          </a:p>
          <a:p>
            <a:pPr lvl="1"/>
            <a:r>
              <a:rPr lang="en-US" dirty="0"/>
              <a:t>Required resources</a:t>
            </a:r>
          </a:p>
          <a:p>
            <a:r>
              <a:rPr lang="en-US" dirty="0" err="1"/>
              <a:t>Permisos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, </a:t>
            </a:r>
            <a:r>
              <a:rPr lang="en-US" dirty="0" err="1"/>
              <a:t>certificaciones</a:t>
            </a:r>
            <a:r>
              <a:rPr lang="en-US" dirty="0"/>
              <a:t> para realizer el </a:t>
            </a:r>
            <a:r>
              <a:rPr lang="en-US" dirty="0" err="1"/>
              <a:t>trabajo</a:t>
            </a:r>
            <a:endParaRPr lang="en-US" dirty="0"/>
          </a:p>
          <a:p>
            <a:r>
              <a:rPr lang="en-US" dirty="0"/>
              <a:t>Supervisor </a:t>
            </a:r>
            <a:r>
              <a:rPr lang="en-US" dirty="0" err="1"/>
              <a:t>reporta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2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5E9F-8DD6-41BE-A4FF-68EF5DD7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36988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Jewel is driving next to the pipelines making sure everything is ok…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14:cNvPr>
              <p14:cNvContentPartPr/>
              <p14:nvPr/>
            </p14:nvContentPartPr>
            <p14:xfrm>
              <a:off x="54240" y="1939720"/>
              <a:ext cx="11968560" cy="873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0" y="1931076"/>
                <a:ext cx="11986200" cy="89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14:cNvPr>
              <p14:cNvContentPartPr/>
              <p14:nvPr/>
            </p14:nvContentPartPr>
            <p14:xfrm>
              <a:off x="446280" y="2652520"/>
              <a:ext cx="11871720" cy="226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640" y="2643880"/>
                <a:ext cx="11889361" cy="22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14:cNvPr>
              <p14:cNvContentPartPr/>
              <p14:nvPr/>
            </p14:nvContentPartPr>
            <p14:xfrm>
              <a:off x="1544640" y="4539280"/>
              <a:ext cx="4843080" cy="215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6000" y="4530640"/>
                <a:ext cx="4860720" cy="21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14:cNvPr>
              <p14:cNvContentPartPr/>
              <p14:nvPr/>
            </p14:nvContentPartPr>
            <p14:xfrm>
              <a:off x="2581440" y="5750680"/>
              <a:ext cx="3516480" cy="1091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2799" y="5741680"/>
                <a:ext cx="3534122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14:cNvPr>
              <p14:cNvContentPartPr/>
              <p14:nvPr/>
            </p14:nvContentPartPr>
            <p14:xfrm>
              <a:off x="4014240" y="4651600"/>
              <a:ext cx="1365840" cy="54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5240" y="4642960"/>
                <a:ext cx="1383480" cy="56232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A person in a dark room&#10;&#10;Description automatically generated">
            <a:extLst>
              <a:ext uri="{FF2B5EF4-FFF2-40B4-BE49-F238E27FC236}">
                <a16:creationId xmlns:a16="http://schemas.microsoft.com/office/drawing/2014/main" id="{DCB8B90C-0533-41AF-AF92-185625AB7A4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9" t="23087" r="38280" b="51490"/>
          <a:stretch/>
        </p:blipFill>
        <p:spPr>
          <a:xfrm>
            <a:off x="3644521" y="3210600"/>
            <a:ext cx="120180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2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14:cNvPr>
              <p14:cNvContentPartPr/>
              <p14:nvPr/>
            </p14:nvContentPartPr>
            <p14:xfrm>
              <a:off x="54240" y="1939720"/>
              <a:ext cx="11968560" cy="873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0" y="1931076"/>
                <a:ext cx="11986200" cy="89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14:cNvPr>
              <p14:cNvContentPartPr/>
              <p14:nvPr/>
            </p14:nvContentPartPr>
            <p14:xfrm>
              <a:off x="446280" y="3647920"/>
              <a:ext cx="11871360" cy="1269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640" y="3639280"/>
                <a:ext cx="11889000" cy="12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14:cNvPr>
              <p14:cNvContentPartPr/>
              <p14:nvPr/>
            </p14:nvContentPartPr>
            <p14:xfrm>
              <a:off x="-1290000" y="4916920"/>
              <a:ext cx="4843080" cy="215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98640" y="4908280"/>
                <a:ext cx="4860720" cy="21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14:cNvPr>
              <p14:cNvContentPartPr/>
              <p14:nvPr/>
            </p14:nvContentPartPr>
            <p14:xfrm>
              <a:off x="-253200" y="6128320"/>
              <a:ext cx="3516480" cy="1091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61841" y="6119320"/>
                <a:ext cx="3534122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14:cNvPr>
              <p14:cNvContentPartPr/>
              <p14:nvPr/>
            </p14:nvContentPartPr>
            <p14:xfrm>
              <a:off x="1179600" y="5029240"/>
              <a:ext cx="1365840" cy="54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600" y="5020600"/>
                <a:ext cx="1383480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EF8EBB-E6BB-42E8-AB14-3001A4F2808D}"/>
              </a:ext>
            </a:extLst>
          </p:cNvPr>
          <p:cNvSpPr txBox="1">
            <a:spLocks/>
          </p:cNvSpPr>
          <p:nvPr/>
        </p:nvSpPr>
        <p:spPr>
          <a:xfrm>
            <a:off x="838200" y="1086678"/>
            <a:ext cx="10515600" cy="3698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mic Sans MS" panose="030F0702030302020204" pitchFamily="66" charset="0"/>
              </a:rPr>
              <a:t>When all of a sudden, he sees something suspicious near the pipelines…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2D2A43-5143-4A5C-B61D-AA512C518CAE}"/>
                  </a:ext>
                </a:extLst>
              </p14:cNvPr>
              <p14:cNvContentPartPr/>
              <p14:nvPr/>
            </p14:nvContentPartPr>
            <p14:xfrm>
              <a:off x="9663720" y="3878720"/>
              <a:ext cx="1364400" cy="2017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2D2A43-5143-4A5C-B61D-AA512C518C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54720" y="3870080"/>
                <a:ext cx="1382040" cy="20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E93BEE6-53DB-4A88-B76F-4314CB60850E}"/>
                  </a:ext>
                </a:extLst>
              </p14:cNvPr>
              <p14:cNvContentPartPr/>
              <p14:nvPr/>
            </p14:nvContentPartPr>
            <p14:xfrm>
              <a:off x="8682000" y="2238560"/>
              <a:ext cx="2724120" cy="1374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E93BEE6-53DB-4A88-B76F-4314CB6085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3360" y="2229920"/>
                <a:ext cx="2741760" cy="139212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59" descr="A person in a dark room&#10;&#10;Description automatically generated">
            <a:extLst>
              <a:ext uri="{FF2B5EF4-FFF2-40B4-BE49-F238E27FC236}">
                <a16:creationId xmlns:a16="http://schemas.microsoft.com/office/drawing/2014/main" id="{7F45EC63-5614-40B2-81BC-C750FABEFC9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9" t="23087" r="38280" b="51490"/>
          <a:stretch/>
        </p:blipFill>
        <p:spPr>
          <a:xfrm>
            <a:off x="785880" y="3562620"/>
            <a:ext cx="1201800" cy="1818640"/>
          </a:xfrm>
          <a:prstGeom prst="rect">
            <a:avLst/>
          </a:prstGeom>
        </p:spPr>
      </p:pic>
      <p:pic>
        <p:nvPicPr>
          <p:cNvPr id="62" name="Picture 61" descr="A close up of a person&#10;&#10;Description automatically generated">
            <a:extLst>
              <a:ext uri="{FF2B5EF4-FFF2-40B4-BE49-F238E27FC236}">
                <a16:creationId xmlns:a16="http://schemas.microsoft.com/office/drawing/2014/main" id="{580D1855-B194-4455-8418-D0D9AC1C463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6" t="23942" r="32811" b="57200"/>
          <a:stretch/>
        </p:blipFill>
        <p:spPr>
          <a:xfrm>
            <a:off x="9403940" y="3548604"/>
            <a:ext cx="1201800" cy="13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14:cNvPr>
              <p14:cNvContentPartPr/>
              <p14:nvPr/>
            </p14:nvContentPartPr>
            <p14:xfrm>
              <a:off x="54240" y="1939720"/>
              <a:ext cx="11968560" cy="873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0" y="1931076"/>
                <a:ext cx="11986200" cy="89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14:cNvPr>
              <p14:cNvContentPartPr/>
              <p14:nvPr/>
            </p14:nvContentPartPr>
            <p14:xfrm>
              <a:off x="446280" y="3647920"/>
              <a:ext cx="11871360" cy="1269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640" y="3639280"/>
                <a:ext cx="11889000" cy="12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14:cNvPr>
              <p14:cNvContentPartPr/>
              <p14:nvPr/>
            </p14:nvContentPartPr>
            <p14:xfrm>
              <a:off x="-1290000" y="4916920"/>
              <a:ext cx="4843080" cy="215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98640" y="4908280"/>
                <a:ext cx="4860720" cy="21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14:cNvPr>
              <p14:cNvContentPartPr/>
              <p14:nvPr/>
            </p14:nvContentPartPr>
            <p14:xfrm>
              <a:off x="-253200" y="6128320"/>
              <a:ext cx="3516480" cy="1091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61841" y="6119320"/>
                <a:ext cx="3534122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14:cNvPr>
              <p14:cNvContentPartPr/>
              <p14:nvPr/>
            </p14:nvContentPartPr>
            <p14:xfrm>
              <a:off x="1179600" y="5029240"/>
              <a:ext cx="1365840" cy="54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600" y="5020600"/>
                <a:ext cx="13834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2D2A43-5143-4A5C-B61D-AA512C518CAE}"/>
                  </a:ext>
                </a:extLst>
              </p14:cNvPr>
              <p14:cNvContentPartPr/>
              <p14:nvPr/>
            </p14:nvContentPartPr>
            <p14:xfrm>
              <a:off x="9663720" y="3878720"/>
              <a:ext cx="1364400" cy="2017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2D2A43-5143-4A5C-B61D-AA512C518C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54720" y="3870080"/>
                <a:ext cx="1382040" cy="20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E93BEE6-53DB-4A88-B76F-4314CB60850E}"/>
                  </a:ext>
                </a:extLst>
              </p14:cNvPr>
              <p14:cNvContentPartPr/>
              <p14:nvPr/>
            </p14:nvContentPartPr>
            <p14:xfrm>
              <a:off x="8682000" y="2238560"/>
              <a:ext cx="2724120" cy="1096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E93BEE6-53DB-4A88-B76F-4314CB6085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3000" y="2229557"/>
                <a:ext cx="2741760" cy="111420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49ADA5-6AF1-4B7E-AD8D-1D8FE2A8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36988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An intruder is messing with the pipelines!!!</a:t>
            </a:r>
          </a:p>
        </p:txBody>
      </p:sp>
      <p:pic>
        <p:nvPicPr>
          <p:cNvPr id="12" name="Picture 11" descr="A person in a dark room&#10;&#10;Description automatically generated">
            <a:extLst>
              <a:ext uri="{FF2B5EF4-FFF2-40B4-BE49-F238E27FC236}">
                <a16:creationId xmlns:a16="http://schemas.microsoft.com/office/drawing/2014/main" id="{EF0EC5F8-255B-44F1-AFCF-A53F320BCE0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9" t="23087" r="38280" b="51490"/>
          <a:stretch/>
        </p:blipFill>
        <p:spPr>
          <a:xfrm>
            <a:off x="838200" y="3584161"/>
            <a:ext cx="1201800" cy="1818640"/>
          </a:xfrm>
          <a:prstGeom prst="rect">
            <a:avLst/>
          </a:prstGeom>
        </p:spPr>
      </p:pic>
      <p:pic>
        <p:nvPicPr>
          <p:cNvPr id="13" name="Picture 12" descr="A close up of a person&#10;&#10;Description automatically generated">
            <a:extLst>
              <a:ext uri="{FF2B5EF4-FFF2-40B4-BE49-F238E27FC236}">
                <a16:creationId xmlns:a16="http://schemas.microsoft.com/office/drawing/2014/main" id="{20DF97E8-27CB-4E56-8530-D6F9B80DDBB2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6" t="23942" r="32811" b="57200"/>
          <a:stretch/>
        </p:blipFill>
        <p:spPr>
          <a:xfrm>
            <a:off x="9403940" y="3548604"/>
            <a:ext cx="1201800" cy="13562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55F1B8-7F5C-4171-8352-D9E5E045F132}"/>
                  </a:ext>
                </a:extLst>
              </p14:cNvPr>
              <p14:cNvContentPartPr/>
              <p14:nvPr/>
            </p14:nvContentPartPr>
            <p14:xfrm>
              <a:off x="10427385" y="3134640"/>
              <a:ext cx="295920" cy="49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55F1B8-7F5C-4171-8352-D9E5E045F1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18745" y="3125640"/>
                <a:ext cx="313560" cy="5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09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14:cNvPr>
              <p14:cNvContentPartPr/>
              <p14:nvPr/>
            </p14:nvContentPartPr>
            <p14:xfrm>
              <a:off x="54240" y="1939720"/>
              <a:ext cx="11968560" cy="873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0" y="1931076"/>
                <a:ext cx="11986200" cy="89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14:cNvPr>
              <p14:cNvContentPartPr/>
              <p14:nvPr/>
            </p14:nvContentPartPr>
            <p14:xfrm>
              <a:off x="446280" y="3647920"/>
              <a:ext cx="11871360" cy="1269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640" y="3639280"/>
                <a:ext cx="11889000" cy="12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14:cNvPr>
              <p14:cNvContentPartPr/>
              <p14:nvPr/>
            </p14:nvContentPartPr>
            <p14:xfrm>
              <a:off x="-1290000" y="4916920"/>
              <a:ext cx="4843080" cy="215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98640" y="4908280"/>
                <a:ext cx="4860720" cy="21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14:cNvPr>
              <p14:cNvContentPartPr/>
              <p14:nvPr/>
            </p14:nvContentPartPr>
            <p14:xfrm>
              <a:off x="-253200" y="6128320"/>
              <a:ext cx="3516480" cy="1091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61841" y="6119320"/>
                <a:ext cx="3534122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14:cNvPr>
              <p14:cNvContentPartPr/>
              <p14:nvPr/>
            </p14:nvContentPartPr>
            <p14:xfrm>
              <a:off x="1179600" y="5029240"/>
              <a:ext cx="1365840" cy="54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600" y="5020600"/>
                <a:ext cx="13834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2D2A43-5143-4A5C-B61D-AA512C518CAE}"/>
                  </a:ext>
                </a:extLst>
              </p14:cNvPr>
              <p14:cNvContentPartPr/>
              <p14:nvPr/>
            </p14:nvContentPartPr>
            <p14:xfrm>
              <a:off x="9663720" y="3878720"/>
              <a:ext cx="1364400" cy="2017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2D2A43-5143-4A5C-B61D-AA512C518C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54720" y="3870080"/>
                <a:ext cx="1382040" cy="20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E93BEE6-53DB-4A88-B76F-4314CB60850E}"/>
                  </a:ext>
                </a:extLst>
              </p14:cNvPr>
              <p14:cNvContentPartPr/>
              <p14:nvPr/>
            </p14:nvContentPartPr>
            <p14:xfrm>
              <a:off x="8682000" y="2238560"/>
              <a:ext cx="2724120" cy="1374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E93BEE6-53DB-4A88-B76F-4314CB6085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3360" y="2229920"/>
                <a:ext cx="2741760" cy="13921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BCA27B-54BD-4E29-BEA4-C341320A8217}"/>
              </a:ext>
            </a:extLst>
          </p:cNvPr>
          <p:cNvSpPr txBox="1">
            <a:spLocks/>
          </p:cNvSpPr>
          <p:nvPr/>
        </p:nvSpPr>
        <p:spPr>
          <a:xfrm>
            <a:off x="990600" y="1239078"/>
            <a:ext cx="10515600" cy="3698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mic Sans MS" panose="030F0702030302020204" pitchFamily="66" charset="0"/>
              </a:rPr>
              <a:t>But Jewel knows exactly what to do!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3" name="Picture 12" descr="A person in a dark room&#10;&#10;Description automatically generated">
            <a:extLst>
              <a:ext uri="{FF2B5EF4-FFF2-40B4-BE49-F238E27FC236}">
                <a16:creationId xmlns:a16="http://schemas.microsoft.com/office/drawing/2014/main" id="{AE34FDCD-CC4F-4D3E-8FA3-77A8C72E60D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9" t="23087" r="38280" b="51490"/>
          <a:stretch/>
        </p:blipFill>
        <p:spPr>
          <a:xfrm>
            <a:off x="792780" y="3565520"/>
            <a:ext cx="1201800" cy="1818640"/>
          </a:xfrm>
          <a:prstGeom prst="rect">
            <a:avLst/>
          </a:prstGeom>
        </p:spPr>
      </p:pic>
      <p:pic>
        <p:nvPicPr>
          <p:cNvPr id="14" name="Picture 13" descr="A close up of a person&#10;&#10;Description automatically generated">
            <a:extLst>
              <a:ext uri="{FF2B5EF4-FFF2-40B4-BE49-F238E27FC236}">
                <a16:creationId xmlns:a16="http://schemas.microsoft.com/office/drawing/2014/main" id="{B7E85903-0B5B-4C59-9CDB-CB1BEA71930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6" t="23942" r="32811" b="57200"/>
          <a:stretch/>
        </p:blipFill>
        <p:spPr>
          <a:xfrm>
            <a:off x="9403940" y="3548604"/>
            <a:ext cx="1201800" cy="13562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E517AE-3E51-46D0-9B8C-0A17271A7B6F}"/>
                  </a:ext>
                </a:extLst>
              </p14:cNvPr>
              <p14:cNvContentPartPr/>
              <p14:nvPr/>
            </p14:nvContentPartPr>
            <p14:xfrm>
              <a:off x="759120" y="2472560"/>
              <a:ext cx="455040" cy="388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E517AE-3E51-46D0-9B8C-0A17271A7B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0480" y="2463920"/>
                <a:ext cx="4726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DAAD3BA-D1FE-4660-8A9E-0D0E01CCC748}"/>
                  </a:ext>
                </a:extLst>
              </p14:cNvPr>
              <p14:cNvContentPartPr/>
              <p14:nvPr/>
            </p14:nvContentPartPr>
            <p14:xfrm>
              <a:off x="2376600" y="2933720"/>
              <a:ext cx="1298520" cy="451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DAAD3BA-D1FE-4660-8A9E-0D0E01CCC7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7960" y="2924720"/>
                <a:ext cx="13161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005E7BF-627D-4825-A7C6-5B376F5A0BD5}"/>
                  </a:ext>
                </a:extLst>
              </p14:cNvPr>
              <p14:cNvContentPartPr/>
              <p14:nvPr/>
            </p14:nvContentPartPr>
            <p14:xfrm>
              <a:off x="317400" y="2155040"/>
              <a:ext cx="4789440" cy="1882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005E7BF-627D-4825-A7C6-5B376F5A0B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400" y="2146042"/>
                <a:ext cx="4807080" cy="19000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45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5E9F-8DD6-41BE-A4FF-68EF5DD7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36988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He quickly opens the OG High Tech Systems app and Reports the incident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CFAAA8-B8A4-48D0-A3CB-B0592AACEB74}"/>
                  </a:ext>
                </a:extLst>
              </p14:cNvPr>
              <p14:cNvContentPartPr/>
              <p14:nvPr/>
            </p14:nvContentPartPr>
            <p14:xfrm>
              <a:off x="4134480" y="2052760"/>
              <a:ext cx="3151440" cy="4320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CFAAA8-B8A4-48D0-A3CB-B0592AACEB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480" y="2044120"/>
                <a:ext cx="3169080" cy="43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E05C276-C2EE-49CE-BF82-8DAA0BD73BAA}"/>
                  </a:ext>
                </a:extLst>
              </p14:cNvPr>
              <p14:cNvContentPartPr/>
              <p14:nvPr/>
            </p14:nvContentPartPr>
            <p14:xfrm>
              <a:off x="4639200" y="3033400"/>
              <a:ext cx="1839960" cy="770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E05C276-C2EE-49CE-BF82-8DAA0BD73B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0200" y="3024400"/>
                <a:ext cx="185760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A04770-A690-4D5F-93D5-AAB9DFB1445B}"/>
                  </a:ext>
                </a:extLst>
              </p14:cNvPr>
              <p14:cNvContentPartPr/>
              <p14:nvPr/>
            </p14:nvContentPartPr>
            <p14:xfrm>
              <a:off x="4849800" y="3879760"/>
              <a:ext cx="1613880" cy="719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A04770-A690-4D5F-93D5-AAB9DFB144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0800" y="3871120"/>
                <a:ext cx="163152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56048C0-8F17-4A87-90AE-9357798C2F66}"/>
                  </a:ext>
                </a:extLst>
              </p14:cNvPr>
              <p14:cNvContentPartPr/>
              <p14:nvPr/>
            </p14:nvContentPartPr>
            <p14:xfrm>
              <a:off x="4995600" y="4640800"/>
              <a:ext cx="1591560" cy="1187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56048C0-8F17-4A87-90AE-9357798C2F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6600" y="4632160"/>
                <a:ext cx="1609200" cy="120492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7F4A44FA-CDB5-4A5E-B2CD-888A8DDDEA84}"/>
              </a:ext>
            </a:extLst>
          </p:cNvPr>
          <p:cNvSpPr/>
          <p:nvPr/>
        </p:nvSpPr>
        <p:spPr>
          <a:xfrm rot="21141631">
            <a:off x="4494278" y="2488360"/>
            <a:ext cx="19868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OGHTS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67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5E9F-8DD6-41BE-A4FF-68EF5DD7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36988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Carlos, the chief engineer, notices a new incident has been reported and immediately takes action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3C68F0-26AD-4D55-AE93-42C9E1C987C6}"/>
                  </a:ext>
                </a:extLst>
              </p14:cNvPr>
              <p14:cNvContentPartPr/>
              <p14:nvPr/>
            </p14:nvContentPartPr>
            <p14:xfrm>
              <a:off x="4840800" y="4003240"/>
              <a:ext cx="2374560" cy="238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3C68F0-26AD-4D55-AE93-42C9E1C987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2159" y="3994599"/>
                <a:ext cx="2392203" cy="2406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974A62-9D01-4C77-ABDC-D201A7F44E25}"/>
                  </a:ext>
                </a:extLst>
              </p14:cNvPr>
              <p14:cNvContentPartPr/>
              <p14:nvPr/>
            </p14:nvContentPartPr>
            <p14:xfrm>
              <a:off x="2778000" y="6176560"/>
              <a:ext cx="1224360" cy="549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974A62-9D01-4C77-ABDC-D201A7F44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8997" y="6167920"/>
                <a:ext cx="1242005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0B65FE-8B2A-4AC9-A0DC-ECFEAB171366}"/>
                  </a:ext>
                </a:extLst>
              </p14:cNvPr>
              <p14:cNvContentPartPr/>
              <p14:nvPr/>
            </p14:nvContentPartPr>
            <p14:xfrm>
              <a:off x="6236880" y="3349120"/>
              <a:ext cx="576000" cy="714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0B65FE-8B2A-4AC9-A0DC-ECFEAB1713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240" y="3340480"/>
                <a:ext cx="59364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71007B-E8A8-4AF0-BE82-ADC2A8B9CABA}"/>
                  </a:ext>
                </a:extLst>
              </p14:cNvPr>
              <p14:cNvContentPartPr/>
              <p14:nvPr/>
            </p14:nvContentPartPr>
            <p14:xfrm>
              <a:off x="11877360" y="4352080"/>
              <a:ext cx="16920" cy="29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71007B-E8A8-4AF0-BE82-ADC2A8B9CA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68360" y="4343440"/>
                <a:ext cx="34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03F9198-7DB6-4D6A-BABD-BB690F4A8823}"/>
                  </a:ext>
                </a:extLst>
              </p14:cNvPr>
              <p14:cNvContentPartPr/>
              <p14:nvPr/>
            </p14:nvContentPartPr>
            <p14:xfrm>
              <a:off x="7800720" y="2527240"/>
              <a:ext cx="971640" cy="521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03F9198-7DB6-4D6A-BABD-BB690F4A88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91723" y="2518246"/>
                <a:ext cx="989273" cy="539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98BA69F-D991-4C23-B719-9C42F2B30342}"/>
                  </a:ext>
                </a:extLst>
              </p14:cNvPr>
              <p14:cNvContentPartPr/>
              <p14:nvPr/>
            </p14:nvContentPartPr>
            <p14:xfrm>
              <a:off x="8289600" y="4642240"/>
              <a:ext cx="537840" cy="370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98BA69F-D991-4C23-B719-9C42F2B303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80600" y="4633600"/>
                <a:ext cx="5554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924DC29-B43D-42B2-8E8D-AE3D0B8FE8AE}"/>
                  </a:ext>
                </a:extLst>
              </p14:cNvPr>
              <p14:cNvContentPartPr/>
              <p14:nvPr/>
            </p14:nvContentPartPr>
            <p14:xfrm>
              <a:off x="8213280" y="2285680"/>
              <a:ext cx="3342240" cy="2145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924DC29-B43D-42B2-8E8D-AE3D0B8FE8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04281" y="2276682"/>
                <a:ext cx="3359878" cy="216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2B154F-F2A8-4123-8B49-8FB38FC0276B}"/>
                  </a:ext>
                </a:extLst>
              </p14:cNvPr>
              <p14:cNvContentPartPr/>
              <p14:nvPr/>
            </p14:nvContentPartPr>
            <p14:xfrm>
              <a:off x="9244320" y="4067680"/>
              <a:ext cx="2418120" cy="1204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2B154F-F2A8-4123-8B49-8FB38FC027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35321" y="4059037"/>
                <a:ext cx="2435757" cy="1222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AE5FCF-5367-4FEA-8F51-7F0222D34F98}"/>
                  </a:ext>
                </a:extLst>
              </p14:cNvPr>
              <p14:cNvContentPartPr/>
              <p14:nvPr/>
            </p14:nvContentPartPr>
            <p14:xfrm>
              <a:off x="310920" y="2312680"/>
              <a:ext cx="2826360" cy="4296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AE5FCF-5367-4FEA-8F51-7F0222D34F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920" y="2303680"/>
                <a:ext cx="2844000" cy="43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353A8D6-9DD9-4E3A-AC6A-14AA05AAB481}"/>
                  </a:ext>
                </a:extLst>
              </p14:cNvPr>
              <p14:cNvContentPartPr/>
              <p14:nvPr/>
            </p14:nvContentPartPr>
            <p14:xfrm>
              <a:off x="2026320" y="2797600"/>
              <a:ext cx="143640" cy="442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353A8D6-9DD9-4E3A-AC6A-14AA05AAB4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7320" y="2788960"/>
                <a:ext cx="1612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F3DC2D1-C1A2-4677-89E8-8458C9402BA1}"/>
                  </a:ext>
                </a:extLst>
              </p14:cNvPr>
              <p14:cNvContentPartPr/>
              <p14:nvPr/>
            </p14:nvContentPartPr>
            <p14:xfrm>
              <a:off x="2414040" y="2035480"/>
              <a:ext cx="3761640" cy="1603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F3DC2D1-C1A2-4677-89E8-8458C9402B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05040" y="2026842"/>
                <a:ext cx="3779280" cy="1620716"/>
              </a:xfrm>
              <a:prstGeom prst="rect">
                <a:avLst/>
              </a:prstGeom>
            </p:spPr>
          </p:pic>
        </mc:Fallback>
      </mc:AlternateContent>
      <p:pic>
        <p:nvPicPr>
          <p:cNvPr id="204" name="Picture 203" descr="A close up of a person&#10;&#10;Description automatically generated">
            <a:extLst>
              <a:ext uri="{FF2B5EF4-FFF2-40B4-BE49-F238E27FC236}">
                <a16:creationId xmlns:a16="http://schemas.microsoft.com/office/drawing/2014/main" id="{1C72B333-B8D7-44E0-9F58-B548B7B746A0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6" t="28129" r="46706" b="51398"/>
          <a:stretch/>
        </p:blipFill>
        <p:spPr>
          <a:xfrm>
            <a:off x="5858960" y="2743338"/>
            <a:ext cx="1101840" cy="17178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BFF50CC-BAAC-41C5-A530-49B8424132B6}"/>
                  </a:ext>
                </a:extLst>
              </p14:cNvPr>
              <p14:cNvContentPartPr/>
              <p14:nvPr/>
            </p14:nvContentPartPr>
            <p14:xfrm>
              <a:off x="7329840" y="3232120"/>
              <a:ext cx="195120" cy="158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BFF50CC-BAAC-41C5-A530-49B8424132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21200" y="3223480"/>
                <a:ext cx="212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6F40F3E-9FED-4917-8723-B2ED83809317}"/>
                  </a:ext>
                </a:extLst>
              </p14:cNvPr>
              <p14:cNvContentPartPr/>
              <p14:nvPr/>
            </p14:nvContentPartPr>
            <p14:xfrm>
              <a:off x="7593720" y="1882840"/>
              <a:ext cx="4438440" cy="37893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6F40F3E-9FED-4917-8723-B2ED8380931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84720" y="1874200"/>
                <a:ext cx="4456080" cy="38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4E0C43D-B29C-46FF-9C01-C30E19A77101}"/>
                  </a:ext>
                </a:extLst>
              </p14:cNvPr>
              <p14:cNvContentPartPr/>
              <p14:nvPr/>
            </p14:nvContentPartPr>
            <p14:xfrm>
              <a:off x="6991440" y="3582760"/>
              <a:ext cx="265680" cy="1134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4E0C43D-B29C-46FF-9C01-C30E19A7710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82812" y="3573760"/>
                <a:ext cx="283296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6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14:cNvPr>
              <p14:cNvContentPartPr/>
              <p14:nvPr/>
            </p14:nvContentPartPr>
            <p14:xfrm>
              <a:off x="54240" y="1939720"/>
              <a:ext cx="11968560" cy="873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0" y="1931076"/>
                <a:ext cx="11986200" cy="89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14:cNvPr>
              <p14:cNvContentPartPr/>
              <p14:nvPr/>
            </p14:nvContentPartPr>
            <p14:xfrm>
              <a:off x="446280" y="3647920"/>
              <a:ext cx="11871360" cy="1269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640" y="3639280"/>
                <a:ext cx="11889000" cy="12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14:cNvPr>
              <p14:cNvContentPartPr/>
              <p14:nvPr/>
            </p14:nvContentPartPr>
            <p14:xfrm>
              <a:off x="-1290000" y="4916920"/>
              <a:ext cx="4843080" cy="215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98640" y="4908280"/>
                <a:ext cx="4860720" cy="21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14:cNvPr>
              <p14:cNvContentPartPr/>
              <p14:nvPr/>
            </p14:nvContentPartPr>
            <p14:xfrm>
              <a:off x="-253200" y="6128320"/>
              <a:ext cx="3516480" cy="1091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61841" y="6119320"/>
                <a:ext cx="3534122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14:cNvPr>
              <p14:cNvContentPartPr/>
              <p14:nvPr/>
            </p14:nvContentPartPr>
            <p14:xfrm>
              <a:off x="1179600" y="5029240"/>
              <a:ext cx="1365840" cy="54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600" y="5020600"/>
                <a:ext cx="1383480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CF5ED7-12E6-430E-AB07-59841030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40" y="346474"/>
            <a:ext cx="10515600" cy="36988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The police arrives to arrest the suspicious man, and the crew proceed to put a “band-aid” on the pipeline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C2AE10-9D59-44FE-A1AF-89D89A7EAC72}"/>
                  </a:ext>
                </a:extLst>
              </p14:cNvPr>
              <p14:cNvContentPartPr/>
              <p14:nvPr/>
            </p14:nvContentPartPr>
            <p14:xfrm>
              <a:off x="10222440" y="3924440"/>
              <a:ext cx="730080" cy="23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C2AE10-9D59-44FE-A1AF-89D89A7EAC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13440" y="3915800"/>
                <a:ext cx="7477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6F1323A-516C-4E3B-BABF-9AAA969670F8}"/>
                  </a:ext>
                </a:extLst>
              </p14:cNvPr>
              <p14:cNvContentPartPr/>
              <p14:nvPr/>
            </p14:nvContentPartPr>
            <p14:xfrm>
              <a:off x="10356360" y="4042160"/>
              <a:ext cx="13320" cy="24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6F1323A-516C-4E3B-BABF-9AAA969670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47360" y="4033520"/>
                <a:ext cx="309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27115D7-84FD-4AC5-BBF8-0BAF9A5697F5}"/>
                  </a:ext>
                </a:extLst>
              </p14:cNvPr>
              <p14:cNvContentPartPr/>
              <p14:nvPr/>
            </p14:nvContentPartPr>
            <p14:xfrm>
              <a:off x="10230360" y="4058000"/>
              <a:ext cx="144000" cy="466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27115D7-84FD-4AC5-BBF8-0BAF9A5697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21360" y="4049360"/>
                <a:ext cx="1616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DE84BC-58B0-4B52-B590-99B49831EF19}"/>
                  </a:ext>
                </a:extLst>
              </p14:cNvPr>
              <p14:cNvContentPartPr/>
              <p14:nvPr/>
            </p14:nvContentPartPr>
            <p14:xfrm>
              <a:off x="10067640" y="4442840"/>
              <a:ext cx="425880" cy="477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DE84BC-58B0-4B52-B590-99B49831EF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58993" y="4433840"/>
                <a:ext cx="443535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0CE7B3-3E45-4C0C-9313-3A4FF9420DAA}"/>
                  </a:ext>
                </a:extLst>
              </p14:cNvPr>
              <p14:cNvContentPartPr/>
              <p14:nvPr/>
            </p14:nvContentPartPr>
            <p14:xfrm>
              <a:off x="10012200" y="4077440"/>
              <a:ext cx="1415160" cy="2187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0CE7B3-3E45-4C0C-9313-3A4FF9420D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03560" y="4068799"/>
                <a:ext cx="1432800" cy="2205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2BE6D52-1629-4A19-B5C1-44E063310523}"/>
                  </a:ext>
                </a:extLst>
              </p14:cNvPr>
              <p14:cNvContentPartPr/>
              <p14:nvPr/>
            </p14:nvContentPartPr>
            <p14:xfrm>
              <a:off x="8694960" y="5050160"/>
              <a:ext cx="1568880" cy="1176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2BE6D52-1629-4A19-B5C1-44E0633105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85960" y="5041520"/>
                <a:ext cx="1586520" cy="1194480"/>
              </a:xfrm>
              <a:prstGeom prst="rect">
                <a:avLst/>
              </a:prstGeom>
            </p:spPr>
          </p:pic>
        </mc:Fallback>
      </mc:AlternateContent>
      <p:pic>
        <p:nvPicPr>
          <p:cNvPr id="81" name="Picture 80" descr="A person in a dark room&#10;&#10;Description automatically generated">
            <a:extLst>
              <a:ext uri="{FF2B5EF4-FFF2-40B4-BE49-F238E27FC236}">
                <a16:creationId xmlns:a16="http://schemas.microsoft.com/office/drawing/2014/main" id="{BD17D8D6-5F11-4F61-A63A-CA50A49E15BF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9" t="23087" r="38280" b="51490"/>
          <a:stretch/>
        </p:blipFill>
        <p:spPr>
          <a:xfrm>
            <a:off x="802320" y="3647920"/>
            <a:ext cx="1201800" cy="1818640"/>
          </a:xfrm>
          <a:prstGeom prst="rect">
            <a:avLst/>
          </a:prstGeom>
        </p:spPr>
      </p:pic>
      <p:pic>
        <p:nvPicPr>
          <p:cNvPr id="83" name="Picture 82" descr="A close up of a person looking at the camera&#10;&#10;Description automatically generated">
            <a:extLst>
              <a:ext uri="{FF2B5EF4-FFF2-40B4-BE49-F238E27FC236}">
                <a16:creationId xmlns:a16="http://schemas.microsoft.com/office/drawing/2014/main" id="{BF9218E8-F43E-4F2A-B2B7-DA1FBDB952F6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4" b="6656"/>
          <a:stretch/>
        </p:blipFill>
        <p:spPr>
          <a:xfrm rot="20289363">
            <a:off x="9769450" y="4098799"/>
            <a:ext cx="805470" cy="983195"/>
          </a:xfrm>
          <a:prstGeom prst="rect">
            <a:avLst/>
          </a:prstGeom>
        </p:spPr>
      </p:pic>
      <p:pic>
        <p:nvPicPr>
          <p:cNvPr id="85" name="Picture 84" descr="A picture containing Band Aid, accessory&#10;&#10;Description automatically generated">
            <a:extLst>
              <a:ext uri="{FF2B5EF4-FFF2-40B4-BE49-F238E27FC236}">
                <a16:creationId xmlns:a16="http://schemas.microsoft.com/office/drawing/2014/main" id="{7BB0FBD9-3DF6-405A-BADF-EF28257D1F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59681">
            <a:off x="10113083" y="3496177"/>
            <a:ext cx="990183" cy="11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14:cNvPr>
              <p14:cNvContentPartPr/>
              <p14:nvPr/>
            </p14:nvContentPartPr>
            <p14:xfrm>
              <a:off x="54240" y="1939720"/>
              <a:ext cx="11968560" cy="873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6797A2-1655-4CFE-8E20-CC965F57B5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0" y="1931076"/>
                <a:ext cx="11986200" cy="89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14:cNvPr>
              <p14:cNvContentPartPr/>
              <p14:nvPr/>
            </p14:nvContentPartPr>
            <p14:xfrm>
              <a:off x="446280" y="2652520"/>
              <a:ext cx="11871720" cy="226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C4853C-9393-4994-9883-06C43979B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640" y="2643880"/>
                <a:ext cx="11889361" cy="22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14:cNvPr>
              <p14:cNvContentPartPr/>
              <p14:nvPr/>
            </p14:nvContentPartPr>
            <p14:xfrm>
              <a:off x="1544640" y="4539280"/>
              <a:ext cx="4843080" cy="215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458DAD-8D16-4AB8-A9A3-4B174C7C78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6000" y="4530640"/>
                <a:ext cx="4860720" cy="21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14:cNvPr>
              <p14:cNvContentPartPr/>
              <p14:nvPr/>
            </p14:nvContentPartPr>
            <p14:xfrm>
              <a:off x="2581440" y="5750680"/>
              <a:ext cx="3516480" cy="1091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4F5EC8-0508-489B-8B46-99BAA8F9A5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2799" y="5741680"/>
                <a:ext cx="3534122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14:cNvPr>
              <p14:cNvContentPartPr/>
              <p14:nvPr/>
            </p14:nvContentPartPr>
            <p14:xfrm>
              <a:off x="4014240" y="4651600"/>
              <a:ext cx="1365840" cy="544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CC1DA7-1590-4144-BB4D-C9FAA1A01E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5240" y="4642960"/>
                <a:ext cx="1383480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ED9457-D804-4E55-BF84-D7C61D09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20" y="525917"/>
            <a:ext cx="10515600" cy="36988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The pipelines are Safe Now!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And Jewel comes out as a hero for reporting the incident on time!</a:t>
            </a:r>
          </a:p>
        </p:txBody>
      </p:sp>
      <p:pic>
        <p:nvPicPr>
          <p:cNvPr id="6" name="Picture 5" descr="A person in a dark room&#10;&#10;Description automatically generated">
            <a:extLst>
              <a:ext uri="{FF2B5EF4-FFF2-40B4-BE49-F238E27FC236}">
                <a16:creationId xmlns:a16="http://schemas.microsoft.com/office/drawing/2014/main" id="{25580BFB-7ED3-4A6B-B294-C501975C0A4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9" t="23087" r="38280" b="51490"/>
          <a:stretch/>
        </p:blipFill>
        <p:spPr>
          <a:xfrm>
            <a:off x="3644521" y="3210600"/>
            <a:ext cx="1201800" cy="18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1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OG High Tech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what does OG High Tech System do?</vt:lpstr>
      <vt:lpstr>Thank  you!`</vt:lpstr>
      <vt:lpstr>Steps for incident reporting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 High Tech System</dc:title>
  <dc:creator>Carlos Salcedo</dc:creator>
  <cp:lastModifiedBy>Carlos Salcedo</cp:lastModifiedBy>
  <cp:revision>5</cp:revision>
  <dcterms:created xsi:type="dcterms:W3CDTF">2019-05-31T18:45:16Z</dcterms:created>
  <dcterms:modified xsi:type="dcterms:W3CDTF">2019-05-31T19:32:43Z</dcterms:modified>
</cp:coreProperties>
</file>