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2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CBDC-A471-424C-B3C2-66E915B3206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781C3-0156-4829-8234-BA6638CB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9910" y="46554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Wind-Mill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910" y="2970974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The basic functionalities of a windmill and instructiveness of the web page with respect to movements of mouse.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74" y="805266"/>
            <a:ext cx="2381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0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816441" y="1028256"/>
            <a:ext cx="8139448" cy="5241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3" y="1204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Frontend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019837" y="5331853"/>
            <a:ext cx="7637172" cy="54091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Operation 6"/>
          <p:cNvSpPr/>
          <p:nvPr/>
        </p:nvSpPr>
        <p:spPr>
          <a:xfrm rot="10800000">
            <a:off x="4481847" y="3584434"/>
            <a:ext cx="914400" cy="936050"/>
          </a:xfrm>
          <a:prstGeom prst="flowChartManualOperati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1846" y="4520484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5164426" y="4662151"/>
            <a:ext cx="193183" cy="231820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515652" y="4680933"/>
            <a:ext cx="193183" cy="231820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4842454" y="4675030"/>
            <a:ext cx="193183" cy="231820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3817" y="5061396"/>
            <a:ext cx="231820" cy="373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8059" y="3889420"/>
            <a:ext cx="321972" cy="283334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nut 15"/>
          <p:cNvSpPr/>
          <p:nvPr/>
        </p:nvSpPr>
        <p:spPr>
          <a:xfrm>
            <a:off x="4874650" y="3516211"/>
            <a:ext cx="128789" cy="132896"/>
          </a:xfrm>
          <a:prstGeom prst="donu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9021352">
            <a:off x="4919303" y="3346413"/>
            <a:ext cx="49024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2584386">
            <a:off x="4496245" y="3359900"/>
            <a:ext cx="43480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661428">
            <a:off x="4923524" y="3755265"/>
            <a:ext cx="43480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9308177">
            <a:off x="4506816" y="3739327"/>
            <a:ext cx="43480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ame 21"/>
          <p:cNvSpPr/>
          <p:nvPr/>
        </p:nvSpPr>
        <p:spPr>
          <a:xfrm rot="19031762">
            <a:off x="5063894" y="2886056"/>
            <a:ext cx="955001" cy="267931"/>
          </a:xfrm>
          <a:prstGeom prst="frame">
            <a:avLst>
              <a:gd name="adj1" fmla="val 3072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 rot="19031762">
            <a:off x="3884954" y="3937888"/>
            <a:ext cx="955001" cy="267931"/>
          </a:xfrm>
          <a:prstGeom prst="frame">
            <a:avLst>
              <a:gd name="adj1" fmla="val 3072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 rot="13458607">
            <a:off x="4999147" y="3967039"/>
            <a:ext cx="955001" cy="267931"/>
          </a:xfrm>
          <a:prstGeom prst="frame">
            <a:avLst>
              <a:gd name="adj1" fmla="val 3072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 rot="13319411">
            <a:off x="3881787" y="2922632"/>
            <a:ext cx="955001" cy="267931"/>
          </a:xfrm>
          <a:prstGeom prst="frame">
            <a:avLst>
              <a:gd name="adj1" fmla="val 3072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allelogram 26"/>
          <p:cNvSpPr/>
          <p:nvPr/>
        </p:nvSpPr>
        <p:spPr>
          <a:xfrm>
            <a:off x="5391415" y="4881092"/>
            <a:ext cx="1216152" cy="553792"/>
          </a:xfrm>
          <a:prstGeom prst="parallelogram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/>
          <p:cNvSpPr/>
          <p:nvPr/>
        </p:nvSpPr>
        <p:spPr>
          <a:xfrm>
            <a:off x="5621625" y="4994062"/>
            <a:ext cx="193183" cy="231820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/>
          <p:cNvSpPr/>
          <p:nvPr/>
        </p:nvSpPr>
        <p:spPr>
          <a:xfrm>
            <a:off x="5886165" y="4994062"/>
            <a:ext cx="193183" cy="231820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150705" y="4994062"/>
            <a:ext cx="155110" cy="231820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Manual Input 31"/>
          <p:cNvSpPr/>
          <p:nvPr/>
        </p:nvSpPr>
        <p:spPr>
          <a:xfrm>
            <a:off x="5391415" y="4646890"/>
            <a:ext cx="1307928" cy="241201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/>
          <p:cNvSpPr/>
          <p:nvPr/>
        </p:nvSpPr>
        <p:spPr>
          <a:xfrm>
            <a:off x="6349989" y="5391720"/>
            <a:ext cx="515155" cy="203120"/>
          </a:xfrm>
          <a:prstGeom prst="cloud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>
            <a:off x="6756883" y="5331853"/>
            <a:ext cx="515155" cy="203120"/>
          </a:xfrm>
          <a:prstGeom prst="cloud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>
            <a:off x="6560361" y="5255709"/>
            <a:ext cx="515155" cy="203120"/>
          </a:xfrm>
          <a:prstGeom prst="cloud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40"/>
          <p:cNvSpPr/>
          <p:nvPr/>
        </p:nvSpPr>
        <p:spPr>
          <a:xfrm>
            <a:off x="3611179" y="5230293"/>
            <a:ext cx="515155" cy="203120"/>
          </a:xfrm>
          <a:prstGeom prst="cloud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4165691" y="5242248"/>
            <a:ext cx="505028" cy="279588"/>
          </a:xfrm>
          <a:prstGeom prst="cloud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/>
          <p:cNvSpPr/>
          <p:nvPr/>
        </p:nvSpPr>
        <p:spPr>
          <a:xfrm>
            <a:off x="3944956" y="5242248"/>
            <a:ext cx="515155" cy="20312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43"/>
          <p:cNvSpPr/>
          <p:nvPr/>
        </p:nvSpPr>
        <p:spPr>
          <a:xfrm>
            <a:off x="3734349" y="5324611"/>
            <a:ext cx="515155" cy="203120"/>
          </a:xfrm>
          <a:prstGeom prst="cloud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/>
          <p:cNvSpPr/>
          <p:nvPr/>
        </p:nvSpPr>
        <p:spPr>
          <a:xfrm>
            <a:off x="3967395" y="5130757"/>
            <a:ext cx="515155" cy="203120"/>
          </a:xfrm>
          <a:prstGeom prst="cloud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2103546" y="1716446"/>
            <a:ext cx="1507633" cy="553283"/>
          </a:xfrm>
          <a:prstGeom prst="cloud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/>
          <p:cNvSpPr/>
          <p:nvPr/>
        </p:nvSpPr>
        <p:spPr>
          <a:xfrm>
            <a:off x="4642830" y="1393153"/>
            <a:ext cx="1809485" cy="709950"/>
          </a:xfrm>
          <a:prstGeom prst="cloud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nut 50"/>
          <p:cNvSpPr/>
          <p:nvPr/>
        </p:nvSpPr>
        <p:spPr>
          <a:xfrm>
            <a:off x="8002073" y="1508606"/>
            <a:ext cx="141668" cy="145223"/>
          </a:xfrm>
          <a:prstGeom prst="don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002073" y="1718373"/>
            <a:ext cx="141668" cy="145223"/>
          </a:xfrm>
          <a:prstGeom prst="don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Donut 52"/>
          <p:cNvSpPr/>
          <p:nvPr/>
        </p:nvSpPr>
        <p:spPr>
          <a:xfrm>
            <a:off x="8002073" y="1927607"/>
            <a:ext cx="141668" cy="145223"/>
          </a:xfrm>
          <a:prstGeom prst="don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Donut 53"/>
          <p:cNvSpPr/>
          <p:nvPr/>
        </p:nvSpPr>
        <p:spPr>
          <a:xfrm>
            <a:off x="8002073" y="2149062"/>
            <a:ext cx="141668" cy="145223"/>
          </a:xfrm>
          <a:prstGeom prst="don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8002073" y="2336923"/>
            <a:ext cx="141668" cy="145223"/>
          </a:xfrm>
          <a:prstGeom prst="don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7992152" y="2532900"/>
            <a:ext cx="141668" cy="145223"/>
          </a:xfrm>
          <a:prstGeom prst="don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3899" y="1410605"/>
            <a:ext cx="1751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Rainy</a:t>
            </a:r>
            <a:b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Windy</a:t>
            </a:r>
            <a:b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Summer</a:t>
            </a:r>
            <a:b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winter</a:t>
            </a:r>
            <a:b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Spring</a:t>
            </a:r>
            <a:b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Normal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6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1" y="90153"/>
            <a:ext cx="10515600" cy="135583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Functionalities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The windmill need to be configured with good UI and Instructiveness.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On Heavy mouse movements the speed of the windmill need to be increased and on no movements of mouse it need to be moderate.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There need to be a scroll bar/radio buttons where the windmill features namely 1)On Normal Day 2)On Windy Day 3)On Rainy Day 4)On Spring 5)On Summer and 6)On Winter need to be shown with a change in background and speed of windmill.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The page need to be user interactive and windows color with respect to the selected environment also need to be changed.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Wind-Mill</vt:lpstr>
      <vt:lpstr>Frontend</vt:lpstr>
      <vt:lpstr>Functionalities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Wind-Mill</dc:title>
  <dc:creator>Dasamantharao Aditya</dc:creator>
  <cp:lastModifiedBy>Dasamantharao Aditya</cp:lastModifiedBy>
  <cp:revision>8</cp:revision>
  <dcterms:created xsi:type="dcterms:W3CDTF">2017-03-16T12:04:19Z</dcterms:created>
  <dcterms:modified xsi:type="dcterms:W3CDTF">2017-03-16T12:42:09Z</dcterms:modified>
</cp:coreProperties>
</file>