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38200"/>
            <a:ext cx="7772400" cy="1470025"/>
          </a:xfrm>
          <a:ln w="3175">
            <a:noFill/>
          </a:ln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accent2">
                    <a:lumMod val="50000"/>
                  </a:schemeClr>
                </a:solidFill>
              </a:rPr>
              <a:t>Kitchen</a:t>
            </a:r>
            <a:endParaRPr lang="en-US" sz="9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 Basic View of a Kitchen with Stove and other utile inside the kitchen with dynamic updates and instructiveness.</a:t>
            </a:r>
            <a:endParaRPr lang="en-US" sz="2400" b="1" dirty="0"/>
          </a:p>
        </p:txBody>
      </p:sp>
      <p:pic>
        <p:nvPicPr>
          <p:cNvPr id="4" name="Picture 3" descr="kitch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34918">
            <a:off x="685800" y="1066800"/>
            <a:ext cx="2066925" cy="14108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Basic Structure of Kitchen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371600"/>
            <a:ext cx="8610600" cy="518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981200"/>
            <a:ext cx="7239000" cy="4038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13716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28600" y="60198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 flipV="1">
            <a:off x="8153400" y="13716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53400" y="60198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943600" y="2514600"/>
            <a:ext cx="1676400" cy="1066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5638800" y="2971800"/>
            <a:ext cx="22860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18"/>
          <p:cNvSpPr/>
          <p:nvPr/>
        </p:nvSpPr>
        <p:spPr>
          <a:xfrm rot="5400000">
            <a:off x="6057900" y="3009900"/>
            <a:ext cx="14478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19"/>
          <p:cNvSpPr/>
          <p:nvPr/>
        </p:nvSpPr>
        <p:spPr>
          <a:xfrm>
            <a:off x="228600" y="2895600"/>
            <a:ext cx="57150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20"/>
          <p:cNvSpPr/>
          <p:nvPr/>
        </p:nvSpPr>
        <p:spPr>
          <a:xfrm rot="5400000" flipV="1">
            <a:off x="4533901" y="2476501"/>
            <a:ext cx="1371599" cy="7619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>
            <a:off x="1143000" y="2057400"/>
            <a:ext cx="1828800" cy="8382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3200400" y="2057400"/>
            <a:ext cx="1905000" cy="8382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2590800" y="2362200"/>
            <a:ext cx="152400" cy="1524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4800600" y="2362200"/>
            <a:ext cx="152400" cy="1524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/>
          <p:cNvSpPr/>
          <p:nvPr/>
        </p:nvSpPr>
        <p:spPr>
          <a:xfrm>
            <a:off x="990600" y="4648200"/>
            <a:ext cx="4724400" cy="1368552"/>
          </a:xfrm>
          <a:prstGeom prst="cub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1524000" y="4724400"/>
            <a:ext cx="685800" cy="15240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Flowchart: Magnetic Disk 28"/>
          <p:cNvSpPr/>
          <p:nvPr/>
        </p:nvSpPr>
        <p:spPr>
          <a:xfrm>
            <a:off x="2514600" y="4724400"/>
            <a:ext cx="685800" cy="15240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&quot;No&quot; Symbol 29"/>
          <p:cNvSpPr/>
          <p:nvPr/>
        </p:nvSpPr>
        <p:spPr>
          <a:xfrm>
            <a:off x="1219200" y="5029200"/>
            <a:ext cx="228600" cy="228600"/>
          </a:xfrm>
          <a:prstGeom prst="noSmoking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3352800" y="4648200"/>
            <a:ext cx="381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>
            <a:off x="2764187" y="5541613"/>
            <a:ext cx="10264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Process 35"/>
          <p:cNvSpPr/>
          <p:nvPr/>
        </p:nvSpPr>
        <p:spPr>
          <a:xfrm>
            <a:off x="3352800" y="5105400"/>
            <a:ext cx="1905000" cy="8382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Flowchart: Connector 36"/>
          <p:cNvSpPr/>
          <p:nvPr/>
        </p:nvSpPr>
        <p:spPr>
          <a:xfrm>
            <a:off x="4191000" y="5181600"/>
            <a:ext cx="152400" cy="1524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bott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4204192"/>
            <a:ext cx="838200" cy="786618"/>
          </a:xfrm>
          <a:prstGeom prst="rect">
            <a:avLst/>
          </a:prstGeom>
        </p:spPr>
      </p:pic>
      <p:pic>
        <p:nvPicPr>
          <p:cNvPr id="44" name="Picture 43" descr="bow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400" y="4495800"/>
            <a:ext cx="533400" cy="533400"/>
          </a:xfrm>
          <a:prstGeom prst="rect">
            <a:avLst/>
          </a:prstGeom>
        </p:spPr>
      </p:pic>
      <p:pic>
        <p:nvPicPr>
          <p:cNvPr id="45" name="Picture 44" descr="recipi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0" y="4648200"/>
            <a:ext cx="457200" cy="329946"/>
          </a:xfrm>
          <a:prstGeom prst="rect">
            <a:avLst/>
          </a:prstGeom>
        </p:spPr>
      </p:pic>
      <p:pic>
        <p:nvPicPr>
          <p:cNvPr id="46" name="Picture 45" descr="fir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4495800"/>
            <a:ext cx="535130" cy="228600"/>
          </a:xfrm>
          <a:prstGeom prst="rect">
            <a:avLst/>
          </a:prstGeom>
        </p:spPr>
      </p:pic>
      <p:pic>
        <p:nvPicPr>
          <p:cNvPr id="47" name="Picture 46" descr="fir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4495800"/>
            <a:ext cx="535130" cy="228600"/>
          </a:xfrm>
          <a:prstGeom prst="rect">
            <a:avLst/>
          </a:prstGeom>
        </p:spPr>
      </p:pic>
      <p:pic>
        <p:nvPicPr>
          <p:cNvPr id="48" name="Picture 47" descr="frid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29400" y="3810000"/>
            <a:ext cx="1685036" cy="26793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</a:rPr>
              <a:t>Functionalities of Kitchen</a:t>
            </a:r>
            <a:endParaRPr lang="en-US" sz="4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 the knobs in the kitchen should open the door for 5seconds and should close automatically.</a:t>
            </a:r>
          </a:p>
          <a:p>
            <a:r>
              <a:rPr lang="en-US" sz="2000" dirty="0" smtClean="0"/>
              <a:t>The stove switch on and switch off should lit the flames on and off.</a:t>
            </a:r>
          </a:p>
          <a:p>
            <a:r>
              <a:rPr lang="en-US" sz="2000" dirty="0" smtClean="0"/>
              <a:t>The complete structure should be </a:t>
            </a:r>
            <a:r>
              <a:rPr lang="en-US" sz="2000" smtClean="0"/>
              <a:t>more 3Dimentional 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68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Kitchen</vt:lpstr>
      <vt:lpstr>Basic Structure of Kitchen</vt:lpstr>
      <vt:lpstr>Functionalities of Kitchen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Kitchen</dc:title>
  <dc:creator>dasamantarao aditya</dc:creator>
  <cp:lastModifiedBy>ACER</cp:lastModifiedBy>
  <cp:revision>26</cp:revision>
  <dcterms:created xsi:type="dcterms:W3CDTF">2006-08-16T00:00:00Z</dcterms:created>
  <dcterms:modified xsi:type="dcterms:W3CDTF">2017-01-26T06:41:56Z</dcterms:modified>
</cp:coreProperties>
</file>