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3180-ACC5-46D4-B20B-80BD6A6065D6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54E4-4F0D-4768-BB4B-B2FAFA3CEC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3180-ACC5-46D4-B20B-80BD6A6065D6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54E4-4F0D-4768-BB4B-B2FAFA3CEC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3180-ACC5-46D4-B20B-80BD6A6065D6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54E4-4F0D-4768-BB4B-B2FAFA3CEC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3180-ACC5-46D4-B20B-80BD6A6065D6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54E4-4F0D-4768-BB4B-B2FAFA3CEC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3180-ACC5-46D4-B20B-80BD6A6065D6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54E4-4F0D-4768-BB4B-B2FAFA3CEC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3180-ACC5-46D4-B20B-80BD6A6065D6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54E4-4F0D-4768-BB4B-B2FAFA3CEC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3180-ACC5-46D4-B20B-80BD6A6065D6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54E4-4F0D-4768-BB4B-B2FAFA3CEC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3180-ACC5-46D4-B20B-80BD6A6065D6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54E4-4F0D-4768-BB4B-B2FAFA3CEC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3180-ACC5-46D4-B20B-80BD6A6065D6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54E4-4F0D-4768-BB4B-B2FAFA3CEC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3180-ACC5-46D4-B20B-80BD6A6065D6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54E4-4F0D-4768-BB4B-B2FAFA3CEC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3180-ACC5-46D4-B20B-80BD6A6065D6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54E4-4F0D-4768-BB4B-B2FAFA3CEC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73180-ACC5-46D4-B20B-80BD6A6065D6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354E4-4F0D-4768-BB4B-B2FAFA3CEC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95400"/>
            <a:ext cx="8229600" cy="114300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2">
                    <a:lumMod val="50000"/>
                  </a:schemeClr>
                </a:solidFill>
              </a:rPr>
              <a:t>Nescafe Machine</a:t>
            </a:r>
            <a:endParaRPr lang="en-US" sz="6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1066800" cy="128016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The basic properties and functionalities of a Nescafe machine need to be implemented.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>
            <a:off x="2286000" y="838200"/>
            <a:ext cx="4267200" cy="5486400"/>
          </a:xfrm>
          <a:prstGeom prst="snip2Same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3" algn="ctr"/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          Coffee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>
            <a:stCxn id="3" idx="2"/>
          </p:cNvCxnSpPr>
          <p:nvPr/>
        </p:nvCxnSpPr>
        <p:spPr>
          <a:xfrm rot="10800000" flipH="1" flipV="1">
            <a:off x="2286000" y="3581400"/>
            <a:ext cx="426720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n 8"/>
          <p:cNvSpPr/>
          <p:nvPr/>
        </p:nvSpPr>
        <p:spPr>
          <a:xfrm>
            <a:off x="2971800" y="5105400"/>
            <a:ext cx="685800" cy="1143000"/>
          </a:xfrm>
          <a:prstGeom prst="can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oon 22"/>
          <p:cNvSpPr/>
          <p:nvPr/>
        </p:nvSpPr>
        <p:spPr>
          <a:xfrm>
            <a:off x="2590800" y="5334000"/>
            <a:ext cx="381000" cy="609600"/>
          </a:xfrm>
          <a:prstGeom prst="moon">
            <a:avLst>
              <a:gd name="adj" fmla="val 3584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/>
          <p:cNvSpPr/>
          <p:nvPr/>
        </p:nvSpPr>
        <p:spPr>
          <a:xfrm>
            <a:off x="2286000" y="3581400"/>
            <a:ext cx="1752600" cy="1116537"/>
          </a:xfrm>
          <a:prstGeom prst="rtTriangl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Manual Operation 34"/>
          <p:cNvSpPr/>
          <p:nvPr/>
        </p:nvSpPr>
        <p:spPr>
          <a:xfrm>
            <a:off x="3200400" y="4724400"/>
            <a:ext cx="152400" cy="304800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286000" y="1524000"/>
            <a:ext cx="4267200" cy="1828800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        </a:t>
            </a:r>
            <a:r>
              <a:rPr lang="en-US" sz="6000" dirty="0" smtClean="0"/>
              <a:t>Nescafe</a:t>
            </a:r>
            <a:endParaRPr lang="en-US" sz="6000" dirty="0"/>
          </a:p>
        </p:txBody>
      </p:sp>
      <p:pic>
        <p:nvPicPr>
          <p:cNvPr id="1026" name="Picture 2" descr="C:\Users\ACER\AppData\Local\Microsoft\Windows\INetCache\IE\4G1S2RGG\SMirC-coffeebreak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905000"/>
            <a:ext cx="1219200" cy="1143000"/>
          </a:xfrm>
          <a:prstGeom prst="rect">
            <a:avLst/>
          </a:prstGeom>
          <a:noFill/>
        </p:spPr>
      </p:pic>
      <p:sp>
        <p:nvSpPr>
          <p:cNvPr id="47" name="Oval 46"/>
          <p:cNvSpPr/>
          <p:nvPr/>
        </p:nvSpPr>
        <p:spPr>
          <a:xfrm>
            <a:off x="6019800" y="35814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19800" y="39624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019800" y="43434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019800" y="47244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105400" y="388620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Milk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72000" y="41910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Green Tea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24400" y="4572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Water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286000" y="3352800"/>
            <a:ext cx="434340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</a:rPr>
              <a:t>Coffee Functionalities</a:t>
            </a:r>
            <a:endParaRPr lang="en-US" sz="5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2438400"/>
            <a:ext cx="79093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By clicking on coffee button brown colored water should be filled in cup</a:t>
            </a:r>
          </a:p>
          <a:p>
            <a:pPr marL="342900" indent="-342900">
              <a:buAutoNum type="arabicParenR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By clicking on Milk  button Smoke White colored water should be filled in cup</a:t>
            </a:r>
          </a:p>
          <a:p>
            <a:pPr marL="342900" indent="-342900">
              <a:buAutoNum type="arabicParenR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By clicking on green tea green colored water should be filled in cup</a:t>
            </a:r>
          </a:p>
          <a:p>
            <a:pPr marL="342900" indent="-342900">
              <a:buAutoNum type="arabicParenR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By clicking on water light blue colored water should be filled in cup</a:t>
            </a:r>
          </a:p>
          <a:p>
            <a:pPr marL="342900" indent="-342900">
              <a:buAutoNum type="arabicParenR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While clicking on single button other buttons should be disable.</a:t>
            </a:r>
          </a:p>
          <a:p>
            <a:pPr marL="342900" indent="-342900">
              <a:buAutoNum type="arabicParenR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After choosing your flavor then it will only filled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upto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¾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th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of the cup.</a:t>
            </a:r>
          </a:p>
          <a:p>
            <a:pPr marL="342900" indent="-342900">
              <a:buAutoNum type="arabicParenR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When ever a cup is already filled and a new button is clicked then the old</a:t>
            </a:r>
          </a:p>
          <a:p>
            <a:pPr marL="342900" indent="-342900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Content of the cup should be cleared and the new content need to be filled  </a:t>
            </a:r>
          </a:p>
          <a:p>
            <a:pPr marL="342900" indent="-342900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starting from the bottom.</a:t>
            </a:r>
          </a:p>
          <a:p>
            <a:pPr marL="342900" indent="-342900">
              <a:buAutoNum type="arabicParenR"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144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Nescafe Machine</vt:lpstr>
      <vt:lpstr>Slide 2</vt:lpstr>
      <vt:lpstr>Coffee Functionalities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Nescafe Machine</dc:title>
  <dc:creator>ACER</dc:creator>
  <cp:lastModifiedBy>ACER</cp:lastModifiedBy>
  <cp:revision>15</cp:revision>
  <dcterms:created xsi:type="dcterms:W3CDTF">2017-02-09T17:28:17Z</dcterms:created>
  <dcterms:modified xsi:type="dcterms:W3CDTF">2017-02-09T18:59:17Z</dcterms:modified>
</cp:coreProperties>
</file>