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2155825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latin typeface="Castellar" pitchFamily="18" charset="0"/>
              </a:rPr>
              <a:t>Wall Clock</a:t>
            </a:r>
            <a:endParaRPr lang="en-US" sz="6600" b="1" dirty="0">
              <a:solidFill>
                <a:schemeClr val="tx2">
                  <a:lumMod val="75000"/>
                </a:schemeClr>
              </a:solidFill>
              <a:latin typeface="Castellar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895600"/>
            <a:ext cx="7467600" cy="16002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Castellar" pitchFamily="18" charset="0"/>
              </a:rPr>
              <a:t>A sample Wall Clock  web page which is going to adjust itself to the current time and has a pendulum.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astellar" pitchFamily="18" charset="0"/>
            </a:endParaRPr>
          </a:p>
        </p:txBody>
      </p:sp>
      <p:pic>
        <p:nvPicPr>
          <p:cNvPr id="4" name="Picture 3" descr="samp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1526953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astellar" pitchFamily="18" charset="0"/>
              </a:rPr>
              <a:t>The Basic Structure of Wall Clock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stellar" pitchFamily="18" charset="0"/>
            </a:endParaRPr>
          </a:p>
        </p:txBody>
      </p:sp>
      <p:pic>
        <p:nvPicPr>
          <p:cNvPr id="5" name="Picture 4" descr="W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8073389" cy="4548388"/>
          </a:xfrm>
          <a:prstGeom prst="rect">
            <a:avLst/>
          </a:prstGeom>
        </p:spPr>
      </p:pic>
      <p:sp>
        <p:nvSpPr>
          <p:cNvPr id="8" name="Flowchart: Extract 7"/>
          <p:cNvSpPr/>
          <p:nvPr/>
        </p:nvSpPr>
        <p:spPr>
          <a:xfrm>
            <a:off x="1295400" y="1905000"/>
            <a:ext cx="1676400" cy="838200"/>
          </a:xfrm>
          <a:prstGeom prst="flowChartExtra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2743200"/>
            <a:ext cx="1219200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1905000" y="2438400"/>
            <a:ext cx="457200" cy="4572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9013941">
            <a:off x="2200523" y="3390791"/>
            <a:ext cx="184523" cy="4571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2133600" y="3505200"/>
            <a:ext cx="45719" cy="45719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377248">
            <a:off x="1754262" y="3523581"/>
            <a:ext cx="302498" cy="4571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2057400" y="5029200"/>
            <a:ext cx="228600" cy="2286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Minus 17"/>
          <p:cNvSpPr/>
          <p:nvPr/>
        </p:nvSpPr>
        <p:spPr>
          <a:xfrm rot="5049901">
            <a:off x="1645891" y="4508924"/>
            <a:ext cx="914400" cy="304800"/>
          </a:xfrm>
          <a:prstGeom prst="mathMinus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9" name="Picture 18" descr="numbe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3048000"/>
            <a:ext cx="10668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stellar" pitchFamily="18" charset="0"/>
              </a:rPr>
              <a:t>Features of the Wall Clock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stella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dynamic clock timings and pendulum working.</a:t>
            </a:r>
          </a:p>
          <a:p>
            <a:r>
              <a:rPr lang="en-US" dirty="0" smtClean="0"/>
              <a:t>Match the time with current time instance.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51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Wall Clock</vt:lpstr>
      <vt:lpstr>The Basic Structure of Wall Clock</vt:lpstr>
      <vt:lpstr>Features of the Wall Clock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 Clock</dc:title>
  <dc:creator>dasamantarao aditya</dc:creator>
  <cp:lastModifiedBy>ACER</cp:lastModifiedBy>
  <cp:revision>15</cp:revision>
  <dcterms:created xsi:type="dcterms:W3CDTF">2006-08-16T00:00:00Z</dcterms:created>
  <dcterms:modified xsi:type="dcterms:W3CDTF">2017-01-21T15:45:55Z</dcterms:modified>
</cp:coreProperties>
</file>