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0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0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C192-466D-419A-97BA-73887C948DF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E056-5533-4A1D-B0B5-EFEB41BA4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594" y="390843"/>
            <a:ext cx="8464732" cy="2300105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accent2">
                      <a:lumMod val="75000"/>
                    </a:schemeClr>
                  </a:solidFill>
                </a:uFill>
              </a:rPr>
              <a:t>DAY</a:t>
            </a:r>
            <a:r>
              <a:rPr lang="en-US" sz="9600" b="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chemeClr val="accent2">
                      <a:lumMod val="75000"/>
                    </a:schemeClr>
                  </a:solidFill>
                </a:uFill>
              </a:rPr>
              <a:t> </a:t>
            </a:r>
            <a:r>
              <a:rPr lang="en-US" sz="9600" b="1" dirty="0" smtClean="0">
                <a:solidFill>
                  <a:schemeClr val="accent4">
                    <a:lumMod val="75000"/>
                  </a:schemeClr>
                </a:solidFill>
                <a:uFill>
                  <a:solidFill>
                    <a:schemeClr val="accent2">
                      <a:lumMod val="75000"/>
                    </a:schemeClr>
                  </a:solidFill>
                </a:uFill>
              </a:rPr>
              <a:t>AND</a:t>
            </a:r>
            <a:r>
              <a:rPr lang="en-US" sz="9600" b="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chemeClr val="accent2">
                      <a:lumMod val="75000"/>
                    </a:schemeClr>
                  </a:solidFill>
                </a:uFill>
              </a:rPr>
              <a:t> NIGHT</a:t>
            </a:r>
            <a:endParaRPr lang="en-US" sz="9600" b="1" dirty="0">
              <a:solidFill>
                <a:schemeClr val="accent5">
                  <a:lumMod val="50000"/>
                </a:schemeClr>
              </a:solidFill>
              <a:uFill>
                <a:solidFill>
                  <a:schemeClr val="accent2">
                    <a:lumMod val="75000"/>
                  </a:schemeClr>
                </a:solidFill>
              </a:u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028" y="366299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 dynamic web page which would adjust itself to the UI design of day and night according to the time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(additional if possible weather  can also be added later)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8902">
            <a:off x="10171611" y="379666"/>
            <a:ext cx="1533403" cy="115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560">
            <a:off x="782734" y="379382"/>
            <a:ext cx="1516729" cy="1150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6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Alternate Process 39"/>
          <p:cNvSpPr/>
          <p:nvPr/>
        </p:nvSpPr>
        <p:spPr>
          <a:xfrm>
            <a:off x="97427" y="125323"/>
            <a:ext cx="11920402" cy="644434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3840"/>
            <a:ext cx="10515600" cy="8111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User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Interface </a:t>
            </a:r>
            <a:r>
              <a:rPr lang="en-US" sz="3200" b="1" dirty="0" smtClean="0">
                <a:solidFill>
                  <a:schemeClr val="accent4"/>
                </a:solidFill>
              </a:rPr>
              <a:t>Day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>
            <a:off x="783772" y="4476206"/>
            <a:ext cx="10302240" cy="2490651"/>
          </a:xfrm>
          <a:prstGeom prst="blockArc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un 5"/>
          <p:cNvSpPr/>
          <p:nvPr/>
        </p:nvSpPr>
        <p:spPr>
          <a:xfrm>
            <a:off x="8055429" y="531223"/>
            <a:ext cx="1384662" cy="1288868"/>
          </a:xfrm>
          <a:prstGeom prst="sun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1132114" y="1576251"/>
            <a:ext cx="2499360" cy="452846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5133703" y="1937657"/>
            <a:ext cx="2499360" cy="452846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3701142" y="422978"/>
            <a:ext cx="2499360" cy="452846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862663" y="4358640"/>
            <a:ext cx="551362" cy="653143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858794" y="4112622"/>
            <a:ext cx="461558" cy="901337"/>
          </a:xfrm>
          <a:prstGeom prst="cub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938953" y="3502072"/>
            <a:ext cx="840378" cy="1392146"/>
          </a:xfrm>
          <a:prstGeom prst="cub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720736" y="2961527"/>
            <a:ext cx="840378" cy="1919627"/>
          </a:xfrm>
          <a:prstGeom prst="cub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876796" y="4236718"/>
            <a:ext cx="1323705" cy="653143"/>
          </a:xfrm>
          <a:prstGeom prst="cub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557553" y="4184469"/>
            <a:ext cx="1156061" cy="65314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3073029" y="4685211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3797201" y="3818094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4075610" y="3590078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Alternate Process 19"/>
          <p:cNvSpPr/>
          <p:nvPr/>
        </p:nvSpPr>
        <p:spPr>
          <a:xfrm>
            <a:off x="3784139" y="3347495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>
            <a:off x="4071254" y="4039521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3811627" y="4267537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Alternate Process 22"/>
          <p:cNvSpPr/>
          <p:nvPr/>
        </p:nvSpPr>
        <p:spPr>
          <a:xfrm>
            <a:off x="4071254" y="4476174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4927962" y="4555764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/>
          <p:cNvSpPr/>
          <p:nvPr/>
        </p:nvSpPr>
        <p:spPr>
          <a:xfrm>
            <a:off x="5528582" y="4555762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Alternate Process 25"/>
          <p:cNvSpPr/>
          <p:nvPr/>
        </p:nvSpPr>
        <p:spPr>
          <a:xfrm>
            <a:off x="5218615" y="4555763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Alternate Process 26"/>
          <p:cNvSpPr/>
          <p:nvPr/>
        </p:nvSpPr>
        <p:spPr>
          <a:xfrm>
            <a:off x="5797187" y="4563289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Alternate Process 27"/>
          <p:cNvSpPr/>
          <p:nvPr/>
        </p:nvSpPr>
        <p:spPr>
          <a:xfrm>
            <a:off x="6655792" y="4437261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6885757" y="4555761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Alternate Process 29"/>
          <p:cNvSpPr/>
          <p:nvPr/>
        </p:nvSpPr>
        <p:spPr>
          <a:xfrm>
            <a:off x="7119388" y="4441294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/>
          <p:cNvSpPr/>
          <p:nvPr/>
        </p:nvSpPr>
        <p:spPr>
          <a:xfrm>
            <a:off x="7328261" y="4566660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Alternate Process 31"/>
          <p:cNvSpPr/>
          <p:nvPr/>
        </p:nvSpPr>
        <p:spPr>
          <a:xfrm>
            <a:off x="8046580" y="3875482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Alternate Process 32"/>
          <p:cNvSpPr/>
          <p:nvPr/>
        </p:nvSpPr>
        <p:spPr>
          <a:xfrm>
            <a:off x="8046580" y="4081085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Alternate Process 33"/>
          <p:cNvSpPr/>
          <p:nvPr/>
        </p:nvSpPr>
        <p:spPr>
          <a:xfrm>
            <a:off x="8055428" y="4295303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Alternate Process 34"/>
          <p:cNvSpPr/>
          <p:nvPr/>
        </p:nvSpPr>
        <p:spPr>
          <a:xfrm>
            <a:off x="8051073" y="4498728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Alternate Process 35"/>
          <p:cNvSpPr/>
          <p:nvPr/>
        </p:nvSpPr>
        <p:spPr>
          <a:xfrm>
            <a:off x="8917437" y="4318790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Alternate Process 36"/>
          <p:cNvSpPr/>
          <p:nvPr/>
        </p:nvSpPr>
        <p:spPr>
          <a:xfrm>
            <a:off x="8914989" y="4546148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Alternate Process 37"/>
          <p:cNvSpPr/>
          <p:nvPr/>
        </p:nvSpPr>
        <p:spPr>
          <a:xfrm>
            <a:off x="8914989" y="4751753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Alternate Process 38"/>
          <p:cNvSpPr/>
          <p:nvPr/>
        </p:nvSpPr>
        <p:spPr>
          <a:xfrm>
            <a:off x="2897759" y="4603044"/>
            <a:ext cx="130629" cy="85859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Alternate Process 39"/>
          <p:cNvSpPr/>
          <p:nvPr/>
        </p:nvSpPr>
        <p:spPr>
          <a:xfrm>
            <a:off x="97427" y="125323"/>
            <a:ext cx="11920402" cy="6444343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3840"/>
            <a:ext cx="10515600" cy="8111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User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Interface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Night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>
            <a:off x="783772" y="4476206"/>
            <a:ext cx="10302240" cy="2490651"/>
          </a:xfrm>
          <a:prstGeom prst="blockArc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277103" y="976862"/>
            <a:ext cx="2499360" cy="452846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5133703" y="1937657"/>
            <a:ext cx="2499360" cy="452846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3701142" y="457812"/>
            <a:ext cx="2499360" cy="452846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862663" y="4358640"/>
            <a:ext cx="551362" cy="653143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858794" y="4112622"/>
            <a:ext cx="461558" cy="901337"/>
          </a:xfrm>
          <a:prstGeom prst="cub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938953" y="3502072"/>
            <a:ext cx="840378" cy="1392146"/>
          </a:xfrm>
          <a:prstGeom prst="cub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720736" y="2961527"/>
            <a:ext cx="840378" cy="1919627"/>
          </a:xfrm>
          <a:prstGeom prst="cub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876796" y="4236718"/>
            <a:ext cx="1323705" cy="653143"/>
          </a:xfrm>
          <a:prstGeom prst="cub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557553" y="4184469"/>
            <a:ext cx="1156061" cy="65314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3073029" y="4685211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3797201" y="3818094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4075610" y="3590078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Alternate Process 19"/>
          <p:cNvSpPr/>
          <p:nvPr/>
        </p:nvSpPr>
        <p:spPr>
          <a:xfrm>
            <a:off x="3784139" y="3347495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>
            <a:off x="4071254" y="4039521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3811627" y="4267537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Alternate Process 22"/>
          <p:cNvSpPr/>
          <p:nvPr/>
        </p:nvSpPr>
        <p:spPr>
          <a:xfrm>
            <a:off x="4071254" y="4476174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4927962" y="4555764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/>
          <p:cNvSpPr/>
          <p:nvPr/>
        </p:nvSpPr>
        <p:spPr>
          <a:xfrm>
            <a:off x="5528582" y="4555762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Alternate Process 25"/>
          <p:cNvSpPr/>
          <p:nvPr/>
        </p:nvSpPr>
        <p:spPr>
          <a:xfrm>
            <a:off x="5218615" y="4555763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Alternate Process 26"/>
          <p:cNvSpPr/>
          <p:nvPr/>
        </p:nvSpPr>
        <p:spPr>
          <a:xfrm>
            <a:off x="5797187" y="4563289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Alternate Process 27"/>
          <p:cNvSpPr/>
          <p:nvPr/>
        </p:nvSpPr>
        <p:spPr>
          <a:xfrm>
            <a:off x="6655792" y="4437261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6885757" y="4555761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Alternate Process 29"/>
          <p:cNvSpPr/>
          <p:nvPr/>
        </p:nvSpPr>
        <p:spPr>
          <a:xfrm>
            <a:off x="7119388" y="4441294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/>
          <p:cNvSpPr/>
          <p:nvPr/>
        </p:nvSpPr>
        <p:spPr>
          <a:xfrm>
            <a:off x="7328261" y="4566660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Alternate Process 31"/>
          <p:cNvSpPr/>
          <p:nvPr/>
        </p:nvSpPr>
        <p:spPr>
          <a:xfrm>
            <a:off x="8046580" y="3875482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Alternate Process 32"/>
          <p:cNvSpPr/>
          <p:nvPr/>
        </p:nvSpPr>
        <p:spPr>
          <a:xfrm>
            <a:off x="8046580" y="4081085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Alternate Process 33"/>
          <p:cNvSpPr/>
          <p:nvPr/>
        </p:nvSpPr>
        <p:spPr>
          <a:xfrm>
            <a:off x="8055428" y="4295303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Alternate Process 34"/>
          <p:cNvSpPr/>
          <p:nvPr/>
        </p:nvSpPr>
        <p:spPr>
          <a:xfrm>
            <a:off x="8051073" y="4498728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Alternate Process 35"/>
          <p:cNvSpPr/>
          <p:nvPr/>
        </p:nvSpPr>
        <p:spPr>
          <a:xfrm>
            <a:off x="8917437" y="4318790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Alternate Process 36"/>
          <p:cNvSpPr/>
          <p:nvPr/>
        </p:nvSpPr>
        <p:spPr>
          <a:xfrm>
            <a:off x="8914989" y="4546148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Alternate Process 37"/>
          <p:cNvSpPr/>
          <p:nvPr/>
        </p:nvSpPr>
        <p:spPr>
          <a:xfrm>
            <a:off x="8914989" y="4751753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Alternate Process 38"/>
          <p:cNvSpPr/>
          <p:nvPr/>
        </p:nvSpPr>
        <p:spPr>
          <a:xfrm>
            <a:off x="2897759" y="4603044"/>
            <a:ext cx="130629" cy="858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2963073" y="943061"/>
            <a:ext cx="283031" cy="257125"/>
          </a:xfrm>
          <a:prstGeom prst="star5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4419598" y="2088773"/>
            <a:ext cx="283031" cy="257125"/>
          </a:xfrm>
          <a:prstGeom prst="star5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5593896" y="1512192"/>
            <a:ext cx="283031" cy="257125"/>
          </a:xfrm>
          <a:prstGeom prst="star5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1446707" y="2172202"/>
            <a:ext cx="283031" cy="257125"/>
          </a:xfrm>
          <a:prstGeom prst="star5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6928885" y="767271"/>
            <a:ext cx="283031" cy="257125"/>
          </a:xfrm>
          <a:prstGeom prst="star5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8385268" y="2149954"/>
            <a:ext cx="283031" cy="257125"/>
          </a:xfrm>
          <a:prstGeom prst="star5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/>
          <p:cNvSpPr/>
          <p:nvPr/>
        </p:nvSpPr>
        <p:spPr>
          <a:xfrm rot="19657977">
            <a:off x="1903203" y="848887"/>
            <a:ext cx="662976" cy="1230256"/>
          </a:xfrm>
          <a:prstGeom prst="moon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Functio</a:t>
            </a:r>
            <a:r>
              <a:rPr lang="en-US" sz="5400" b="1" dirty="0" smtClean="0"/>
              <a:t>nalities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091"/>
            <a:ext cx="10515600" cy="3344092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The Current time need to be the reference point to place the moon and sun in appropriate position.(Fade the moon and sun if possible)</a:t>
            </a:r>
          </a:p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The background color of the complete container should be dynamic and need to adjust according to the time.</a:t>
            </a:r>
          </a:p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The stars need to appear (fade in) with evening and night timings.</a:t>
            </a:r>
          </a:p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The lights on the building’s must also synchronize according to the night and day environment.(fade in ,out).</a:t>
            </a:r>
          </a:p>
          <a:p>
            <a:endParaRPr lang="en-US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0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DAY AND NIGHT</vt:lpstr>
      <vt:lpstr>User Interface Day</vt:lpstr>
      <vt:lpstr>User Interface Night</vt:lpstr>
      <vt:lpstr>Functionalities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And Night</dc:title>
  <dc:creator>Dasamantharao Aditya</dc:creator>
  <cp:lastModifiedBy>Dasamantharao Aditya</cp:lastModifiedBy>
  <cp:revision>40</cp:revision>
  <dcterms:created xsi:type="dcterms:W3CDTF">2017-02-15T11:20:05Z</dcterms:created>
  <dcterms:modified xsi:type="dcterms:W3CDTF">2017-02-16T04:45:12Z</dcterms:modified>
</cp:coreProperties>
</file>