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7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6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13C4-66EA-4404-8A21-265984F65BDD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4787-1112-49C5-A40F-F9724E8E3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600" b="1" dirty="0" smtClean="0">
                <a:solidFill>
                  <a:schemeClr val="accent4">
                    <a:lumMod val="75000"/>
                  </a:schemeClr>
                </a:solidFill>
              </a:rPr>
              <a:t>Crane</a:t>
            </a:r>
            <a:endParaRPr lang="en-U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web based application which Is going to have almost the basic functionalities of a general crane that we see in our regular lives.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6" y="1520087"/>
            <a:ext cx="2122868" cy="15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10" y="36784"/>
            <a:ext cx="10515600" cy="1368716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Structure Of Our Crane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1777285" y="5447763"/>
            <a:ext cx="4146997" cy="489398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120462" y="5859887"/>
            <a:ext cx="7160653" cy="231820"/>
          </a:xfrm>
          <a:prstGeom prst="mathMinus">
            <a:avLst/>
          </a:prstGeom>
          <a:solidFill>
            <a:schemeClr val="tx1">
              <a:lumMod val="75000"/>
              <a:lumOff val="25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1004552" y="5969357"/>
            <a:ext cx="1056068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inus 9"/>
          <p:cNvSpPr/>
          <p:nvPr/>
        </p:nvSpPr>
        <p:spPr>
          <a:xfrm>
            <a:off x="1004552" y="5950040"/>
            <a:ext cx="1390918" cy="65036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60620" y="5561741"/>
            <a:ext cx="334850" cy="253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654" y="5561741"/>
            <a:ext cx="334850" cy="253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16688" y="5561741"/>
            <a:ext cx="334850" cy="253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44722" y="5577840"/>
            <a:ext cx="334850" cy="253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72756" y="5584279"/>
            <a:ext cx="334850" cy="253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52305" y="5574620"/>
            <a:ext cx="334850" cy="253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67460" y="5584279"/>
            <a:ext cx="334850" cy="2530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83369" y="5670567"/>
            <a:ext cx="103031" cy="61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57212" y="5654468"/>
            <a:ext cx="103031" cy="61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1622739" y="3928056"/>
            <a:ext cx="2356834" cy="1365161"/>
          </a:xfrm>
          <a:prstGeom prst="snipRoundRect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23504" y="5333142"/>
            <a:ext cx="1828801" cy="10947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84113" y="5387877"/>
            <a:ext cx="8886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nual Input 25"/>
          <p:cNvSpPr/>
          <p:nvPr/>
        </p:nvSpPr>
        <p:spPr>
          <a:xfrm>
            <a:off x="4139484" y="3101877"/>
            <a:ext cx="1895341" cy="2253803"/>
          </a:xfrm>
          <a:prstGeom prst="flowChartManualInput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Alternate Process 26"/>
          <p:cNvSpPr/>
          <p:nvPr/>
        </p:nvSpPr>
        <p:spPr>
          <a:xfrm>
            <a:off x="3734873" y="4934542"/>
            <a:ext cx="489398" cy="309093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/>
          <p:cNvSpPr/>
          <p:nvPr/>
        </p:nvSpPr>
        <p:spPr>
          <a:xfrm>
            <a:off x="5434884" y="3329188"/>
            <a:ext cx="599941" cy="1197736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qual 28"/>
          <p:cNvSpPr/>
          <p:nvPr/>
        </p:nvSpPr>
        <p:spPr>
          <a:xfrm rot="19627854">
            <a:off x="1681748" y="1988343"/>
            <a:ext cx="5728989" cy="1043189"/>
          </a:xfrm>
          <a:prstGeom prst="mathEqual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Quad Arrow Callout 29"/>
          <p:cNvSpPr/>
          <p:nvPr/>
        </p:nvSpPr>
        <p:spPr>
          <a:xfrm>
            <a:off x="9924245" y="4649274"/>
            <a:ext cx="1429555" cy="1300766"/>
          </a:xfrm>
          <a:prstGeom prst="quadArrow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2260243" y="3329188"/>
            <a:ext cx="888643" cy="598868"/>
          </a:xfrm>
          <a:prstGeom prst="cub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gonal Stripe 41"/>
          <p:cNvSpPr/>
          <p:nvPr/>
        </p:nvSpPr>
        <p:spPr>
          <a:xfrm rot="10800000">
            <a:off x="5734854" y="775422"/>
            <a:ext cx="1339403" cy="873698"/>
          </a:xfrm>
          <a:prstGeom prst="diagStrip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lowchart: Connector 48"/>
          <p:cNvSpPr/>
          <p:nvPr/>
        </p:nvSpPr>
        <p:spPr>
          <a:xfrm>
            <a:off x="6809611" y="522674"/>
            <a:ext cx="481087" cy="42476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2"/>
          </p:cNvCxnSpPr>
          <p:nvPr/>
        </p:nvCxnSpPr>
        <p:spPr>
          <a:xfrm>
            <a:off x="6809611" y="735054"/>
            <a:ext cx="0" cy="1257952"/>
          </a:xfrm>
          <a:prstGeom prst="line">
            <a:avLst/>
          </a:prstGeom>
          <a:ln w="571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277641" y="751152"/>
            <a:ext cx="0" cy="1257952"/>
          </a:xfrm>
          <a:prstGeom prst="line">
            <a:avLst/>
          </a:prstGeom>
          <a:ln w="571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759762" y="1945064"/>
            <a:ext cx="554669" cy="5599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rgbClr val="0D0D0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lock Arc 55"/>
          <p:cNvSpPr/>
          <p:nvPr/>
        </p:nvSpPr>
        <p:spPr>
          <a:xfrm rot="10800000">
            <a:off x="6759762" y="2705309"/>
            <a:ext cx="434502" cy="532356"/>
          </a:xfrm>
          <a:prstGeom prst="blockArc">
            <a:avLst>
              <a:gd name="adj1" fmla="val 10800000"/>
              <a:gd name="adj2" fmla="val 0"/>
              <a:gd name="adj3" fmla="val 16108"/>
            </a:avLst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Block Arc 56"/>
          <p:cNvSpPr/>
          <p:nvPr/>
        </p:nvSpPr>
        <p:spPr>
          <a:xfrm rot="16761580">
            <a:off x="6646025" y="2783697"/>
            <a:ext cx="461088" cy="275857"/>
          </a:xfrm>
          <a:prstGeom prst="blockArc">
            <a:avLst/>
          </a:prstGeom>
          <a:solidFill>
            <a:schemeClr val="tx1"/>
          </a:solidFill>
          <a:ln w="3810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-Up Arrow 57"/>
          <p:cNvSpPr/>
          <p:nvPr/>
        </p:nvSpPr>
        <p:spPr>
          <a:xfrm>
            <a:off x="6850052" y="2433366"/>
            <a:ext cx="224205" cy="326042"/>
          </a:xfrm>
          <a:prstGeom prst="bentUp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7028538" y="694454"/>
            <a:ext cx="45719" cy="52465"/>
          </a:xfrm>
          <a:prstGeom prst="flowChartConnector">
            <a:avLst/>
          </a:prstGeom>
          <a:solidFill>
            <a:srgbClr val="0D0D0D"/>
          </a:solidFill>
          <a:ln w="7620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29" idx="0"/>
            <a:endCxn id="49" idx="1"/>
          </p:cNvCxnSpPr>
          <p:nvPr/>
        </p:nvCxnSpPr>
        <p:spPr>
          <a:xfrm flipV="1">
            <a:off x="6214487" y="584879"/>
            <a:ext cx="665578" cy="62800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Magnetic Disk 2"/>
          <p:cNvSpPr/>
          <p:nvPr/>
        </p:nvSpPr>
        <p:spPr>
          <a:xfrm>
            <a:off x="10341735" y="3329188"/>
            <a:ext cx="798490" cy="478257"/>
          </a:xfrm>
          <a:prstGeom prst="flowChartMagneticDisk">
            <a:avLst/>
          </a:prstGeom>
          <a:solidFill>
            <a:srgbClr val="FF0000"/>
          </a:solidFill>
          <a:ln w="5715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On/Off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Sort 3"/>
          <p:cNvSpPr/>
          <p:nvPr/>
        </p:nvSpPr>
        <p:spPr>
          <a:xfrm>
            <a:off x="10258826" y="1526783"/>
            <a:ext cx="760391" cy="964642"/>
          </a:xfrm>
          <a:prstGeom prst="flowChartSor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accent4">
                    <a:lumMod val="75000"/>
                  </a:schemeClr>
                </a:solidFill>
              </a:rPr>
              <a:t>Functionalities of Crane</a:t>
            </a:r>
            <a:endParaRPr lang="en-U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Move the crane on the track with         button on the Lower Screen.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Move the Upper Jack / pillars of the Crane (extended) along with the hook using       functionality. (         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Move the Hook of the crane Using the joystick Button     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Crane should be restricted to certain area of Movement for every available part.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Crain on/off button turns green and red on click on and off respectively.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smoke from silencer need to be continuous to interact (on) .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6096000" y="1957588"/>
            <a:ext cx="433589" cy="218941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8976576" y="3284112"/>
            <a:ext cx="257577" cy="399246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2859111" y="2781836"/>
            <a:ext cx="257577" cy="399246"/>
          </a:xfrm>
          <a:prstGeom prst="upDownArrow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Quad Arrow Callout 9"/>
          <p:cNvSpPr/>
          <p:nvPr/>
        </p:nvSpPr>
        <p:spPr>
          <a:xfrm>
            <a:off x="5486400" y="2781836"/>
            <a:ext cx="450761" cy="399246"/>
          </a:xfrm>
          <a:prstGeom prst="quadArrowCallou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Crane</vt:lpstr>
      <vt:lpstr>Structure Of Our Crane</vt:lpstr>
      <vt:lpstr>Functionalities of Crane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Crane</dc:title>
  <dc:creator>Dasamantharao Aditya</dc:creator>
  <cp:lastModifiedBy>Dasamantharao Aditya</cp:lastModifiedBy>
  <cp:revision>13</cp:revision>
  <dcterms:created xsi:type="dcterms:W3CDTF">2017-01-19T08:42:24Z</dcterms:created>
  <dcterms:modified xsi:type="dcterms:W3CDTF">2017-01-19T11:44:48Z</dcterms:modified>
</cp:coreProperties>
</file>