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Mm6kWYZrZt9oh14ChuXcBFgQK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7FBFC4-A312-44E2-9673-F413488B19C5}">
  <a:tblStyle styleId="{0E7FBFC4-A312-44E2-9673-F413488B19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4a5267831_0_4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74a5267831_0_4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74a5267831_0_4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174a5267831_0_4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74a5267831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4a5267831_0_4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74a5267831_0_46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174a5267831_0_46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174a5267831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a5267831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4a5267831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g174a5267831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74a5267831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74a5267831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74a5267831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74a5267831_0_10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174a5267831_0_10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174a5267831_0_10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74a5267831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74a5267831_0_1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74a5267831_0_1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74a5267831_0_1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174a5267831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74a5267831_0_2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74a5267831_0_20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74a5267831_0_20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174a5267831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74a5267831_0_2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174a5267831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4a5267831_0_2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g174a5267831_0_28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174a5267831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74a5267831_0_32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74a5267831_0_32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174a5267831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4a5267831_0_3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174a5267831_0_3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74a5267831_0_36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174a5267831_0_36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174a5267831_0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74a5267831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74a5267831_0_43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174a5267831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4a5267831_0_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74a5267831_0_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74a5267831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ML Project (CSL7620)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Dynamic Price Prediction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Predicting the price of product is performed on the basis of features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Collection Strategy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have extracted data from GSM-Arena using web scraper.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have extracted data in form of raw.json format and converted it into .csv file using python script.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Dataset had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86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features with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10680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entries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Deleted/Dropped Irrelevant attributes from raw Dataset.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Followed by entities with missing information (like, no data in OS field, weight of device, internal memory, battery etc.,) are removed.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As we are dealing with multiple values in an attribute, we have splitted one column into multiple columns and performed required operations and we have considered related information and discarded unwanted.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used Linear Regression model from Supervised Leaning Methodology, which trains a model on known input and output data so that it can predict future outputs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Criteria used in our Model to evaluate our method., are as follows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 Square/ Adjusted R Square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Mean Square Error (MSE) / Root Mean Square Error (RMSE)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Mean Absolute Error (MAE)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Mean Absolute Percentage Error (MAPE) statistical measure for predicting accuracy of a forecasting method.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550" y="1843100"/>
            <a:ext cx="9144000" cy="4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Performance</a:t>
            </a:r>
            <a:endParaRPr/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838200" y="2132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{0E7FBFC4-A312-44E2-9673-F413488B19C5}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r>
                        <a:rPr lang="en-US" sz="1800" u="none" cap="none" strike="noStrike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Adj. R-squared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0.15529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0.121173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0.981939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0.981845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2.881368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" name="Google Shape;106;p7"/>
          <p:cNvSpPr txBox="1"/>
          <p:nvPr/>
        </p:nvSpPr>
        <p:spPr>
          <a:xfrm>
            <a:off x="838200" y="1787673"/>
            <a:ext cx="6740237" cy="442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 on train set (on 70% data)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7"/>
          <p:cNvGraphicFramePr/>
          <p:nvPr/>
        </p:nvGraphicFramePr>
        <p:xfrm>
          <a:off x="838200" y="3825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{0E7FBFC4-A312-44E2-9673-F413488B19C5}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Adj. R-squared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0.152659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0.121623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0.982275</a:t>
                      </a:r>
                      <a:r>
                        <a:rPr lang="en-US" sz="1800"/>
                        <a:t> 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0.982057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2.827214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Google Shape;108;p7"/>
          <p:cNvSpPr txBox="1"/>
          <p:nvPr/>
        </p:nvSpPr>
        <p:spPr>
          <a:xfrm>
            <a:off x="838200" y="3479904"/>
            <a:ext cx="6740237" cy="442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 on test set (on 30% data)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2022-11-16T14:25:01Z</dcterms:created>
  <dc:creator>bikash dutta</dc:creator>
</cp:coreProperties>
</file>