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8CD"/>
    <a:srgbClr val="C30101"/>
    <a:srgbClr val="D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asanmiguelv/nlp/tree/main/reviews-BA" TargetMode="External"/><Relationship Id="rId4" Type="http://schemas.openxmlformats.org/officeDocument/2006/relationships/hyperlink" Target="https://www.linkedin.com/in/diegosanmiguelvarg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0" y="529240"/>
            <a:ext cx="9332259" cy="5002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A78CD"/>
                </a:solidFill>
              </a:rPr>
              <a:t>Customer experience review | Sentiment Analysis </a:t>
            </a:r>
            <a:endParaRPr lang="en-GB" sz="2800" dirty="0">
              <a:solidFill>
                <a:srgbClr val="2A78C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10" y="1561642"/>
            <a:ext cx="5552289" cy="40341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30101"/>
                </a:solidFill>
              </a:rPr>
              <a:t>Distribution of Sentiment in Reviews</a:t>
            </a:r>
            <a:endParaRPr lang="en-GB" sz="2000" dirty="0">
              <a:solidFill>
                <a:srgbClr val="C3010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CB6DBC-2EAC-7A30-907F-D1DB9DCC98D5}"/>
              </a:ext>
            </a:extLst>
          </p:cNvPr>
          <p:cNvSpPr txBox="1">
            <a:spLocks/>
          </p:cNvSpPr>
          <p:nvPr/>
        </p:nvSpPr>
        <p:spPr>
          <a:xfrm>
            <a:off x="6025099" y="1288406"/>
            <a:ext cx="5812801" cy="22653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i="0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The distribution chart of the sentiment analysis shows that there are 71% positive sentiment for the customer experience and 28% negative sentiment.</a:t>
            </a:r>
          </a:p>
          <a:p>
            <a:pPr algn="just"/>
            <a:r>
              <a:rPr lang="en-US" sz="1400" dirty="0">
                <a:solidFill>
                  <a:srgbClr val="2A78CD"/>
                </a:solidFill>
                <a:latin typeface="Google Sans"/>
                <a:cs typeface="Farsi Simple Outline" panose="02010400000000000000" pitchFamily="2" charset="-78"/>
              </a:rPr>
              <a:t>On the other hand t</a:t>
            </a:r>
            <a:r>
              <a:rPr lang="en-US" sz="1400" i="0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he most common words in a set of negative reviews. The largest words in the cloud are: </a:t>
            </a:r>
            <a:r>
              <a:rPr lang="en-US" sz="1400" i="1" u="sng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flight, seat</a:t>
            </a:r>
            <a:r>
              <a:rPr lang="en-US" sz="1400" i="1" u="sng" dirty="0">
                <a:solidFill>
                  <a:srgbClr val="2A78CD"/>
                </a:solidFill>
                <a:latin typeface="Google Sans"/>
                <a:cs typeface="Farsi Simple Outline" panose="02010400000000000000" pitchFamily="2" charset="-78"/>
              </a:rPr>
              <a:t>, </a:t>
            </a:r>
            <a:r>
              <a:rPr lang="en-US" sz="1400" i="1" u="sng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food, class business, service, cabin,</a:t>
            </a:r>
            <a:r>
              <a:rPr lang="en-US" sz="1400" i="1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 </a:t>
            </a:r>
            <a:r>
              <a:rPr lang="en-US" sz="1400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in addition to the company name of course</a:t>
            </a:r>
            <a:r>
              <a:rPr lang="en-US" sz="1400" i="1" u="sng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.</a:t>
            </a:r>
          </a:p>
          <a:p>
            <a:pPr algn="just"/>
            <a:r>
              <a:rPr lang="en-US" sz="1400" i="0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These words suggest that the most common complaints about the service are related to flight, seat allocation, and the food. Customers business class also seem to be unhappy</a:t>
            </a:r>
          </a:p>
          <a:p>
            <a:pPr algn="just"/>
            <a:r>
              <a:rPr lang="en-US" sz="1400" dirty="0">
                <a:solidFill>
                  <a:srgbClr val="2A78CD"/>
                </a:solidFill>
                <a:latin typeface="Google Sans"/>
                <a:cs typeface="Farsi Simple Outline" panose="02010400000000000000" pitchFamily="2" charset="-78"/>
              </a:rPr>
              <a:t>In conclusion, we must work to improve these services to provide better quality customer experience.</a:t>
            </a:r>
            <a:endParaRPr lang="en-US" sz="14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  <a:p>
            <a:pPr algn="just"/>
            <a:endParaRPr lang="en-US" sz="16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  <a:p>
            <a:pPr algn="just"/>
            <a:endParaRPr lang="en-US" sz="16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  <a:p>
            <a:pPr algn="just"/>
            <a:endParaRPr lang="en-US" sz="16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  <a:p>
            <a:pPr algn="just"/>
            <a:endParaRPr lang="en-US" sz="16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3DCB0A9-7AC5-AEFB-BC5B-0AF85A56B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3732" y="81162"/>
            <a:ext cx="2305050" cy="3619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BFA76BF-B9B0-1FA2-C469-DAA14713E553}"/>
              </a:ext>
            </a:extLst>
          </p:cNvPr>
          <p:cNvSpPr txBox="1">
            <a:spLocks/>
          </p:cNvSpPr>
          <p:nvPr/>
        </p:nvSpPr>
        <p:spPr>
          <a:xfrm rot="10800000" flipV="1">
            <a:off x="6544231" y="6370660"/>
            <a:ext cx="5647769" cy="304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/>
              <a:t>By Diego Sanmiguel</a:t>
            </a:r>
          </a:p>
          <a:p>
            <a:pPr algn="r"/>
            <a:r>
              <a:rPr lang="en-GB" sz="1100" dirty="0">
                <a:hlinkClick r:id="rId4"/>
              </a:rPr>
              <a:t>https://www.linkedin.com/in/diegosanmiguelvargas/</a:t>
            </a:r>
            <a:endParaRPr lang="en-GB" sz="1100" dirty="0"/>
          </a:p>
          <a:p>
            <a:pPr algn="r"/>
            <a:r>
              <a:rPr lang="en-GB" sz="1100" dirty="0">
                <a:hlinkClick r:id="rId5"/>
              </a:rPr>
              <a:t>https://github.com/dasanmiguelv/nlp/tree/main/reviews-BA</a:t>
            </a:r>
            <a:endParaRPr lang="en-GB" sz="11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2F54CBB-ACED-B86C-2AC8-D62D06A2E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1" y="1857736"/>
            <a:ext cx="5812800" cy="434932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14B2E79-0A3E-3D02-7D57-5F2EBF0F4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3780165"/>
            <a:ext cx="4418785" cy="22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159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Customer experience review | Sentiment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Diego Sanmiguel Vargas</cp:lastModifiedBy>
  <cp:revision>12</cp:revision>
  <dcterms:created xsi:type="dcterms:W3CDTF">2022-12-06T11:13:27Z</dcterms:created>
  <dcterms:modified xsi:type="dcterms:W3CDTF">2023-08-09T01:28:52Z</dcterms:modified>
</cp:coreProperties>
</file>