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2E091-C136-4418-8CFA-CE61CA82F4D2}" v="43" dt="2024-03-26T12:46:47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.2703@outlook.com" userId="cf99f89b7b8cd072" providerId="LiveId" clId="{F1D2E091-C136-4418-8CFA-CE61CA82F4D2}"/>
    <pc:docChg chg="undo custSel addSld modSld">
      <pc:chgData name="sahana.2703@outlook.com" userId="cf99f89b7b8cd072" providerId="LiveId" clId="{F1D2E091-C136-4418-8CFA-CE61CA82F4D2}" dt="2024-03-27T16:42:43.445" v="759" actId="1076"/>
      <pc:docMkLst>
        <pc:docMk/>
      </pc:docMkLst>
      <pc:sldChg chg="addSp delSp modSp new mod">
        <pc:chgData name="sahana.2703@outlook.com" userId="cf99f89b7b8cd072" providerId="LiveId" clId="{F1D2E091-C136-4418-8CFA-CE61CA82F4D2}" dt="2024-03-27T16:42:43.445" v="759" actId="1076"/>
        <pc:sldMkLst>
          <pc:docMk/>
          <pc:sldMk cId="2445936857" sldId="257"/>
        </pc:sldMkLst>
        <pc:spChg chg="add del mod">
          <ac:chgData name="sahana.2703@outlook.com" userId="cf99f89b7b8cd072" providerId="LiveId" clId="{F1D2E091-C136-4418-8CFA-CE61CA82F4D2}" dt="2024-01-30T17:17:53.253" v="359" actId="1076"/>
          <ac:spMkLst>
            <pc:docMk/>
            <pc:sldMk cId="2445936857" sldId="257"/>
            <ac:spMk id="2" creationId="{EFD248CD-2ED7-F2FE-D1BC-7EFAA20D9DB9}"/>
          </ac:spMkLst>
        </pc:spChg>
        <pc:spChg chg="add del">
          <ac:chgData name="sahana.2703@outlook.com" userId="cf99f89b7b8cd072" providerId="LiveId" clId="{F1D2E091-C136-4418-8CFA-CE61CA82F4D2}" dt="2024-01-30T03:19:26.286" v="5" actId="478"/>
          <ac:spMkLst>
            <pc:docMk/>
            <pc:sldMk cId="2445936857" sldId="257"/>
            <ac:spMk id="3" creationId="{2AE5F4BC-ABFF-2B6A-25D0-FBE7DFD7C944}"/>
          </ac:spMkLst>
        </pc:spChg>
        <pc:spChg chg="add mod">
          <ac:chgData name="sahana.2703@outlook.com" userId="cf99f89b7b8cd072" providerId="LiveId" clId="{F1D2E091-C136-4418-8CFA-CE61CA82F4D2}" dt="2024-01-31T04:51:38.664" v="374" actId="255"/>
          <ac:spMkLst>
            <pc:docMk/>
            <pc:sldMk cId="2445936857" sldId="257"/>
            <ac:spMk id="3" creationId="{D458D419-BF10-88D1-E7E3-64A98C770E1C}"/>
          </ac:spMkLst>
        </pc:spChg>
        <pc:spChg chg="add mod">
          <ac:chgData name="sahana.2703@outlook.com" userId="cf99f89b7b8cd072" providerId="LiveId" clId="{F1D2E091-C136-4418-8CFA-CE61CA82F4D2}" dt="2024-01-30T06:05:37.415" v="261" actId="255"/>
          <ac:spMkLst>
            <pc:docMk/>
            <pc:sldMk cId="2445936857" sldId="257"/>
            <ac:spMk id="4" creationId="{5259C7AC-2617-F8E2-4C12-565AC1FF611C}"/>
          </ac:spMkLst>
        </pc:spChg>
        <pc:spChg chg="add del mod">
          <ac:chgData name="sahana.2703@outlook.com" userId="cf99f89b7b8cd072" providerId="LiveId" clId="{F1D2E091-C136-4418-8CFA-CE61CA82F4D2}" dt="2024-01-31T10:42:52.964" v="390" actId="478"/>
          <ac:spMkLst>
            <pc:docMk/>
            <pc:sldMk cId="2445936857" sldId="257"/>
            <ac:spMk id="5" creationId="{DA38850C-9C6B-C3A5-4785-C38022D4C746}"/>
          </ac:spMkLst>
        </pc:spChg>
        <pc:spChg chg="add mod">
          <ac:chgData name="sahana.2703@outlook.com" userId="cf99f89b7b8cd072" providerId="LiveId" clId="{F1D2E091-C136-4418-8CFA-CE61CA82F4D2}" dt="2024-01-31T12:03:08.573" v="417" actId="207"/>
          <ac:spMkLst>
            <pc:docMk/>
            <pc:sldMk cId="2445936857" sldId="257"/>
            <ac:spMk id="6" creationId="{B9842938-9748-B679-FE2F-E3A2C69EF73E}"/>
          </ac:spMkLst>
        </pc:spChg>
        <pc:spChg chg="add mod">
          <ac:chgData name="sahana.2703@outlook.com" userId="cf99f89b7b8cd072" providerId="LiveId" clId="{F1D2E091-C136-4418-8CFA-CE61CA82F4D2}" dt="2024-01-31T12:04:07.458" v="432" actId="108"/>
          <ac:spMkLst>
            <pc:docMk/>
            <pc:sldMk cId="2445936857" sldId="257"/>
            <ac:spMk id="7" creationId="{F7BC8D4D-6195-876C-33EC-E504D92016D3}"/>
          </ac:spMkLst>
        </pc:spChg>
        <pc:spChg chg="add mod">
          <ac:chgData name="sahana.2703@outlook.com" userId="cf99f89b7b8cd072" providerId="LiveId" clId="{F1D2E091-C136-4418-8CFA-CE61CA82F4D2}" dt="2024-01-31T12:04:49.810" v="444" actId="207"/>
          <ac:spMkLst>
            <pc:docMk/>
            <pc:sldMk cId="2445936857" sldId="257"/>
            <ac:spMk id="8" creationId="{3D5959AE-8737-E198-0DD0-933737C13388}"/>
          </ac:spMkLst>
        </pc:spChg>
        <pc:spChg chg="add mod">
          <ac:chgData name="sahana.2703@outlook.com" userId="cf99f89b7b8cd072" providerId="LiveId" clId="{F1D2E091-C136-4418-8CFA-CE61CA82F4D2}" dt="2024-01-31T17:07:12.227" v="487" actId="20577"/>
          <ac:spMkLst>
            <pc:docMk/>
            <pc:sldMk cId="2445936857" sldId="257"/>
            <ac:spMk id="9" creationId="{915DC1E1-36FF-454E-A93A-6DD9D46AA0CC}"/>
          </ac:spMkLst>
        </pc:spChg>
        <pc:spChg chg="add mod">
          <ac:chgData name="sahana.2703@outlook.com" userId="cf99f89b7b8cd072" providerId="LiveId" clId="{F1D2E091-C136-4418-8CFA-CE61CA82F4D2}" dt="2024-01-31T12:06:45.275" v="471" actId="14100"/>
          <ac:spMkLst>
            <pc:docMk/>
            <pc:sldMk cId="2445936857" sldId="257"/>
            <ac:spMk id="11" creationId="{B17C4903-9321-8710-8EF7-5EE47AE5CFA4}"/>
          </ac:spMkLst>
        </pc:spChg>
        <pc:spChg chg="add del mod">
          <ac:chgData name="sahana.2703@outlook.com" userId="cf99f89b7b8cd072" providerId="LiveId" clId="{F1D2E091-C136-4418-8CFA-CE61CA82F4D2}" dt="2024-01-30T03:31:21.292" v="87" actId="478"/>
          <ac:spMkLst>
            <pc:docMk/>
            <pc:sldMk cId="2445936857" sldId="257"/>
            <ac:spMk id="11" creationId="{D7278D37-EFDC-204C-B3CD-414CB7263311}"/>
          </ac:spMkLst>
        </pc:spChg>
        <pc:spChg chg="add del mod">
          <ac:chgData name="sahana.2703@outlook.com" userId="cf99f89b7b8cd072" providerId="LiveId" clId="{F1D2E091-C136-4418-8CFA-CE61CA82F4D2}" dt="2024-01-30T06:02:48.365" v="218" actId="21"/>
          <ac:spMkLst>
            <pc:docMk/>
            <pc:sldMk cId="2445936857" sldId="257"/>
            <ac:spMk id="12" creationId="{BEF0CF0D-1BB6-6A67-28EC-7353A6B474FD}"/>
          </ac:spMkLst>
        </pc:spChg>
        <pc:spChg chg="add mod">
          <ac:chgData name="sahana.2703@outlook.com" userId="cf99f89b7b8cd072" providerId="LiveId" clId="{F1D2E091-C136-4418-8CFA-CE61CA82F4D2}" dt="2024-01-31T12:07:37.152" v="483" actId="255"/>
          <ac:spMkLst>
            <pc:docMk/>
            <pc:sldMk cId="2445936857" sldId="257"/>
            <ac:spMk id="12" creationId="{ED87E2A0-CC7C-46B8-E857-955E7CECEE81}"/>
          </ac:spMkLst>
        </pc:spChg>
        <pc:spChg chg="add mod">
          <ac:chgData name="sahana.2703@outlook.com" userId="cf99f89b7b8cd072" providerId="LiveId" clId="{F1D2E091-C136-4418-8CFA-CE61CA82F4D2}" dt="2024-01-30T03:31:29.561" v="89" actId="571"/>
          <ac:spMkLst>
            <pc:docMk/>
            <pc:sldMk cId="2445936857" sldId="257"/>
            <ac:spMk id="19" creationId="{33E0DEE1-EB8A-125B-A02E-6872F617454B}"/>
          </ac:spMkLst>
        </pc:spChg>
        <pc:spChg chg="add del mod">
          <ac:chgData name="sahana.2703@outlook.com" userId="cf99f89b7b8cd072" providerId="LiveId" clId="{F1D2E091-C136-4418-8CFA-CE61CA82F4D2}" dt="2024-01-30T06:03:38.115" v="237" actId="478"/>
          <ac:spMkLst>
            <pc:docMk/>
            <pc:sldMk cId="2445936857" sldId="257"/>
            <ac:spMk id="24" creationId="{32D71C3E-C146-478E-AF81-3D9A92A7B83E}"/>
          </ac:spMkLst>
        </pc:spChg>
        <pc:spChg chg="add del mod">
          <ac:chgData name="sahana.2703@outlook.com" userId="cf99f89b7b8cd072" providerId="LiveId" clId="{F1D2E091-C136-4418-8CFA-CE61CA82F4D2}" dt="2024-01-30T06:04:24.607" v="241" actId="478"/>
          <ac:spMkLst>
            <pc:docMk/>
            <pc:sldMk cId="2445936857" sldId="257"/>
            <ac:spMk id="25" creationId="{248A2622-C472-A3B2-CB17-0EAE1DC30A62}"/>
          </ac:spMkLst>
        </pc:spChg>
        <pc:spChg chg="add mod">
          <ac:chgData name="sahana.2703@outlook.com" userId="cf99f89b7b8cd072" providerId="LiveId" clId="{F1D2E091-C136-4418-8CFA-CE61CA82F4D2}" dt="2024-01-30T06:28:54.319" v="341" actId="1076"/>
          <ac:spMkLst>
            <pc:docMk/>
            <pc:sldMk cId="2445936857" sldId="257"/>
            <ac:spMk id="26" creationId="{8B95B3D7-233F-02AB-68D3-6B6BCFD8B7F4}"/>
          </ac:spMkLst>
        </pc:spChg>
        <pc:spChg chg="add del mod">
          <ac:chgData name="sahana.2703@outlook.com" userId="cf99f89b7b8cd072" providerId="LiveId" clId="{F1D2E091-C136-4418-8CFA-CE61CA82F4D2}" dt="2024-01-30T06:06:47.173" v="300" actId="478"/>
          <ac:spMkLst>
            <pc:docMk/>
            <pc:sldMk cId="2445936857" sldId="257"/>
            <ac:spMk id="27" creationId="{1D5E7FE3-1ED7-C940-826A-760D19133BA3}"/>
          </ac:spMkLst>
        </pc:spChg>
        <pc:spChg chg="add del mod">
          <ac:chgData name="sahana.2703@outlook.com" userId="cf99f89b7b8cd072" providerId="LiveId" clId="{F1D2E091-C136-4418-8CFA-CE61CA82F4D2}" dt="2024-03-26T12:46:37.509" v="754" actId="478"/>
          <ac:spMkLst>
            <pc:docMk/>
            <pc:sldMk cId="2445936857" sldId="257"/>
            <ac:spMk id="27" creationId="{B214263E-C6C1-7420-7D50-8676D12D38B6}"/>
          </ac:spMkLst>
        </pc:spChg>
        <pc:spChg chg="add del mod">
          <ac:chgData name="sahana.2703@outlook.com" userId="cf99f89b7b8cd072" providerId="LiveId" clId="{F1D2E091-C136-4418-8CFA-CE61CA82F4D2}" dt="2024-01-30T06:07:41.503" v="325" actId="478"/>
          <ac:spMkLst>
            <pc:docMk/>
            <pc:sldMk cId="2445936857" sldId="257"/>
            <ac:spMk id="28" creationId="{952D719F-5C69-1050-7A78-330EC572CC05}"/>
          </ac:spMkLst>
        </pc:spChg>
        <pc:spChg chg="add mod">
          <ac:chgData name="sahana.2703@outlook.com" userId="cf99f89b7b8cd072" providerId="LiveId" clId="{F1D2E091-C136-4418-8CFA-CE61CA82F4D2}" dt="2024-03-26T12:47:05.615" v="757" actId="255"/>
          <ac:spMkLst>
            <pc:docMk/>
            <pc:sldMk cId="2445936857" sldId="257"/>
            <ac:spMk id="28" creationId="{AF631DB2-D64F-EADA-6249-243AC24CD2A8}"/>
          </ac:spMkLst>
        </pc:spChg>
        <pc:spChg chg="add del mod">
          <ac:chgData name="sahana.2703@outlook.com" userId="cf99f89b7b8cd072" providerId="LiveId" clId="{F1D2E091-C136-4418-8CFA-CE61CA82F4D2}" dt="2024-01-30T06:02:57.598" v="220" actId="478"/>
          <ac:spMkLst>
            <pc:docMk/>
            <pc:sldMk cId="2445936857" sldId="257"/>
            <ac:spMk id="29" creationId="{BEF0CF0D-1BB6-6A67-28EC-7353A6B474FD}"/>
          </ac:spMkLst>
        </pc:spChg>
        <pc:spChg chg="add mod">
          <ac:chgData name="sahana.2703@outlook.com" userId="cf99f89b7b8cd072" providerId="LiveId" clId="{F1D2E091-C136-4418-8CFA-CE61CA82F4D2}" dt="2024-01-30T06:05:37.415" v="261" actId="255"/>
          <ac:spMkLst>
            <pc:docMk/>
            <pc:sldMk cId="2445936857" sldId="257"/>
            <ac:spMk id="30" creationId="{A64997B9-BDA6-90FE-F145-E59BAC00E75C}"/>
          </ac:spMkLst>
        </pc:spChg>
        <pc:spChg chg="add mod">
          <ac:chgData name="sahana.2703@outlook.com" userId="cf99f89b7b8cd072" providerId="LiveId" clId="{F1D2E091-C136-4418-8CFA-CE61CA82F4D2}" dt="2024-01-30T17:17:15.751" v="358" actId="255"/>
          <ac:spMkLst>
            <pc:docMk/>
            <pc:sldMk cId="2445936857" sldId="257"/>
            <ac:spMk id="31" creationId="{50D794D9-B5E9-AE57-6266-5CD1D4E84263}"/>
          </ac:spMkLst>
        </pc:spChg>
        <pc:spChg chg="add del mod">
          <ac:chgData name="sahana.2703@outlook.com" userId="cf99f89b7b8cd072" providerId="LiveId" clId="{F1D2E091-C136-4418-8CFA-CE61CA82F4D2}" dt="2024-01-30T06:04:57.022" v="255" actId="478"/>
          <ac:spMkLst>
            <pc:docMk/>
            <pc:sldMk cId="2445936857" sldId="257"/>
            <ac:spMk id="32" creationId="{0BF5DEE5-F39E-5D17-3EC3-5864AC90DFAF}"/>
          </ac:spMkLst>
        </pc:spChg>
        <pc:spChg chg="add mod">
          <ac:chgData name="sahana.2703@outlook.com" userId="cf99f89b7b8cd072" providerId="LiveId" clId="{F1D2E091-C136-4418-8CFA-CE61CA82F4D2}" dt="2024-01-30T17:17:04.813" v="357" actId="255"/>
          <ac:spMkLst>
            <pc:docMk/>
            <pc:sldMk cId="2445936857" sldId="257"/>
            <ac:spMk id="33" creationId="{F0838F0B-8935-5F5E-4C69-0248A0F642F5}"/>
          </ac:spMkLst>
        </pc:spChg>
        <pc:spChg chg="add mod">
          <ac:chgData name="sahana.2703@outlook.com" userId="cf99f89b7b8cd072" providerId="LiveId" clId="{F1D2E091-C136-4418-8CFA-CE61CA82F4D2}" dt="2024-01-30T06:08:58.817" v="329" actId="113"/>
          <ac:spMkLst>
            <pc:docMk/>
            <pc:sldMk cId="2445936857" sldId="257"/>
            <ac:spMk id="34" creationId="{F8ED49D4-2C3E-CEEE-AAC2-243E27110F91}"/>
          </ac:spMkLst>
        </pc:spChg>
        <pc:spChg chg="add mod">
          <ac:chgData name="sahana.2703@outlook.com" userId="cf99f89b7b8cd072" providerId="LiveId" clId="{F1D2E091-C136-4418-8CFA-CE61CA82F4D2}" dt="2024-01-30T17:16:53.813" v="356" actId="255"/>
          <ac:spMkLst>
            <pc:docMk/>
            <pc:sldMk cId="2445936857" sldId="257"/>
            <ac:spMk id="35" creationId="{6EC4F653-823E-3E78-041B-3AD93BFA9CA2}"/>
          </ac:spMkLst>
        </pc:spChg>
        <pc:spChg chg="add mod">
          <ac:chgData name="sahana.2703@outlook.com" userId="cf99f89b7b8cd072" providerId="LiveId" clId="{F1D2E091-C136-4418-8CFA-CE61CA82F4D2}" dt="2024-01-31T12:30:43.742" v="485" actId="14100"/>
          <ac:spMkLst>
            <pc:docMk/>
            <pc:sldMk cId="2445936857" sldId="257"/>
            <ac:spMk id="36" creationId="{C28EACC7-E644-F57D-452A-89E9E7D635F6}"/>
          </ac:spMkLst>
        </pc:spChg>
        <pc:spChg chg="add mod">
          <ac:chgData name="sahana.2703@outlook.com" userId="cf99f89b7b8cd072" providerId="LiveId" clId="{F1D2E091-C136-4418-8CFA-CE61CA82F4D2}" dt="2024-01-31T12:30:53.095" v="486" actId="14100"/>
          <ac:spMkLst>
            <pc:docMk/>
            <pc:sldMk cId="2445936857" sldId="257"/>
            <ac:spMk id="37" creationId="{5CDF1216-4E2A-BFA0-74BC-41C708845F22}"/>
          </ac:spMkLst>
        </pc:spChg>
        <pc:spChg chg="add mod">
          <ac:chgData name="sahana.2703@outlook.com" userId="cf99f89b7b8cd072" providerId="LiveId" clId="{F1D2E091-C136-4418-8CFA-CE61CA82F4D2}" dt="2024-01-31T12:05:27.768" v="449" actId="14100"/>
          <ac:spMkLst>
            <pc:docMk/>
            <pc:sldMk cId="2445936857" sldId="257"/>
            <ac:spMk id="38" creationId="{5FE68F4D-63FB-4C31-9653-01E52F443D22}"/>
          </ac:spMkLst>
        </pc:spChg>
        <pc:spChg chg="add mod">
          <ac:chgData name="sahana.2703@outlook.com" userId="cf99f89b7b8cd072" providerId="LiveId" clId="{F1D2E091-C136-4418-8CFA-CE61CA82F4D2}" dt="2024-01-31T12:05:35.732" v="450" actId="14100"/>
          <ac:spMkLst>
            <pc:docMk/>
            <pc:sldMk cId="2445936857" sldId="257"/>
            <ac:spMk id="39" creationId="{80783FA8-6725-B6FE-B090-EEC3F11B2B32}"/>
          </ac:spMkLst>
        </pc:spChg>
        <pc:picChg chg="add del mod">
          <ac:chgData name="sahana.2703@outlook.com" userId="cf99f89b7b8cd072" providerId="LiveId" clId="{F1D2E091-C136-4418-8CFA-CE61CA82F4D2}" dt="2024-01-30T03:20:47.518" v="15" actId="478"/>
          <ac:picMkLst>
            <pc:docMk/>
            <pc:sldMk cId="2445936857" sldId="257"/>
            <ac:picMk id="6" creationId="{2003F108-D555-CBF8-5BC8-99937C9EEE29}"/>
          </ac:picMkLst>
        </pc:picChg>
        <pc:picChg chg="add del mod">
          <ac:chgData name="sahana.2703@outlook.com" userId="cf99f89b7b8cd072" providerId="LiveId" clId="{F1D2E091-C136-4418-8CFA-CE61CA82F4D2}" dt="2024-01-30T03:22:53.036" v="27" actId="478"/>
          <ac:picMkLst>
            <pc:docMk/>
            <pc:sldMk cId="2445936857" sldId="257"/>
            <ac:picMk id="8" creationId="{B4A3E3D7-3DFF-E00E-7DD7-DBC703606D6B}"/>
          </ac:picMkLst>
        </pc:picChg>
        <pc:picChg chg="add mod">
          <ac:chgData name="sahana.2703@outlook.com" userId="cf99f89b7b8cd072" providerId="LiveId" clId="{F1D2E091-C136-4418-8CFA-CE61CA82F4D2}" dt="2024-01-30T06:02:22.534" v="216" actId="14100"/>
          <ac:picMkLst>
            <pc:docMk/>
            <pc:sldMk cId="2445936857" sldId="257"/>
            <ac:picMk id="10" creationId="{326D17F2-22BA-541A-CFD0-2D2C341F8387}"/>
          </ac:picMkLst>
        </pc:picChg>
        <pc:picChg chg="add mod">
          <ac:chgData name="sahana.2703@outlook.com" userId="cf99f89b7b8cd072" providerId="LiveId" clId="{F1D2E091-C136-4418-8CFA-CE61CA82F4D2}" dt="2024-03-26T12:24:43.768" v="497" actId="14100"/>
          <ac:picMkLst>
            <pc:docMk/>
            <pc:sldMk cId="2445936857" sldId="257"/>
            <ac:picMk id="13" creationId="{624F05FF-73C8-36A3-15D2-33F72D237859}"/>
          </ac:picMkLst>
        </pc:picChg>
        <pc:picChg chg="add del mod">
          <ac:chgData name="sahana.2703@outlook.com" userId="cf99f89b7b8cd072" providerId="LiveId" clId="{F1D2E091-C136-4418-8CFA-CE61CA82F4D2}" dt="2024-01-30T03:37:14.224" v="163" actId="478"/>
          <ac:picMkLst>
            <pc:docMk/>
            <pc:sldMk cId="2445936857" sldId="257"/>
            <ac:picMk id="14" creationId="{FCA60382-5494-E323-D733-DE3BFA6DD909}"/>
          </ac:picMkLst>
        </pc:picChg>
        <pc:picChg chg="add mod">
          <ac:chgData name="sahana.2703@outlook.com" userId="cf99f89b7b8cd072" providerId="LiveId" clId="{F1D2E091-C136-4418-8CFA-CE61CA82F4D2}" dt="2024-03-26T12:24:59.536" v="500" actId="14100"/>
          <ac:picMkLst>
            <pc:docMk/>
            <pc:sldMk cId="2445936857" sldId="257"/>
            <ac:picMk id="15" creationId="{877432CC-4B8F-3F88-CD9B-A8F41BE87FDD}"/>
          </ac:picMkLst>
        </pc:picChg>
        <pc:picChg chg="add del mod">
          <ac:chgData name="sahana.2703@outlook.com" userId="cf99f89b7b8cd072" providerId="LiveId" clId="{F1D2E091-C136-4418-8CFA-CE61CA82F4D2}" dt="2024-01-30T03:31:32.725" v="90" actId="478"/>
          <ac:picMkLst>
            <pc:docMk/>
            <pc:sldMk cId="2445936857" sldId="257"/>
            <ac:picMk id="16" creationId="{73C43762-809D-BF37-A754-07B9AB3D8A4E}"/>
          </ac:picMkLst>
        </pc:picChg>
        <pc:picChg chg="add mod">
          <ac:chgData name="sahana.2703@outlook.com" userId="cf99f89b7b8cd072" providerId="LiveId" clId="{F1D2E091-C136-4418-8CFA-CE61CA82F4D2}" dt="2024-03-26T12:31:51.251" v="516" actId="14100"/>
          <ac:picMkLst>
            <pc:docMk/>
            <pc:sldMk cId="2445936857" sldId="257"/>
            <ac:picMk id="17" creationId="{4940FE1B-5DC9-51C2-0558-8FC317A880DE}"/>
          </ac:picMkLst>
        </pc:picChg>
        <pc:picChg chg="add del mod">
          <ac:chgData name="sahana.2703@outlook.com" userId="cf99f89b7b8cd072" providerId="LiveId" clId="{F1D2E091-C136-4418-8CFA-CE61CA82F4D2}" dt="2024-01-30T03:31:36.327" v="91" actId="478"/>
          <ac:picMkLst>
            <pc:docMk/>
            <pc:sldMk cId="2445936857" sldId="257"/>
            <ac:picMk id="18" creationId="{7812DDA3-F076-278A-A07A-E36F47E233C2}"/>
          </ac:picMkLst>
        </pc:picChg>
        <pc:picChg chg="add mod">
          <ac:chgData name="sahana.2703@outlook.com" userId="cf99f89b7b8cd072" providerId="LiveId" clId="{F1D2E091-C136-4418-8CFA-CE61CA82F4D2}" dt="2024-03-26T12:32:00.212" v="518" actId="14100"/>
          <ac:picMkLst>
            <pc:docMk/>
            <pc:sldMk cId="2445936857" sldId="257"/>
            <ac:picMk id="19" creationId="{D288524E-1C26-D47F-D99C-27732905AC7A}"/>
          </ac:picMkLst>
        </pc:picChg>
        <pc:picChg chg="add mod">
          <ac:chgData name="sahana.2703@outlook.com" userId="cf99f89b7b8cd072" providerId="LiveId" clId="{F1D2E091-C136-4418-8CFA-CE61CA82F4D2}" dt="2024-01-30T06:03:22.858" v="234" actId="1076"/>
          <ac:picMkLst>
            <pc:docMk/>
            <pc:sldMk cId="2445936857" sldId="257"/>
            <ac:picMk id="21" creationId="{0F556542-19E0-4B23-E55B-6892C5E07291}"/>
          </ac:picMkLst>
        </pc:picChg>
        <pc:picChg chg="add del mod">
          <ac:chgData name="sahana.2703@outlook.com" userId="cf99f89b7b8cd072" providerId="LiveId" clId="{F1D2E091-C136-4418-8CFA-CE61CA82F4D2}" dt="2024-03-26T12:38:45.187" v="522" actId="478"/>
          <ac:picMkLst>
            <pc:docMk/>
            <pc:sldMk cId="2445936857" sldId="257"/>
            <ac:picMk id="22" creationId="{A52F0880-80CD-F849-D4E9-FAC33B71AF00}"/>
          </ac:picMkLst>
        </pc:picChg>
        <pc:picChg chg="add mod">
          <ac:chgData name="sahana.2703@outlook.com" userId="cf99f89b7b8cd072" providerId="LiveId" clId="{F1D2E091-C136-4418-8CFA-CE61CA82F4D2}" dt="2024-01-30T06:04:16.523" v="239" actId="1076"/>
          <ac:picMkLst>
            <pc:docMk/>
            <pc:sldMk cId="2445936857" sldId="257"/>
            <ac:picMk id="23" creationId="{4E8A82AA-DAFC-D51E-EB09-D8D18DDE0B6A}"/>
          </ac:picMkLst>
        </pc:picChg>
        <pc:picChg chg="add mod">
          <ac:chgData name="sahana.2703@outlook.com" userId="cf99f89b7b8cd072" providerId="LiveId" clId="{F1D2E091-C136-4418-8CFA-CE61CA82F4D2}" dt="2024-03-27T16:42:43.445" v="759" actId="1076"/>
          <ac:picMkLst>
            <pc:docMk/>
            <pc:sldMk cId="2445936857" sldId="257"/>
            <ac:picMk id="25" creationId="{1FA667A3-3C73-8EEB-C3A0-3C30154ED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91C9-0061-2EDA-FD4A-305E53070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EB52-252C-3E61-E234-9387E1C1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6A5E-8D13-AFBE-8F7D-53FE1B5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7CC0-FED1-D728-C77A-395D1D7F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8BC9-DCD9-4DAA-1CDA-727288B1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0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801-2F17-FB9B-439B-BD6FB767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34546-302D-32F9-E952-8FD7DE7D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A541-73A6-FC94-2996-C0D8B0F6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8A05-2AEA-84E9-070C-295968C8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9AC7-1C59-5E0C-37E5-A79AE016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E38FC-271E-B3D6-C5DF-ECC1AE86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B6FF-B426-0C16-DA07-12A9EF08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70F5-D502-9882-73F9-6DA952F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75FA-B534-14EB-9383-139E846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B66D-7779-2498-DE33-45A867D3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8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046A-EB0F-BE49-BEF5-0A332E44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70F5-3438-CD1C-B261-4308CFAE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3B3B-CFAD-8302-841E-F56D4721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DEEE-0572-8EDE-AFDE-A76C914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D2FB-EC53-C2BF-A7BA-078BB32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3AA1-3771-4A20-54FC-8144DC7E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067A4-1838-7E18-7C25-9E8AB4E5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D702-B6C7-3EBE-1BCA-BE79560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2C38E-FFBC-0757-6A3E-7949C0C1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0163-2ECA-3F7F-5E48-E646DF0A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42C6-8613-1B93-54A4-21B85F1E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C2B9-3A0C-15AE-902D-FB6BD625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3E2B-B022-A6B4-1DAE-AAA0BDD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3F43-66CB-C8F6-87CD-3FAFE23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8FF2-739E-7B54-3AB2-76808C66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523-B505-57E0-747D-2D4112A7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38DE-1AE3-B374-FEEF-14FB0593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87B1-6E09-DB7C-6CED-41ACEB22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CB99-BC4C-0C9E-FF40-4EE73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34B08-CA9B-BCE4-EB19-57019CF19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DCE03-3280-F5E8-0946-4BA372418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BACFE-55CD-65BB-A31C-118D64BB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757B8-D329-E7A2-3A03-0F197703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5656B-F459-1A22-D2EF-AE88FF40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3BD8-05E0-B30A-0211-060A8A43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B3E1F-736E-8DC6-B292-D6DD6FB3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17ED1-10B2-8414-E954-380C8CE1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E29C-223D-8F03-78D2-0436718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B0A3-A66F-9970-C8F0-C71F22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4B313-2F31-3C09-C645-EAB1CD7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CB55-3F6F-4A68-A2CF-5198F3AD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F88-264B-E6B9-54E0-79303493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50EB-8B36-EBC2-E43C-556FD0FA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DF45-D856-738A-B8C8-5C6FF493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82BE-5281-E9AD-2E66-E2B1C3C5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C835-8BB5-97ED-F3DB-4BDBAF3F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3EA4-FDCF-3692-A6D9-D37F5918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9726-E6E1-DD38-9813-DFA2FD0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C907-72C8-ED6E-BA87-59F1B7DF1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D2AAE-AB2B-19A3-5B59-19FD4A1EE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2CB1-A2E2-EDC0-B056-E339393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9121-9AAB-AA94-D86F-9D61085F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F286-3272-DCF6-BD39-F75F1133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4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E180-4709-8D48-BCAD-FB837720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8FFEC-714F-4F51-A7C0-A6DB64BB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AB58-9D10-502B-2E12-9B9EF4BC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02A3-B5BF-43A6-8AD0-E8FC64227F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183F-869D-E2D7-81A3-E0A9C019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978A-F40D-E097-F169-B37A39C3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6AE8-922F-4ADB-BE66-E65773AE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6003EF3-A78D-FCFB-0D79-A93CCC1D1FA2}"/>
              </a:ext>
            </a:extLst>
          </p:cNvPr>
          <p:cNvSpPr/>
          <p:nvPr/>
        </p:nvSpPr>
        <p:spPr>
          <a:xfrm>
            <a:off x="345233" y="214604"/>
            <a:ext cx="1287625" cy="127829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8E4C4-F7B7-983A-05C9-D6D0B2CEF6A2}"/>
              </a:ext>
            </a:extLst>
          </p:cNvPr>
          <p:cNvSpPr/>
          <p:nvPr/>
        </p:nvSpPr>
        <p:spPr>
          <a:xfrm>
            <a:off x="93306" y="1772816"/>
            <a:ext cx="1903445" cy="99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9AA65-EFB3-F830-1F52-BD3926778B5B}"/>
              </a:ext>
            </a:extLst>
          </p:cNvPr>
          <p:cNvSpPr/>
          <p:nvPr/>
        </p:nvSpPr>
        <p:spPr>
          <a:xfrm>
            <a:off x="93306" y="3051110"/>
            <a:ext cx="1903445" cy="3592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9FA00-71C4-224B-11F7-A44C70750430}"/>
              </a:ext>
            </a:extLst>
          </p:cNvPr>
          <p:cNvSpPr/>
          <p:nvPr/>
        </p:nvSpPr>
        <p:spPr>
          <a:xfrm>
            <a:off x="2985796" y="214604"/>
            <a:ext cx="8761445" cy="6372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47666-BB0B-397B-7FCE-CF8BCFD79570}"/>
              </a:ext>
            </a:extLst>
          </p:cNvPr>
          <p:cNvSpPr/>
          <p:nvPr/>
        </p:nvSpPr>
        <p:spPr>
          <a:xfrm>
            <a:off x="3247053" y="457200"/>
            <a:ext cx="8276253" cy="187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4853F93-2C9D-1010-1683-A7D036975359}"/>
              </a:ext>
            </a:extLst>
          </p:cNvPr>
          <p:cNvSpPr/>
          <p:nvPr/>
        </p:nvSpPr>
        <p:spPr>
          <a:xfrm>
            <a:off x="3340359" y="1226976"/>
            <a:ext cx="373224" cy="382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77ED374-333D-60B4-0298-46C2B5D177BE}"/>
              </a:ext>
            </a:extLst>
          </p:cNvPr>
          <p:cNvSpPr/>
          <p:nvPr/>
        </p:nvSpPr>
        <p:spPr>
          <a:xfrm>
            <a:off x="6326157" y="1226975"/>
            <a:ext cx="373224" cy="382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2F5B065-0C8A-F56F-1AA0-2729DA8DAF1C}"/>
              </a:ext>
            </a:extLst>
          </p:cNvPr>
          <p:cNvSpPr/>
          <p:nvPr/>
        </p:nvSpPr>
        <p:spPr>
          <a:xfrm>
            <a:off x="4857363" y="1226975"/>
            <a:ext cx="373224" cy="382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350F01F-F3C0-D920-2EB2-63183218FB44}"/>
              </a:ext>
            </a:extLst>
          </p:cNvPr>
          <p:cNvSpPr/>
          <p:nvPr/>
        </p:nvSpPr>
        <p:spPr>
          <a:xfrm>
            <a:off x="7865707" y="1226975"/>
            <a:ext cx="373224" cy="38255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C2C104-765C-2A32-181C-A4FE6A21A5DB}"/>
              </a:ext>
            </a:extLst>
          </p:cNvPr>
          <p:cNvSpPr/>
          <p:nvPr/>
        </p:nvSpPr>
        <p:spPr>
          <a:xfrm>
            <a:off x="8602824" y="606490"/>
            <a:ext cx="2752531" cy="1502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31B04-E258-2870-156B-4B53DD581EA8}"/>
              </a:ext>
            </a:extLst>
          </p:cNvPr>
          <p:cNvSpPr/>
          <p:nvPr/>
        </p:nvSpPr>
        <p:spPr>
          <a:xfrm>
            <a:off x="3247052" y="2612569"/>
            <a:ext cx="4236098" cy="1716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297F31-EE1B-3C9C-2591-925A6B5B0A2A}"/>
              </a:ext>
            </a:extLst>
          </p:cNvPr>
          <p:cNvCxnSpPr/>
          <p:nvPr/>
        </p:nvCxnSpPr>
        <p:spPr>
          <a:xfrm>
            <a:off x="3564294" y="1418253"/>
            <a:ext cx="462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F7781-3DB2-BC01-2B56-BE638EA5E15E}"/>
              </a:ext>
            </a:extLst>
          </p:cNvPr>
          <p:cNvSpPr/>
          <p:nvPr/>
        </p:nvSpPr>
        <p:spPr>
          <a:xfrm>
            <a:off x="7595118" y="2612569"/>
            <a:ext cx="3928188" cy="1716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A204EF-5AFE-933F-D073-816D10B11535}"/>
              </a:ext>
            </a:extLst>
          </p:cNvPr>
          <p:cNvSpPr/>
          <p:nvPr/>
        </p:nvSpPr>
        <p:spPr>
          <a:xfrm>
            <a:off x="3247052" y="4478692"/>
            <a:ext cx="2481943" cy="1922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ED920-440F-6560-851B-F19FD2D18D37}"/>
              </a:ext>
            </a:extLst>
          </p:cNvPr>
          <p:cNvSpPr/>
          <p:nvPr/>
        </p:nvSpPr>
        <p:spPr>
          <a:xfrm>
            <a:off x="6005806" y="4516013"/>
            <a:ext cx="5517499" cy="1922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53DD51-3D93-085B-9383-4EE433E41316}"/>
              </a:ext>
            </a:extLst>
          </p:cNvPr>
          <p:cNvSpPr txBox="1"/>
          <p:nvPr/>
        </p:nvSpPr>
        <p:spPr>
          <a:xfrm>
            <a:off x="3247052" y="4478692"/>
            <a:ext cx="14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Certifications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7006AB-1FF5-B370-1A2D-8F44DB7325E1}"/>
              </a:ext>
            </a:extLst>
          </p:cNvPr>
          <p:cNvSpPr txBox="1"/>
          <p:nvPr/>
        </p:nvSpPr>
        <p:spPr>
          <a:xfrm>
            <a:off x="6005806" y="4516013"/>
            <a:ext cx="96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57A129-663D-C2AB-6B2B-CEDF0CB17AEF}"/>
              </a:ext>
            </a:extLst>
          </p:cNvPr>
          <p:cNvSpPr txBox="1"/>
          <p:nvPr/>
        </p:nvSpPr>
        <p:spPr>
          <a:xfrm>
            <a:off x="7595118" y="2612569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Skills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2129BF-FD95-DEE0-C3DC-9CDDDD5B15D7}"/>
              </a:ext>
            </a:extLst>
          </p:cNvPr>
          <p:cNvSpPr txBox="1"/>
          <p:nvPr/>
        </p:nvSpPr>
        <p:spPr>
          <a:xfrm>
            <a:off x="3247053" y="261256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Education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6771D7-D25C-C298-7435-E4A39341852A}"/>
              </a:ext>
            </a:extLst>
          </p:cNvPr>
          <p:cNvSpPr txBox="1"/>
          <p:nvPr/>
        </p:nvSpPr>
        <p:spPr>
          <a:xfrm>
            <a:off x="3247052" y="457200"/>
            <a:ext cx="128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Experience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87AF3-3734-27A9-DB6C-CCA7EECAD42B}"/>
              </a:ext>
            </a:extLst>
          </p:cNvPr>
          <p:cNvSpPr txBox="1"/>
          <p:nvPr/>
        </p:nvSpPr>
        <p:spPr>
          <a:xfrm>
            <a:off x="8602823" y="60649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99B0B6-84B9-86BA-2BAF-51D4C2695315}"/>
              </a:ext>
            </a:extLst>
          </p:cNvPr>
          <p:cNvSpPr txBox="1"/>
          <p:nvPr/>
        </p:nvSpPr>
        <p:spPr>
          <a:xfrm>
            <a:off x="93306" y="1772816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FFE8F-B585-5ED0-141B-0CA0E1C68426}"/>
              </a:ext>
            </a:extLst>
          </p:cNvPr>
          <p:cNvSpPr txBox="1"/>
          <p:nvPr/>
        </p:nvSpPr>
        <p:spPr>
          <a:xfrm>
            <a:off x="93306" y="3051110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6307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248CD-2ED7-F2FE-D1BC-7EFAA20D9DB9}"/>
              </a:ext>
            </a:extLst>
          </p:cNvPr>
          <p:cNvSpPr/>
          <p:nvPr/>
        </p:nvSpPr>
        <p:spPr>
          <a:xfrm>
            <a:off x="0" y="-5738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259C7AC-2617-F8E2-4C12-565AC1FF611C}"/>
              </a:ext>
            </a:extLst>
          </p:cNvPr>
          <p:cNvSpPr/>
          <p:nvPr/>
        </p:nvSpPr>
        <p:spPr>
          <a:xfrm>
            <a:off x="111968" y="43060"/>
            <a:ext cx="1156995" cy="11172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17F2-22BA-541A-CFD0-2D2C341F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6061"/>
            <a:ext cx="1138334" cy="11281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Graphic 20" descr="Receiver with solid fill">
            <a:extLst>
              <a:ext uri="{FF2B5EF4-FFF2-40B4-BE49-F238E27FC236}">
                <a16:creationId xmlns:a16="http://schemas.microsoft.com/office/drawing/2014/main" id="{0F556542-19E0-4B23-E55B-6892C5E07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07" y="1524289"/>
            <a:ext cx="410546" cy="472756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4E8A82AA-DAFC-D51E-EB09-D8D18DDE0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64" y="1968341"/>
            <a:ext cx="422989" cy="5541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B95B3D7-233F-02AB-68D3-6B6BCFD8B7F4}"/>
              </a:ext>
            </a:extLst>
          </p:cNvPr>
          <p:cNvSpPr/>
          <p:nvPr/>
        </p:nvSpPr>
        <p:spPr>
          <a:xfrm>
            <a:off x="2572915" y="149338"/>
            <a:ext cx="9406814" cy="6494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997B9-BDA6-90FE-F145-E59BAC00E75C}"/>
              </a:ext>
            </a:extLst>
          </p:cNvPr>
          <p:cNvSpPr txBox="1"/>
          <p:nvPr/>
        </p:nvSpPr>
        <p:spPr>
          <a:xfrm>
            <a:off x="111968" y="1184178"/>
            <a:ext cx="11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SAHANA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D794D9-B5E9-AE57-6266-5CD1D4E84263}"/>
              </a:ext>
            </a:extLst>
          </p:cNvPr>
          <p:cNvSpPr txBox="1"/>
          <p:nvPr/>
        </p:nvSpPr>
        <p:spPr>
          <a:xfrm>
            <a:off x="534954" y="1553510"/>
            <a:ext cx="11383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9741877131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38F0B-8935-5F5E-4C69-0248A0F642F5}"/>
              </a:ext>
            </a:extLst>
          </p:cNvPr>
          <p:cNvSpPr txBox="1"/>
          <p:nvPr/>
        </p:nvSpPr>
        <p:spPr>
          <a:xfrm>
            <a:off x="534953" y="2071396"/>
            <a:ext cx="1138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dasansahana@gmail.com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ED49D4-2C3E-CEEE-AAC2-243E27110F91}"/>
              </a:ext>
            </a:extLst>
          </p:cNvPr>
          <p:cNvSpPr txBox="1"/>
          <p:nvPr/>
        </p:nvSpPr>
        <p:spPr>
          <a:xfrm>
            <a:off x="124407" y="2594616"/>
            <a:ext cx="202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CAREER OBJECTIVE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C4F653-823E-3E78-041B-3AD93BFA9CA2}"/>
              </a:ext>
            </a:extLst>
          </p:cNvPr>
          <p:cNvSpPr txBox="1"/>
          <p:nvPr/>
        </p:nvSpPr>
        <p:spPr>
          <a:xfrm>
            <a:off x="111964" y="2883159"/>
            <a:ext cx="21460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Solution-driven Analyst, with experience in multiple verticals and Data analysis, having direct impact on solution-oriented process setting with End-to-End process cycle with strong Data analysis and reporting skills.</a:t>
            </a:r>
            <a:endParaRPr lang="en-IN" sz="13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EACC7-E644-F57D-452A-89E9E7D635F6}"/>
              </a:ext>
            </a:extLst>
          </p:cNvPr>
          <p:cNvSpPr/>
          <p:nvPr/>
        </p:nvSpPr>
        <p:spPr>
          <a:xfrm>
            <a:off x="2581467" y="149337"/>
            <a:ext cx="9398260" cy="171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F1216-4E2A-BFA0-74BC-41C708845F22}"/>
              </a:ext>
            </a:extLst>
          </p:cNvPr>
          <p:cNvSpPr/>
          <p:nvPr/>
        </p:nvSpPr>
        <p:spPr>
          <a:xfrm>
            <a:off x="2581467" y="2108718"/>
            <a:ext cx="4620986" cy="2021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E68F4D-63FB-4C31-9653-01E52F443D22}"/>
              </a:ext>
            </a:extLst>
          </p:cNvPr>
          <p:cNvSpPr/>
          <p:nvPr/>
        </p:nvSpPr>
        <p:spPr>
          <a:xfrm>
            <a:off x="7406173" y="2080726"/>
            <a:ext cx="4573556" cy="2049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83FA8-6725-B6FE-B090-EEC3F11B2B32}"/>
              </a:ext>
            </a:extLst>
          </p:cNvPr>
          <p:cNvSpPr/>
          <p:nvPr/>
        </p:nvSpPr>
        <p:spPr>
          <a:xfrm>
            <a:off x="2581467" y="4377348"/>
            <a:ext cx="3305371" cy="226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8D419-BF10-88D1-E7E3-64A98C770E1C}"/>
              </a:ext>
            </a:extLst>
          </p:cNvPr>
          <p:cNvSpPr txBox="1"/>
          <p:nvPr/>
        </p:nvSpPr>
        <p:spPr>
          <a:xfrm>
            <a:off x="124407" y="4775985"/>
            <a:ext cx="214215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Proven ability in implementing various metrics driven reports with clear data models in the product and enabling it as a simple tool for the business leads. </a:t>
            </a:r>
            <a:endParaRPr lang="en-IN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42938-9748-B679-FE2F-E3A2C69EF73E}"/>
              </a:ext>
            </a:extLst>
          </p:cNvPr>
          <p:cNvSpPr txBox="1"/>
          <p:nvPr/>
        </p:nvSpPr>
        <p:spPr>
          <a:xfrm>
            <a:off x="2555812" y="167855"/>
            <a:ext cx="113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C8D4D-6195-876C-33EC-E504D92016D3}"/>
              </a:ext>
            </a:extLst>
          </p:cNvPr>
          <p:cNvSpPr txBox="1"/>
          <p:nvPr/>
        </p:nvSpPr>
        <p:spPr>
          <a:xfrm>
            <a:off x="2572912" y="2108718"/>
            <a:ext cx="112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959AE-8737-E198-0DD0-933737C13388}"/>
              </a:ext>
            </a:extLst>
          </p:cNvPr>
          <p:cNvSpPr txBox="1"/>
          <p:nvPr/>
        </p:nvSpPr>
        <p:spPr>
          <a:xfrm>
            <a:off x="7465264" y="2080726"/>
            <a:ext cx="81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SKILLS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DC1E1-36FF-454E-A93A-6DD9D46AA0CC}"/>
              </a:ext>
            </a:extLst>
          </p:cNvPr>
          <p:cNvSpPr/>
          <p:nvPr/>
        </p:nvSpPr>
        <p:spPr>
          <a:xfrm>
            <a:off x="6096000" y="4377348"/>
            <a:ext cx="5883727" cy="22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C4903-9321-8710-8EF7-5EE47AE5CFA4}"/>
              </a:ext>
            </a:extLst>
          </p:cNvPr>
          <p:cNvSpPr txBox="1"/>
          <p:nvPr/>
        </p:nvSpPr>
        <p:spPr>
          <a:xfrm>
            <a:off x="2581467" y="4377348"/>
            <a:ext cx="137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CERTIFICATIONS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7E2A0-CC7C-46B8-E857-955E7CECEE81}"/>
              </a:ext>
            </a:extLst>
          </p:cNvPr>
          <p:cNvSpPr txBox="1"/>
          <p:nvPr/>
        </p:nvSpPr>
        <p:spPr>
          <a:xfrm>
            <a:off x="6104552" y="4377348"/>
            <a:ext cx="110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4F05FF-73C8-36A3-15D2-33F72D237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98" y="4679616"/>
            <a:ext cx="1373934" cy="12639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7432CC-4B8F-3F88-CD9B-A8F41BE87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60" y="4529430"/>
            <a:ext cx="1757169" cy="16007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40FE1B-5DC9-51C2-0558-8FC317A880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92" y="4679616"/>
            <a:ext cx="2658998" cy="1821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88524E-1C26-D47F-D99C-27732905AC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52" y="4679616"/>
            <a:ext cx="2776634" cy="18215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A667A3-3C73-8EEB-C3A0-3C30154ED8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67" y="2335262"/>
            <a:ext cx="1714503" cy="17134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631DB2-D64F-EADA-6249-243AC24CD2A8}"/>
              </a:ext>
            </a:extLst>
          </p:cNvPr>
          <p:cNvSpPr txBox="1"/>
          <p:nvPr/>
        </p:nvSpPr>
        <p:spPr>
          <a:xfrm>
            <a:off x="4295970" y="2202024"/>
            <a:ext cx="27952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BE: </a:t>
            </a:r>
            <a:r>
              <a:rPr lang="en-IN" sz="1200" dirty="0"/>
              <a:t>Khaja Banda Nawaz College of Engineering [2016-2021] </a:t>
            </a:r>
            <a:r>
              <a:rPr lang="en-IN" sz="1200" b="1" dirty="0"/>
              <a:t>| 7.01 CGPA</a:t>
            </a:r>
          </a:p>
          <a:p>
            <a:endParaRPr lang="en-IN" sz="1200" b="1" dirty="0"/>
          </a:p>
          <a:p>
            <a:r>
              <a:rPr lang="en-IN" sz="1200" b="1" dirty="0"/>
              <a:t>PUC: </a:t>
            </a:r>
            <a:r>
              <a:rPr lang="en-IN" sz="1200" dirty="0"/>
              <a:t>Sarvagna PU college of Science </a:t>
            </a:r>
            <a:r>
              <a:rPr lang="en-IN" sz="1200" b="1" dirty="0"/>
              <a:t>|65.66%</a:t>
            </a:r>
          </a:p>
          <a:p>
            <a:endParaRPr lang="en-IN" sz="1200" b="1" dirty="0"/>
          </a:p>
          <a:p>
            <a:r>
              <a:rPr lang="en-IN" sz="1200" b="1" dirty="0"/>
              <a:t>SSLC: </a:t>
            </a:r>
            <a:r>
              <a:rPr lang="en-IN" sz="1200" dirty="0"/>
              <a:t>Mahatma Gandhi high School </a:t>
            </a:r>
            <a:r>
              <a:rPr lang="en-IN" sz="1200" b="1" dirty="0"/>
              <a:t>| 75.52%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9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sahana.2703@outlook.com</dc:creator>
  <cp:lastModifiedBy>sahana.2703@outlook.com</cp:lastModifiedBy>
  <cp:revision>1</cp:revision>
  <dcterms:created xsi:type="dcterms:W3CDTF">2024-01-30T03:13:00Z</dcterms:created>
  <dcterms:modified xsi:type="dcterms:W3CDTF">2024-03-27T16:42:52Z</dcterms:modified>
</cp:coreProperties>
</file>