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75" r:id="rId6"/>
    <p:sldId id="276" r:id="rId7"/>
    <p:sldId id="277" r:id="rId8"/>
    <p:sldId id="273" r:id="rId9"/>
  </p:sldIdLst>
  <p:sldSz cx="12192000" cy="6858000"/>
  <p:notesSz cx="6858000" cy="9144000"/>
  <p:embeddedFontLst>
    <p:embeddedFont>
      <p:font typeface="Ubuntu" panose="020B0604020202020204" charset="0"/>
      <p:regular r:id="rId11"/>
      <p:bold r:id="rId12"/>
      <p:italic r:id="rId13"/>
      <p:boldItalic r:id="rId14"/>
    </p:embeddedFont>
    <p:embeddedFont>
      <p:font typeface="Ubuntu Ligh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33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523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84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Una persona sentada frente a una computadora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 l="18621" r="106"/>
          <a:stretch/>
        </p:blipFill>
        <p:spPr>
          <a:xfrm>
            <a:off x="0" y="0"/>
            <a:ext cx="836052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>
            <a:off x="3873030" y="0"/>
            <a:ext cx="83189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2862" y="40589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868161" y="3035810"/>
            <a:ext cx="41715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smtClean="0">
                <a:solidFill>
                  <a:schemeClr val="lt1"/>
                </a:solidFill>
                <a:latin typeface="Ubuntu"/>
                <a:sym typeface="Ubuntu"/>
              </a:rPr>
              <a:t>Ramas en </a:t>
            </a:r>
            <a:r>
              <a:rPr lang="es-CO" sz="4400" b="1" dirty="0" err="1" smtClean="0">
                <a:solidFill>
                  <a:schemeClr val="lt1"/>
                </a:solidFill>
                <a:latin typeface="Ubuntu"/>
                <a:sym typeface="Ubuntu"/>
              </a:rPr>
              <a:t>git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00" y="4202705"/>
            <a:ext cx="3193059" cy="1334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738545" y="2659559"/>
            <a:ext cx="83430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¿Qué son las ramas?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790187" y="3829294"/>
            <a:ext cx="6093724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Las ramas en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son una parte fundamental de su modelo de trabajo y representan una manera eficiente de separar el trabajo en diferentes contextos dentro del mismo repositorio</a:t>
            </a:r>
            <a:endParaRPr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r="5904"/>
          <a:stretch/>
        </p:blipFill>
        <p:spPr>
          <a:xfrm>
            <a:off x="7039133" y="4314956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 descr="Lincoln Savings Bank Blog - Honest Insights | Shelby Christensen (2)"/>
          <p:cNvPicPr preferRelativeResize="0"/>
          <p:nvPr/>
        </p:nvPicPr>
        <p:blipFill rotWithShape="1">
          <a:blip r:embed="rId4">
            <a:alphaModFix/>
          </a:blip>
          <a:srcRect l="8286" r="25163"/>
          <a:stretch/>
        </p:blipFill>
        <p:spPr>
          <a:xfrm>
            <a:off x="6268721" y="0"/>
            <a:ext cx="5923280" cy="51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01040" y="719330"/>
            <a:ext cx="403352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</a:t>
            </a:r>
            <a:r>
              <a:rPr lang="es-CO" sz="4400" b="1" i="0" u="none" strike="noStrike" cap="none" dirty="0" err="1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Propositos</a:t>
            </a:r>
            <a:r>
              <a:rPr lang="es-CO" sz="4400" b="1" i="0" u="none" strike="noStrike" cap="none" dirty="0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de las ramas?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37710" y="2717726"/>
            <a:ext cx="5021252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Desarrollar</a:t>
            </a:r>
            <a:r>
              <a:rPr lang="en-US" sz="1800" dirty="0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características</a:t>
            </a:r>
            <a:r>
              <a:rPr lang="en-US" sz="1800" dirty="0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o </a:t>
            </a: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funciones</a:t>
            </a:r>
            <a:r>
              <a:rPr lang="en-US" sz="1800" dirty="0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de </a:t>
            </a: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manera</a:t>
            </a:r>
            <a:r>
              <a:rPr lang="en-US" sz="1800" dirty="0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aislada</a:t>
            </a:r>
            <a:endParaRPr lang="en-US" sz="1800" dirty="0" smtClean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Corregir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errores</a:t>
            </a:r>
            <a:endParaRPr lang="en-US" sz="1800" dirty="0" smtClean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Independencia</a:t>
            </a:r>
            <a:endParaRPr lang="en-US" sz="1800" dirty="0" smtClean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Facilidad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para </a:t>
            </a: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combinar</a:t>
            </a:r>
            <a:endParaRPr lang="en-US" sz="1800" dirty="0" smtClean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Eficiencia</a:t>
            </a: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73" y="2337664"/>
            <a:ext cx="10120751" cy="24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738545" y="2659559"/>
            <a:ext cx="83430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¿Qué es un </a:t>
            </a:r>
            <a:r>
              <a:rPr lang="es-CO" sz="4400" b="1" i="0" u="none" strike="noStrike" cap="none" dirty="0" err="1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merge</a:t>
            </a:r>
            <a:r>
              <a:rPr lang="es-CO" sz="4400" b="1" i="0" u="none" strike="noStrike" cap="none" dirty="0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790187" y="3829294"/>
            <a:ext cx="6093724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MX" sz="1800" dirty="0" smtClean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Es 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el proceso de integrar los cambios de una rama (fuente) en otra rama (destino), combinando dos historiales de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commits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diferentes</a:t>
            </a:r>
            <a:r>
              <a:rPr lang="es-MX" sz="1800" dirty="0" smtClean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endParaRPr lang="es-MX"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Cuando realizas un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merge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en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, estás diciéndole a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que tome los cambios de una rama y los combine con otra.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intentará hacer esto de manera automática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endParaRPr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4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738545" y="2659559"/>
            <a:ext cx="83430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¿Qué es un conflicto?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790187" y="3829294"/>
            <a:ext cx="6093724" cy="233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 smtClean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Un 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conflicto en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ocurre cuando dos ramas han realizado cambios incompatibles en el mismo segmento de un archivo y luego intentas fusionar estas ramas con un comando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merge</a:t>
            </a:r>
            <a:r>
              <a:rPr lang="es-MX" sz="1800" dirty="0" smtClean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1400"/>
            </a:pPr>
            <a:endParaRPr lang="es-MX" sz="1800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 smtClean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es incapaz de resolver automáticamente cuál de los cambios debería prevalecer sobre el otro. Como resultado,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pausa el proceso de fusión y solicita la intervención manual para resolver el conflicto.</a:t>
            </a:r>
            <a:endParaRPr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52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/>
        </p:nvSpPr>
        <p:spPr>
          <a:xfrm>
            <a:off x="3048965" y="6282253"/>
            <a:ext cx="60940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</a:pPr>
            <a:r>
              <a:rPr lang="es-CO"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Susana Giraldo     |     Directora Comercial     |    314 245 56 59</a:t>
            </a:r>
            <a:endParaRPr sz="14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211</Words>
  <Application>Microsoft Office PowerPoint</Application>
  <PresentationFormat>Panorámica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Ubuntu</vt:lpstr>
      <vt:lpstr>Arial</vt:lpstr>
      <vt:lpstr>Ubuntu Light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kevin mejia</cp:lastModifiedBy>
  <cp:revision>2</cp:revision>
  <dcterms:created xsi:type="dcterms:W3CDTF">2023-04-19T20:56:41Z</dcterms:created>
  <dcterms:modified xsi:type="dcterms:W3CDTF">2024-02-21T02:08:12Z</dcterms:modified>
</cp:coreProperties>
</file>