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1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19.xml.rels" ContentType="application/vnd.openxmlformats-package.relationships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D" sz="4400" spc="-1" strike="noStrike">
                <a:latin typeface="Arial"/>
              </a:rPr>
              <a:t>Click to edit the title text format</a:t>
            </a:r>
            <a:endParaRPr b="0" lang="en-ID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latin typeface="Arial"/>
              </a:rPr>
              <a:t>Click to edit the outline text format</a:t>
            </a:r>
            <a:endParaRPr b="0" lang="en-ID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800" spc="-1" strike="noStrike">
                <a:latin typeface="Arial"/>
              </a:rPr>
              <a:t>Second Outline Level</a:t>
            </a:r>
            <a:endParaRPr b="0" lang="en-ID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400" spc="-1" strike="noStrike">
                <a:latin typeface="Arial"/>
              </a:rPr>
              <a:t>Third Outline Level</a:t>
            </a:r>
            <a:endParaRPr b="0" lang="en-ID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000" spc="-1" strike="noStrike">
                <a:latin typeface="Arial"/>
              </a:rPr>
              <a:t>Fourth Outline Level</a:t>
            </a:r>
            <a:endParaRPr b="0" lang="en-ID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latin typeface="Arial"/>
              </a:rPr>
              <a:t>Fifth Outline Level</a:t>
            </a:r>
            <a:endParaRPr b="0" lang="en-ID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latin typeface="Arial"/>
              </a:rPr>
              <a:t>Sixth Outline Level</a:t>
            </a:r>
            <a:endParaRPr b="0" lang="en-ID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latin typeface="Arial"/>
              </a:rPr>
              <a:t>Seventh Outline Level</a:t>
            </a:r>
            <a:endParaRPr b="0" lang="en-ID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48640" y="226080"/>
            <a:ext cx="9025920" cy="26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VISUALISASI POSISI RISET BEBERAPA PERGURUAN TINGGI DI INDONESIA</a:t>
            </a:r>
            <a:endParaRPr b="0" lang="en-ID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48640" y="2834640"/>
            <a:ext cx="9071280" cy="246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1600" spc="-1" strike="noStrike">
                <a:solidFill>
                  <a:srgbClr val="000000"/>
                </a:solidFill>
                <a:latin typeface="Arial"/>
                <a:ea typeface="DejaVu Sans"/>
              </a:rPr>
              <a:t>Berdasarkan Scopus, search affiliation, limit to 2019</a:t>
            </a:r>
            <a:endParaRPr b="0" lang="en-ID" sz="1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1600" spc="-1" strike="noStrike">
                <a:solidFill>
                  <a:srgbClr val="000000"/>
                </a:solidFill>
                <a:latin typeface="Arial"/>
                <a:ea typeface="DejaVu Sans"/>
              </a:rPr>
              <a:t>Tanggal pengunduhan 25-26 Agt 2020</a:t>
            </a:r>
            <a:endParaRPr b="0" lang="en-ID" sz="1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1600" spc="-1" strike="noStrike">
                <a:solidFill>
                  <a:srgbClr val="000000"/>
                </a:solidFill>
                <a:latin typeface="Arial"/>
                <a:ea typeface="DejaVu Sans"/>
              </a:rPr>
              <a:t>Dasapta Erwin Irawan</a:t>
            </a:r>
            <a:endParaRPr b="0" lang="en-ID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504000" y="226080"/>
            <a:ext cx="9070560" cy="35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CO-AUTHORSHIP BERDASARKAN NEGARA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ITB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3090600" y="-360"/>
            <a:ext cx="3886920" cy="567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IPB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ITS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UNAIR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UGM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UI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TEL-U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504000" y="226080"/>
            <a:ext cx="9070560" cy="35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CO-AUTHORSHIP BERDASARKAN AFILIASI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ITB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226080"/>
            <a:ext cx="9070560" cy="31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CO-AUTHORSHIP BERDASARKAN NAMA PENULIS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IPB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ITS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UNAIR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UGM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UI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TEL-U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ITB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877040" y="-360"/>
            <a:ext cx="6314040" cy="567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IPB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2367360" y="290160"/>
            <a:ext cx="6404400" cy="567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ITS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2109600" y="0"/>
            <a:ext cx="6394320" cy="567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UNAIR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3169440" y="21960"/>
            <a:ext cx="5974560" cy="567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UGM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958040" y="1294920"/>
            <a:ext cx="7111800" cy="377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UI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1100520" y="736560"/>
            <a:ext cx="7175160" cy="424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TEL-U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3332520" y="10800"/>
            <a:ext cx="5680440" cy="567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Application>LibreOffice/6.4.5.2$MacOSX_X86_64 LibreOffice_project/a726b36747cf2001e06b58ad5db1aa3a9a1872d6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2020-09-05T05:10:30Z</dcterms:created>
  <dc:creator/>
  <dc:description/>
  <dc:language>en-ID</dc:language>
  <cp:lastModifiedBy/>
  <dcterms:modified xsi:type="dcterms:W3CDTF">2020-09-06T05:28:51Z</dcterms:modified>
  <cp:revision>14</cp:revision>
  <dc:subject/>
  <dc:title/>
</cp:coreProperties>
</file>