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D" sz="4400" spc="-1" strike="noStrike">
                <a:latin typeface="Arial"/>
              </a:rPr>
              <a:t>Click to edit the title text format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latin typeface="Arial"/>
              </a:rPr>
              <a:t>Click to edit the outline text format</a:t>
            </a:r>
            <a:endParaRPr b="0" lang="en-ID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latin typeface="Arial"/>
              </a:rPr>
              <a:t>Second Outline Level</a:t>
            </a:r>
            <a:endParaRPr b="0" lang="en-ID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latin typeface="Arial"/>
              </a:rPr>
              <a:t>Third Outline Level</a:t>
            </a:r>
            <a:endParaRPr b="0" lang="en-ID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latin typeface="Arial"/>
              </a:rPr>
              <a:t>Fourth Outline Level</a:t>
            </a:r>
            <a:endParaRPr b="0" lang="en-ID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Fifth Outline Level</a:t>
            </a:r>
            <a:endParaRPr b="0" lang="en-ID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Sixth Outline Level</a:t>
            </a:r>
            <a:endParaRPr b="0" lang="en-ID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Seventh Outline Level</a:t>
            </a:r>
            <a:endParaRPr b="0" lang="en-ID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vosviewer.com/" TargetMode="External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48640" y="226080"/>
            <a:ext cx="9025560" cy="26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VISUALISASI POSISI RISET BEBERAPA PERGURUAN TINGGI DI INDONESIA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48640" y="2834640"/>
            <a:ext cx="9070920" cy="24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Berdasarkan Scopus, search affiliation, limit to 2019, visualisasi menggunakan </a:t>
            </a:r>
            <a:r>
              <a:rPr b="0" lang="en-ID" sz="1600" spc="-1" strike="noStrike">
                <a:solidFill>
                  <a:srgbClr val="000000"/>
                </a:solidFill>
                <a:latin typeface="Arial"/>
                <a:ea typeface="DejaVu Sans"/>
                <a:hlinkClick r:id="rId1"/>
              </a:rPr>
              <a:t>Vosviewer</a:t>
            </a:r>
            <a:endParaRPr b="0" lang="en-ID" sz="1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600" spc="-1" strike="noStrike">
                <a:solidFill>
                  <a:srgbClr val="000000"/>
                </a:solidFill>
                <a:latin typeface="Arial"/>
                <a:ea typeface="DejaVu Sans"/>
              </a:rPr>
              <a:t>Tanggal pengunduhan 25-26 Agt 2020</a:t>
            </a:r>
            <a:endParaRPr b="0" lang="en-ID" sz="1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Dasapta Erwin Irawan (Institut Teknologi Bandung, RINarxiv)</a:t>
            </a:r>
            <a:endParaRPr b="0" lang="en-ID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MAP TEXT DATA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solidFill>
                  <a:srgbClr val="000000"/>
                </a:solidFill>
                <a:latin typeface="Arial"/>
                <a:ea typeface="DejaVu Sans"/>
              </a:rPr>
              <a:t>Menggunakan Vosviewer</a:t>
            </a:r>
            <a:endParaRPr b="0" lang="en-ID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solidFill>
                  <a:srgbClr val="000000"/>
                </a:solidFill>
                <a:latin typeface="Arial"/>
                <a:ea typeface="DejaVu Sans"/>
              </a:rPr>
              <a:t>Create map based on text data &gt; Title and abstract &gt; Full counting &gt; Min number of occurences (5) &gt; Show all network</a:t>
            </a:r>
            <a:endParaRPr b="0" lang="en-ID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ITB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531880" y="1554480"/>
            <a:ext cx="5513400" cy="348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IPB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547640" y="1028520"/>
            <a:ext cx="7034040" cy="365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ITS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6035040" y="21960"/>
            <a:ext cx="3361320" cy="566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UNAIR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3892680" y="219600"/>
            <a:ext cx="5158800" cy="526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UGM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3984480" y="151920"/>
            <a:ext cx="4817160" cy="521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3909240" y="484200"/>
            <a:ext cx="5211000" cy="5015520"/>
          </a:xfrm>
          <a:prstGeom prst="rect">
            <a:avLst/>
          </a:prstGeom>
          <a:ln>
            <a:noFill/>
          </a:ln>
        </p:spPr>
      </p:pic>
      <p:sp>
        <p:nvSpPr>
          <p:cNvPr id="53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UI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TEL-U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457200" y="1371600"/>
            <a:ext cx="9224640" cy="322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LibreOffice/6.4.5.2$MacOSX_X86_64 LibreOffice_project/a726b36747cf2001e06b58ad5db1aa3a9a1872d6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2020-09-05T05:10:30Z</dcterms:created>
  <dc:creator/>
  <dc:description/>
  <dc:language>en-ID</dc:language>
  <cp:lastModifiedBy/>
  <dcterms:modified xsi:type="dcterms:W3CDTF">2020-09-07T05:40:24Z</dcterms:modified>
  <cp:revision>12</cp:revision>
  <dc:subject/>
  <dc:title/>
</cp:coreProperties>
</file>